
<file path=[Content_Types].xml><?xml version="1.0" encoding="utf-8"?>
<Types xmlns="http://schemas.openxmlformats.org/package/2006/content-types">
  <Default Extension="m4a" ContentType="audio/mp4"/>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6" r:id="rId4"/>
    <p:sldId id="270" r:id="rId5"/>
    <p:sldId id="259" r:id="rId6"/>
    <p:sldId id="267" r:id="rId7"/>
    <p:sldId id="268" r:id="rId8"/>
    <p:sldId id="269" r:id="rId9"/>
    <p:sldId id="271" r:id="rId10"/>
    <p:sldId id="272" r:id="rId11"/>
    <p:sldId id="274" r:id="rId12"/>
    <p:sldId id="275" r:id="rId13"/>
    <p:sldId id="276" r:id="rId14"/>
    <p:sldId id="277" r:id="rId15"/>
    <p:sldId id="278" r:id="rId16"/>
    <p:sldId id="260" r:id="rId17"/>
    <p:sldId id="273" r:id="rId18"/>
    <p:sldId id="264" r:id="rId19"/>
    <p:sldId id="279" r:id="rId20"/>
    <p:sldId id="280" r:id="rId21"/>
    <p:sldId id="26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7C7C"/>
    <a:srgbClr val="FC8E8E"/>
    <a:srgbClr val="FFC0A4"/>
    <a:srgbClr val="FCEBE0"/>
    <a:srgbClr val="FEF6F1"/>
    <a:srgbClr val="FCECE1"/>
    <a:srgbClr val="FDF2EB"/>
    <a:srgbClr val="E4E4E4"/>
    <a:srgbClr val="FEF7F2"/>
    <a:srgbClr val="FCEF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6BE667-F51F-35F1-D522-6CB5FFEF6239}" v="289" dt="2022-09-24T18:45:30.877"/>
    <p1510:client id="{3BF154B9-6C81-956F-48EA-FA73C764E5DB}" v="10" dt="2022-09-24T21:22:11.289"/>
    <p1510:client id="{4DA30B1E-EDD9-000F-5E2C-50710339687C}" v="2" dt="2022-09-24T21:16:10.004"/>
    <p1510:client id="{68AC5FAE-4A0B-3740-FFE6-7D40F4BA6E07}" v="21" dt="2022-09-24T21:53:41.295"/>
    <p1510:client id="{7F6AE160-B28A-4B55-B208-4194ABCFF8A7}" v="1760" dt="2022-09-24T23:05:36.565"/>
    <p1510:client id="{CD6D5FB3-47F5-ADEA-13BE-58A4CFE762BD}" v="301" dt="2022-09-24T00:55:34.017"/>
    <p1510:client id="{EB84CD8D-EF0F-40A6-9A00-57DCA7D0B36E}" v="1523" dt="2022-09-24T23:14:47.943"/>
    <p1510:client id="{FFF0065A-36D6-9198-8D2F-F69D1B397CAF}" v="1501" dt="2022-09-24T21:07:38.2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48" d="100"/>
          <a:sy n="48" d="100"/>
        </p:scale>
        <p:origin x="524"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C2474-29FE-ACAB-05DC-9A82F7F5E6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9CF523-824F-161F-A04A-96CEF29F9D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8E2CA7-771E-E61E-EB48-68FB3D1FAE78}"/>
              </a:ext>
            </a:extLst>
          </p:cNvPr>
          <p:cNvSpPr>
            <a:spLocks noGrp="1"/>
          </p:cNvSpPr>
          <p:nvPr>
            <p:ph type="dt" sz="half" idx="10"/>
          </p:nvPr>
        </p:nvSpPr>
        <p:spPr/>
        <p:txBody>
          <a:bodyPr/>
          <a:lstStyle/>
          <a:p>
            <a:fld id="{7472EF57-8A89-4F34-8D49-1AAB56ED8559}" type="datetimeFigureOut">
              <a:rPr lang="en-US" smtClean="0"/>
              <a:t>9/26/2022</a:t>
            </a:fld>
            <a:endParaRPr lang="en-US"/>
          </a:p>
        </p:txBody>
      </p:sp>
      <p:sp>
        <p:nvSpPr>
          <p:cNvPr id="5" name="Footer Placeholder 4">
            <a:extLst>
              <a:ext uri="{FF2B5EF4-FFF2-40B4-BE49-F238E27FC236}">
                <a16:creationId xmlns:a16="http://schemas.microsoft.com/office/drawing/2014/main" id="{3B873383-FE89-DB7B-1671-6CB3BEEA04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EE512-BC55-501C-B2E0-5B25EEBAB025}"/>
              </a:ext>
            </a:extLst>
          </p:cNvPr>
          <p:cNvSpPr>
            <a:spLocks noGrp="1"/>
          </p:cNvSpPr>
          <p:nvPr>
            <p:ph type="sldNum" sz="quarter" idx="12"/>
          </p:nvPr>
        </p:nvSpPr>
        <p:spPr/>
        <p:txBody>
          <a:bodyPr/>
          <a:lstStyle/>
          <a:p>
            <a:fld id="{75514D03-EBD5-478B-89EE-5CF73ED1EA46}" type="slidenum">
              <a:rPr lang="en-US" smtClean="0"/>
              <a:t>‹#›</a:t>
            </a:fld>
            <a:endParaRPr lang="en-US"/>
          </a:p>
        </p:txBody>
      </p:sp>
    </p:spTree>
    <p:extLst>
      <p:ext uri="{BB962C8B-B14F-4D97-AF65-F5344CB8AC3E}">
        <p14:creationId xmlns:p14="http://schemas.microsoft.com/office/powerpoint/2010/main" val="2788882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B61E8-20B8-F523-2F3F-FA65EB95E8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16C1F5-F398-E3C1-CFAA-7B2D5F216A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0AB65D-C8A3-0F7B-3672-93A4698B18F9}"/>
              </a:ext>
            </a:extLst>
          </p:cNvPr>
          <p:cNvSpPr>
            <a:spLocks noGrp="1"/>
          </p:cNvSpPr>
          <p:nvPr>
            <p:ph type="dt" sz="half" idx="10"/>
          </p:nvPr>
        </p:nvSpPr>
        <p:spPr/>
        <p:txBody>
          <a:bodyPr/>
          <a:lstStyle/>
          <a:p>
            <a:fld id="{7472EF57-8A89-4F34-8D49-1AAB56ED8559}" type="datetimeFigureOut">
              <a:rPr lang="en-US" smtClean="0"/>
              <a:t>9/26/2022</a:t>
            </a:fld>
            <a:endParaRPr lang="en-US"/>
          </a:p>
        </p:txBody>
      </p:sp>
      <p:sp>
        <p:nvSpPr>
          <p:cNvPr id="5" name="Footer Placeholder 4">
            <a:extLst>
              <a:ext uri="{FF2B5EF4-FFF2-40B4-BE49-F238E27FC236}">
                <a16:creationId xmlns:a16="http://schemas.microsoft.com/office/drawing/2014/main" id="{48EB3443-F91C-C0AC-19C0-871B5CF81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A9DD44-ACED-0599-3498-9B51128869BF}"/>
              </a:ext>
            </a:extLst>
          </p:cNvPr>
          <p:cNvSpPr>
            <a:spLocks noGrp="1"/>
          </p:cNvSpPr>
          <p:nvPr>
            <p:ph type="sldNum" sz="quarter" idx="12"/>
          </p:nvPr>
        </p:nvSpPr>
        <p:spPr/>
        <p:txBody>
          <a:bodyPr/>
          <a:lstStyle/>
          <a:p>
            <a:fld id="{75514D03-EBD5-478B-89EE-5CF73ED1EA46}" type="slidenum">
              <a:rPr lang="en-US" smtClean="0"/>
              <a:t>‹#›</a:t>
            </a:fld>
            <a:endParaRPr lang="en-US"/>
          </a:p>
        </p:txBody>
      </p:sp>
    </p:spTree>
    <p:extLst>
      <p:ext uri="{BB962C8B-B14F-4D97-AF65-F5344CB8AC3E}">
        <p14:creationId xmlns:p14="http://schemas.microsoft.com/office/powerpoint/2010/main" val="488953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201112-15AD-4D52-ACF4-62D1D2ACE3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E73B2C-C5B6-0680-0C5C-75E81370D1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20EF36-4EB1-F9CF-D907-06FEBA3D2C6C}"/>
              </a:ext>
            </a:extLst>
          </p:cNvPr>
          <p:cNvSpPr>
            <a:spLocks noGrp="1"/>
          </p:cNvSpPr>
          <p:nvPr>
            <p:ph type="dt" sz="half" idx="10"/>
          </p:nvPr>
        </p:nvSpPr>
        <p:spPr/>
        <p:txBody>
          <a:bodyPr/>
          <a:lstStyle/>
          <a:p>
            <a:fld id="{7472EF57-8A89-4F34-8D49-1AAB56ED8559}" type="datetimeFigureOut">
              <a:rPr lang="en-US" smtClean="0"/>
              <a:t>9/26/2022</a:t>
            </a:fld>
            <a:endParaRPr lang="en-US"/>
          </a:p>
        </p:txBody>
      </p:sp>
      <p:sp>
        <p:nvSpPr>
          <p:cNvPr id="5" name="Footer Placeholder 4">
            <a:extLst>
              <a:ext uri="{FF2B5EF4-FFF2-40B4-BE49-F238E27FC236}">
                <a16:creationId xmlns:a16="http://schemas.microsoft.com/office/drawing/2014/main" id="{C6BA2EF4-2F02-4415-A373-91850EC892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BF8119-14B8-A4B7-C842-AD9CB9CAF1B6}"/>
              </a:ext>
            </a:extLst>
          </p:cNvPr>
          <p:cNvSpPr>
            <a:spLocks noGrp="1"/>
          </p:cNvSpPr>
          <p:nvPr>
            <p:ph type="sldNum" sz="quarter" idx="12"/>
          </p:nvPr>
        </p:nvSpPr>
        <p:spPr/>
        <p:txBody>
          <a:bodyPr/>
          <a:lstStyle/>
          <a:p>
            <a:fld id="{75514D03-EBD5-478B-89EE-5CF73ED1EA46}" type="slidenum">
              <a:rPr lang="en-US" smtClean="0"/>
              <a:t>‹#›</a:t>
            </a:fld>
            <a:endParaRPr lang="en-US"/>
          </a:p>
        </p:txBody>
      </p:sp>
    </p:spTree>
    <p:extLst>
      <p:ext uri="{BB962C8B-B14F-4D97-AF65-F5344CB8AC3E}">
        <p14:creationId xmlns:p14="http://schemas.microsoft.com/office/powerpoint/2010/main" val="2827763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34212-223E-8704-DF59-FB6828CD6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0A7110-2D95-47BC-03E2-BCE3752A7D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47775E-85E1-6F8A-73AB-95CDF439C9AB}"/>
              </a:ext>
            </a:extLst>
          </p:cNvPr>
          <p:cNvSpPr>
            <a:spLocks noGrp="1"/>
          </p:cNvSpPr>
          <p:nvPr>
            <p:ph type="dt" sz="half" idx="10"/>
          </p:nvPr>
        </p:nvSpPr>
        <p:spPr/>
        <p:txBody>
          <a:bodyPr/>
          <a:lstStyle/>
          <a:p>
            <a:fld id="{7472EF57-8A89-4F34-8D49-1AAB56ED8559}" type="datetimeFigureOut">
              <a:rPr lang="en-US" smtClean="0"/>
              <a:t>9/26/2022</a:t>
            </a:fld>
            <a:endParaRPr lang="en-US"/>
          </a:p>
        </p:txBody>
      </p:sp>
      <p:sp>
        <p:nvSpPr>
          <p:cNvPr id="5" name="Footer Placeholder 4">
            <a:extLst>
              <a:ext uri="{FF2B5EF4-FFF2-40B4-BE49-F238E27FC236}">
                <a16:creationId xmlns:a16="http://schemas.microsoft.com/office/drawing/2014/main" id="{6DC13337-745E-8179-59EA-DEA464C503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5F2448-6C10-914B-9993-3D515AB11DD1}"/>
              </a:ext>
            </a:extLst>
          </p:cNvPr>
          <p:cNvSpPr>
            <a:spLocks noGrp="1"/>
          </p:cNvSpPr>
          <p:nvPr>
            <p:ph type="sldNum" sz="quarter" idx="12"/>
          </p:nvPr>
        </p:nvSpPr>
        <p:spPr/>
        <p:txBody>
          <a:bodyPr/>
          <a:lstStyle/>
          <a:p>
            <a:fld id="{75514D03-EBD5-478B-89EE-5CF73ED1EA46}" type="slidenum">
              <a:rPr lang="en-US" smtClean="0"/>
              <a:t>‹#›</a:t>
            </a:fld>
            <a:endParaRPr lang="en-US"/>
          </a:p>
        </p:txBody>
      </p:sp>
    </p:spTree>
    <p:extLst>
      <p:ext uri="{BB962C8B-B14F-4D97-AF65-F5344CB8AC3E}">
        <p14:creationId xmlns:p14="http://schemas.microsoft.com/office/powerpoint/2010/main" val="221459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AAE15-C848-590F-2D96-23A7CFD3E2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5CB193-C562-AABB-CA33-26F1A40B78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8556A7-AB54-4C8B-C417-3FFF7804C1DF}"/>
              </a:ext>
            </a:extLst>
          </p:cNvPr>
          <p:cNvSpPr>
            <a:spLocks noGrp="1"/>
          </p:cNvSpPr>
          <p:nvPr>
            <p:ph type="dt" sz="half" idx="10"/>
          </p:nvPr>
        </p:nvSpPr>
        <p:spPr/>
        <p:txBody>
          <a:bodyPr/>
          <a:lstStyle/>
          <a:p>
            <a:fld id="{7472EF57-8A89-4F34-8D49-1AAB56ED8559}" type="datetimeFigureOut">
              <a:rPr lang="en-US" smtClean="0"/>
              <a:t>9/26/2022</a:t>
            </a:fld>
            <a:endParaRPr lang="en-US"/>
          </a:p>
        </p:txBody>
      </p:sp>
      <p:sp>
        <p:nvSpPr>
          <p:cNvPr id="5" name="Footer Placeholder 4">
            <a:extLst>
              <a:ext uri="{FF2B5EF4-FFF2-40B4-BE49-F238E27FC236}">
                <a16:creationId xmlns:a16="http://schemas.microsoft.com/office/drawing/2014/main" id="{FB75E9A5-B7AD-8E98-71CC-BB31E2B161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EEDDC1-DA59-E085-C652-95131B0C9095}"/>
              </a:ext>
            </a:extLst>
          </p:cNvPr>
          <p:cNvSpPr>
            <a:spLocks noGrp="1"/>
          </p:cNvSpPr>
          <p:nvPr>
            <p:ph type="sldNum" sz="quarter" idx="12"/>
          </p:nvPr>
        </p:nvSpPr>
        <p:spPr/>
        <p:txBody>
          <a:bodyPr/>
          <a:lstStyle/>
          <a:p>
            <a:fld id="{75514D03-EBD5-478B-89EE-5CF73ED1EA46}" type="slidenum">
              <a:rPr lang="en-US" smtClean="0"/>
              <a:t>‹#›</a:t>
            </a:fld>
            <a:endParaRPr lang="en-US"/>
          </a:p>
        </p:txBody>
      </p:sp>
    </p:spTree>
    <p:extLst>
      <p:ext uri="{BB962C8B-B14F-4D97-AF65-F5344CB8AC3E}">
        <p14:creationId xmlns:p14="http://schemas.microsoft.com/office/powerpoint/2010/main" val="3510086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BA118-3132-D49B-5D0E-16441E31C6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7EE56A-7C4E-E045-F471-5AA2A74925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14DF46-8B0E-85FA-6132-20B80542FB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41AC8E-B56D-5ED1-33D0-B3EACF2238E6}"/>
              </a:ext>
            </a:extLst>
          </p:cNvPr>
          <p:cNvSpPr>
            <a:spLocks noGrp="1"/>
          </p:cNvSpPr>
          <p:nvPr>
            <p:ph type="dt" sz="half" idx="10"/>
          </p:nvPr>
        </p:nvSpPr>
        <p:spPr/>
        <p:txBody>
          <a:bodyPr/>
          <a:lstStyle/>
          <a:p>
            <a:fld id="{7472EF57-8A89-4F34-8D49-1AAB56ED8559}" type="datetimeFigureOut">
              <a:rPr lang="en-US" smtClean="0"/>
              <a:t>9/26/2022</a:t>
            </a:fld>
            <a:endParaRPr lang="en-US"/>
          </a:p>
        </p:txBody>
      </p:sp>
      <p:sp>
        <p:nvSpPr>
          <p:cNvPr id="6" name="Footer Placeholder 5">
            <a:extLst>
              <a:ext uri="{FF2B5EF4-FFF2-40B4-BE49-F238E27FC236}">
                <a16:creationId xmlns:a16="http://schemas.microsoft.com/office/drawing/2014/main" id="{89621491-2DE3-B5CD-EBDD-6C6EE0DDD0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8D98BD-7D59-E29C-7D8C-FB1E3F5F747F}"/>
              </a:ext>
            </a:extLst>
          </p:cNvPr>
          <p:cNvSpPr>
            <a:spLocks noGrp="1"/>
          </p:cNvSpPr>
          <p:nvPr>
            <p:ph type="sldNum" sz="quarter" idx="12"/>
          </p:nvPr>
        </p:nvSpPr>
        <p:spPr/>
        <p:txBody>
          <a:bodyPr/>
          <a:lstStyle/>
          <a:p>
            <a:fld id="{75514D03-EBD5-478B-89EE-5CF73ED1EA46}" type="slidenum">
              <a:rPr lang="en-US" smtClean="0"/>
              <a:t>‹#›</a:t>
            </a:fld>
            <a:endParaRPr lang="en-US"/>
          </a:p>
        </p:txBody>
      </p:sp>
    </p:spTree>
    <p:extLst>
      <p:ext uri="{BB962C8B-B14F-4D97-AF65-F5344CB8AC3E}">
        <p14:creationId xmlns:p14="http://schemas.microsoft.com/office/powerpoint/2010/main" val="3091741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CB3F7-5150-E372-5D72-14424381AC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56EE13-DD19-0523-0711-985D56993A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152B59-A289-5B0E-CB2A-14F749088E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DEA164-CFD8-33CD-0B9A-8CC9472E99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F20798-4C9A-AB3C-5318-999620B5CE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01DAE9-DF31-BE96-B40D-86A99E0E737D}"/>
              </a:ext>
            </a:extLst>
          </p:cNvPr>
          <p:cNvSpPr>
            <a:spLocks noGrp="1"/>
          </p:cNvSpPr>
          <p:nvPr>
            <p:ph type="dt" sz="half" idx="10"/>
          </p:nvPr>
        </p:nvSpPr>
        <p:spPr/>
        <p:txBody>
          <a:bodyPr/>
          <a:lstStyle/>
          <a:p>
            <a:fld id="{7472EF57-8A89-4F34-8D49-1AAB56ED8559}" type="datetimeFigureOut">
              <a:rPr lang="en-US" smtClean="0"/>
              <a:t>9/26/2022</a:t>
            </a:fld>
            <a:endParaRPr lang="en-US"/>
          </a:p>
        </p:txBody>
      </p:sp>
      <p:sp>
        <p:nvSpPr>
          <p:cNvPr id="8" name="Footer Placeholder 7">
            <a:extLst>
              <a:ext uri="{FF2B5EF4-FFF2-40B4-BE49-F238E27FC236}">
                <a16:creationId xmlns:a16="http://schemas.microsoft.com/office/drawing/2014/main" id="{2DC129F8-F283-26DB-290B-3EA59033F1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2F51AA-EC99-0981-2BD5-F9237E19F8A7}"/>
              </a:ext>
            </a:extLst>
          </p:cNvPr>
          <p:cNvSpPr>
            <a:spLocks noGrp="1"/>
          </p:cNvSpPr>
          <p:nvPr>
            <p:ph type="sldNum" sz="quarter" idx="12"/>
          </p:nvPr>
        </p:nvSpPr>
        <p:spPr/>
        <p:txBody>
          <a:bodyPr/>
          <a:lstStyle/>
          <a:p>
            <a:fld id="{75514D03-EBD5-478B-89EE-5CF73ED1EA46}" type="slidenum">
              <a:rPr lang="en-US" smtClean="0"/>
              <a:t>‹#›</a:t>
            </a:fld>
            <a:endParaRPr lang="en-US"/>
          </a:p>
        </p:txBody>
      </p:sp>
    </p:spTree>
    <p:extLst>
      <p:ext uri="{BB962C8B-B14F-4D97-AF65-F5344CB8AC3E}">
        <p14:creationId xmlns:p14="http://schemas.microsoft.com/office/powerpoint/2010/main" val="3973172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CD07A-F23D-8831-7832-EFC85C2E92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6534F-5DD7-61EE-43F3-0BE7CFA28C12}"/>
              </a:ext>
            </a:extLst>
          </p:cNvPr>
          <p:cNvSpPr>
            <a:spLocks noGrp="1"/>
          </p:cNvSpPr>
          <p:nvPr>
            <p:ph type="dt" sz="half" idx="10"/>
          </p:nvPr>
        </p:nvSpPr>
        <p:spPr/>
        <p:txBody>
          <a:bodyPr/>
          <a:lstStyle/>
          <a:p>
            <a:fld id="{7472EF57-8A89-4F34-8D49-1AAB56ED8559}" type="datetimeFigureOut">
              <a:rPr lang="en-US" smtClean="0"/>
              <a:t>9/26/2022</a:t>
            </a:fld>
            <a:endParaRPr lang="en-US"/>
          </a:p>
        </p:txBody>
      </p:sp>
      <p:sp>
        <p:nvSpPr>
          <p:cNvPr id="4" name="Footer Placeholder 3">
            <a:extLst>
              <a:ext uri="{FF2B5EF4-FFF2-40B4-BE49-F238E27FC236}">
                <a16:creationId xmlns:a16="http://schemas.microsoft.com/office/drawing/2014/main" id="{18FFDB73-9047-4A4C-0C84-D3E62D2DFA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507263-18D9-2F3C-2B3C-25DCB61456F8}"/>
              </a:ext>
            </a:extLst>
          </p:cNvPr>
          <p:cNvSpPr>
            <a:spLocks noGrp="1"/>
          </p:cNvSpPr>
          <p:nvPr>
            <p:ph type="sldNum" sz="quarter" idx="12"/>
          </p:nvPr>
        </p:nvSpPr>
        <p:spPr/>
        <p:txBody>
          <a:bodyPr/>
          <a:lstStyle/>
          <a:p>
            <a:fld id="{75514D03-EBD5-478B-89EE-5CF73ED1EA46}" type="slidenum">
              <a:rPr lang="en-US" smtClean="0"/>
              <a:t>‹#›</a:t>
            </a:fld>
            <a:endParaRPr lang="en-US"/>
          </a:p>
        </p:txBody>
      </p:sp>
    </p:spTree>
    <p:extLst>
      <p:ext uri="{BB962C8B-B14F-4D97-AF65-F5344CB8AC3E}">
        <p14:creationId xmlns:p14="http://schemas.microsoft.com/office/powerpoint/2010/main" val="924329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C2A0CB-AB8C-740C-9E5D-5B3E5707C7D9}"/>
              </a:ext>
            </a:extLst>
          </p:cNvPr>
          <p:cNvSpPr>
            <a:spLocks noGrp="1"/>
          </p:cNvSpPr>
          <p:nvPr>
            <p:ph type="dt" sz="half" idx="10"/>
          </p:nvPr>
        </p:nvSpPr>
        <p:spPr/>
        <p:txBody>
          <a:bodyPr/>
          <a:lstStyle/>
          <a:p>
            <a:fld id="{7472EF57-8A89-4F34-8D49-1AAB56ED8559}" type="datetimeFigureOut">
              <a:rPr lang="en-US" smtClean="0"/>
              <a:t>9/26/2022</a:t>
            </a:fld>
            <a:endParaRPr lang="en-US"/>
          </a:p>
        </p:txBody>
      </p:sp>
      <p:sp>
        <p:nvSpPr>
          <p:cNvPr id="3" name="Footer Placeholder 2">
            <a:extLst>
              <a:ext uri="{FF2B5EF4-FFF2-40B4-BE49-F238E27FC236}">
                <a16:creationId xmlns:a16="http://schemas.microsoft.com/office/drawing/2014/main" id="{76C5950D-9100-AF7B-095C-F6CB852FF3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04C6C3-ECED-8421-20B3-BE37022C18E5}"/>
              </a:ext>
            </a:extLst>
          </p:cNvPr>
          <p:cNvSpPr>
            <a:spLocks noGrp="1"/>
          </p:cNvSpPr>
          <p:nvPr>
            <p:ph type="sldNum" sz="quarter" idx="12"/>
          </p:nvPr>
        </p:nvSpPr>
        <p:spPr/>
        <p:txBody>
          <a:bodyPr/>
          <a:lstStyle/>
          <a:p>
            <a:fld id="{75514D03-EBD5-478B-89EE-5CF73ED1EA46}" type="slidenum">
              <a:rPr lang="en-US" smtClean="0"/>
              <a:t>‹#›</a:t>
            </a:fld>
            <a:endParaRPr lang="en-US"/>
          </a:p>
        </p:txBody>
      </p:sp>
    </p:spTree>
    <p:extLst>
      <p:ext uri="{BB962C8B-B14F-4D97-AF65-F5344CB8AC3E}">
        <p14:creationId xmlns:p14="http://schemas.microsoft.com/office/powerpoint/2010/main" val="2625345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C8C2B-F04F-3058-F4FB-13F54DCF2C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30149E-77B9-E1F7-2BFB-AC496DAEBF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D5A5EE-016B-1DB3-275B-642913FBD3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A6E9E8-A608-B5EB-A481-4F4AEB0B6FEB}"/>
              </a:ext>
            </a:extLst>
          </p:cNvPr>
          <p:cNvSpPr>
            <a:spLocks noGrp="1"/>
          </p:cNvSpPr>
          <p:nvPr>
            <p:ph type="dt" sz="half" idx="10"/>
          </p:nvPr>
        </p:nvSpPr>
        <p:spPr/>
        <p:txBody>
          <a:bodyPr/>
          <a:lstStyle/>
          <a:p>
            <a:fld id="{7472EF57-8A89-4F34-8D49-1AAB56ED8559}" type="datetimeFigureOut">
              <a:rPr lang="en-US" smtClean="0"/>
              <a:t>9/26/2022</a:t>
            </a:fld>
            <a:endParaRPr lang="en-US"/>
          </a:p>
        </p:txBody>
      </p:sp>
      <p:sp>
        <p:nvSpPr>
          <p:cNvPr id="6" name="Footer Placeholder 5">
            <a:extLst>
              <a:ext uri="{FF2B5EF4-FFF2-40B4-BE49-F238E27FC236}">
                <a16:creationId xmlns:a16="http://schemas.microsoft.com/office/drawing/2014/main" id="{455E8621-C240-3DE5-42FE-7651725803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7279A5-D0F2-D25E-FE78-77E77DCDAA4F}"/>
              </a:ext>
            </a:extLst>
          </p:cNvPr>
          <p:cNvSpPr>
            <a:spLocks noGrp="1"/>
          </p:cNvSpPr>
          <p:nvPr>
            <p:ph type="sldNum" sz="quarter" idx="12"/>
          </p:nvPr>
        </p:nvSpPr>
        <p:spPr/>
        <p:txBody>
          <a:bodyPr/>
          <a:lstStyle/>
          <a:p>
            <a:fld id="{75514D03-EBD5-478B-89EE-5CF73ED1EA46}" type="slidenum">
              <a:rPr lang="en-US" smtClean="0"/>
              <a:t>‹#›</a:t>
            </a:fld>
            <a:endParaRPr lang="en-US"/>
          </a:p>
        </p:txBody>
      </p:sp>
    </p:spTree>
    <p:extLst>
      <p:ext uri="{BB962C8B-B14F-4D97-AF65-F5344CB8AC3E}">
        <p14:creationId xmlns:p14="http://schemas.microsoft.com/office/powerpoint/2010/main" val="3933351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3E6ED-87B9-DE60-3861-A0E7C81F15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A5332F-EEB7-013C-1F74-973CC2E84B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EB6737-972D-3A9E-537D-0CD9141D6E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7E0B85-B355-FB04-571C-2EC122D4C015}"/>
              </a:ext>
            </a:extLst>
          </p:cNvPr>
          <p:cNvSpPr>
            <a:spLocks noGrp="1"/>
          </p:cNvSpPr>
          <p:nvPr>
            <p:ph type="dt" sz="half" idx="10"/>
          </p:nvPr>
        </p:nvSpPr>
        <p:spPr/>
        <p:txBody>
          <a:bodyPr/>
          <a:lstStyle/>
          <a:p>
            <a:fld id="{7472EF57-8A89-4F34-8D49-1AAB56ED8559}" type="datetimeFigureOut">
              <a:rPr lang="en-US" smtClean="0"/>
              <a:t>9/26/2022</a:t>
            </a:fld>
            <a:endParaRPr lang="en-US"/>
          </a:p>
        </p:txBody>
      </p:sp>
      <p:sp>
        <p:nvSpPr>
          <p:cNvPr id="6" name="Footer Placeholder 5">
            <a:extLst>
              <a:ext uri="{FF2B5EF4-FFF2-40B4-BE49-F238E27FC236}">
                <a16:creationId xmlns:a16="http://schemas.microsoft.com/office/drawing/2014/main" id="{1611EAD9-7F31-D461-3053-CD0F2184AB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85786-3BEA-A02E-C539-0E63C88CC4BA}"/>
              </a:ext>
            </a:extLst>
          </p:cNvPr>
          <p:cNvSpPr>
            <a:spLocks noGrp="1"/>
          </p:cNvSpPr>
          <p:nvPr>
            <p:ph type="sldNum" sz="quarter" idx="12"/>
          </p:nvPr>
        </p:nvSpPr>
        <p:spPr/>
        <p:txBody>
          <a:bodyPr/>
          <a:lstStyle/>
          <a:p>
            <a:fld id="{75514D03-EBD5-478B-89EE-5CF73ED1EA46}" type="slidenum">
              <a:rPr lang="en-US" smtClean="0"/>
              <a:t>‹#›</a:t>
            </a:fld>
            <a:endParaRPr lang="en-US"/>
          </a:p>
        </p:txBody>
      </p:sp>
    </p:spTree>
    <p:extLst>
      <p:ext uri="{BB962C8B-B14F-4D97-AF65-F5344CB8AC3E}">
        <p14:creationId xmlns:p14="http://schemas.microsoft.com/office/powerpoint/2010/main" val="3599175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B7635D-7EEB-7619-884D-A775F9420F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E338C9-B4AA-4DF3-2067-3FF5B9C350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DC664A-9367-D5DA-637F-64F1ED73A5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72EF57-8A89-4F34-8D49-1AAB56ED8559}" type="datetimeFigureOut">
              <a:rPr lang="en-US" smtClean="0"/>
              <a:t>9/26/2022</a:t>
            </a:fld>
            <a:endParaRPr lang="en-US"/>
          </a:p>
        </p:txBody>
      </p:sp>
      <p:sp>
        <p:nvSpPr>
          <p:cNvPr id="5" name="Footer Placeholder 4">
            <a:extLst>
              <a:ext uri="{FF2B5EF4-FFF2-40B4-BE49-F238E27FC236}">
                <a16:creationId xmlns:a16="http://schemas.microsoft.com/office/drawing/2014/main" id="{916E64B2-4506-FFA1-D0CE-CDF718160D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CE6B77-94F0-666C-ED34-8B19C642CA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514D03-EBD5-478B-89EE-5CF73ED1EA46}" type="slidenum">
              <a:rPr lang="en-US" smtClean="0"/>
              <a:t>‹#›</a:t>
            </a:fld>
            <a:endParaRPr lang="en-US"/>
          </a:p>
        </p:txBody>
      </p:sp>
    </p:spTree>
    <p:extLst>
      <p:ext uri="{BB962C8B-B14F-4D97-AF65-F5344CB8AC3E}">
        <p14:creationId xmlns:p14="http://schemas.microsoft.com/office/powerpoint/2010/main" val="3233557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10.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sv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9.svg"/><Relationship Id="rId10" Type="http://schemas.openxmlformats.org/officeDocument/2006/relationships/image" Target="../media/image7.png"/><Relationship Id="rId4" Type="http://schemas.openxmlformats.org/officeDocument/2006/relationships/image" Target="../media/image8.png"/><Relationship Id="rId9" Type="http://schemas.openxmlformats.org/officeDocument/2006/relationships/image" Target="../media/image6.svg"/></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sv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9.svg"/><Relationship Id="rId10" Type="http://schemas.openxmlformats.org/officeDocument/2006/relationships/image" Target="../media/image7.png"/><Relationship Id="rId4" Type="http://schemas.openxmlformats.org/officeDocument/2006/relationships/image" Target="../media/image8.png"/><Relationship Id="rId9" Type="http://schemas.openxmlformats.org/officeDocument/2006/relationships/image" Target="../media/image6.sv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sv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9.svg"/><Relationship Id="rId10" Type="http://schemas.openxmlformats.org/officeDocument/2006/relationships/image" Target="../media/image7.png"/><Relationship Id="rId4" Type="http://schemas.openxmlformats.org/officeDocument/2006/relationships/image" Target="../media/image8.png"/><Relationship Id="rId9" Type="http://schemas.openxmlformats.org/officeDocument/2006/relationships/image" Target="../media/image6.sv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sv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9.svg"/><Relationship Id="rId10" Type="http://schemas.openxmlformats.org/officeDocument/2006/relationships/image" Target="../media/image7.png"/><Relationship Id="rId4" Type="http://schemas.openxmlformats.org/officeDocument/2006/relationships/image" Target="../media/image8.png"/><Relationship Id="rId9" Type="http://schemas.openxmlformats.org/officeDocument/2006/relationships/image" Target="../media/image6.sv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sv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9.svg"/><Relationship Id="rId10" Type="http://schemas.openxmlformats.org/officeDocument/2006/relationships/image" Target="../media/image7.png"/><Relationship Id="rId4" Type="http://schemas.openxmlformats.org/officeDocument/2006/relationships/image" Target="../media/image8.png"/><Relationship Id="rId9" Type="http://schemas.openxmlformats.org/officeDocument/2006/relationships/image" Target="../media/image6.sv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sv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9.svg"/><Relationship Id="rId10" Type="http://schemas.openxmlformats.org/officeDocument/2006/relationships/image" Target="../media/image7.png"/><Relationship Id="rId4" Type="http://schemas.openxmlformats.org/officeDocument/2006/relationships/image" Target="../media/image8.png"/><Relationship Id="rId9"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6" name="Rectangle 1415">
            <a:extLst>
              <a:ext uri="{FF2B5EF4-FFF2-40B4-BE49-F238E27FC236}">
                <a16:creationId xmlns:a16="http://schemas.microsoft.com/office/drawing/2014/main" id="{7EAA4E9A-8BA8-C786-385F-233704499410}"/>
              </a:ext>
            </a:extLst>
          </p:cNvPr>
          <p:cNvSpPr/>
          <p:nvPr/>
        </p:nvSpPr>
        <p:spPr>
          <a:xfrm>
            <a:off x="-9491" y="-26211"/>
            <a:ext cx="12201492" cy="6889034"/>
          </a:xfrm>
          <a:prstGeom prst="rect">
            <a:avLst/>
          </a:prstGeom>
          <a:gradFill flip="none" rotWithShape="1">
            <a:gsLst>
              <a:gs pos="0">
                <a:schemeClr val="accent2">
                  <a:lumMod val="20000"/>
                  <a:lumOff val="80000"/>
                </a:schemeClr>
              </a:gs>
              <a:gs pos="50000">
                <a:schemeClr val="bg1"/>
              </a:gs>
              <a:gs pos="100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9" name="Group 1418">
            <a:extLst>
              <a:ext uri="{FF2B5EF4-FFF2-40B4-BE49-F238E27FC236}">
                <a16:creationId xmlns:a16="http://schemas.microsoft.com/office/drawing/2014/main" id="{093BF1D2-BEC5-9C13-BA15-F3185EC8C550}"/>
              </a:ext>
            </a:extLst>
          </p:cNvPr>
          <p:cNvGrpSpPr/>
          <p:nvPr/>
        </p:nvGrpSpPr>
        <p:grpSpPr>
          <a:xfrm rot="2388637">
            <a:off x="5150357" y="-5271211"/>
            <a:ext cx="2838343" cy="19073194"/>
            <a:chOff x="1061858" y="-91462"/>
            <a:chExt cx="2838343" cy="19073194"/>
          </a:xfrm>
          <a:solidFill>
            <a:schemeClr val="bg1">
              <a:lumMod val="85000"/>
            </a:schemeClr>
          </a:solidFill>
        </p:grpSpPr>
        <p:grpSp>
          <p:nvGrpSpPr>
            <p:cNvPr id="1420" name="Group 1419">
              <a:extLst>
                <a:ext uri="{FF2B5EF4-FFF2-40B4-BE49-F238E27FC236}">
                  <a16:creationId xmlns:a16="http://schemas.microsoft.com/office/drawing/2014/main" id="{3CF4F6C8-0673-60B5-9EB4-AB981E15FAC2}"/>
                </a:ext>
              </a:extLst>
            </p:cNvPr>
            <p:cNvGrpSpPr/>
            <p:nvPr/>
          </p:nvGrpSpPr>
          <p:grpSpPr>
            <a:xfrm>
              <a:off x="1061858" y="-91462"/>
              <a:ext cx="2837784" cy="9724190"/>
              <a:chOff x="1061858" y="-91462"/>
              <a:chExt cx="2837784" cy="9724190"/>
            </a:xfrm>
            <a:grpFill/>
          </p:grpSpPr>
          <p:grpSp>
            <p:nvGrpSpPr>
              <p:cNvPr id="1634" name="Group 1633">
                <a:extLst>
                  <a:ext uri="{FF2B5EF4-FFF2-40B4-BE49-F238E27FC236}">
                    <a16:creationId xmlns:a16="http://schemas.microsoft.com/office/drawing/2014/main" id="{A00A15A9-D856-6381-8AFB-228FB3034807}"/>
                  </a:ext>
                </a:extLst>
              </p:cNvPr>
              <p:cNvGrpSpPr/>
              <p:nvPr/>
            </p:nvGrpSpPr>
            <p:grpSpPr>
              <a:xfrm>
                <a:off x="1066800" y="-91462"/>
                <a:ext cx="2832842" cy="5041546"/>
                <a:chOff x="1066800" y="-91462"/>
                <a:chExt cx="2832842" cy="5041546"/>
              </a:xfrm>
              <a:grpFill/>
            </p:grpSpPr>
            <p:grpSp>
              <p:nvGrpSpPr>
                <p:cNvPr id="1741" name="Group 1740">
                  <a:extLst>
                    <a:ext uri="{FF2B5EF4-FFF2-40B4-BE49-F238E27FC236}">
                      <a16:creationId xmlns:a16="http://schemas.microsoft.com/office/drawing/2014/main" id="{33454299-3496-7EA7-97FC-A303BE37E99F}"/>
                    </a:ext>
                  </a:extLst>
                </p:cNvPr>
                <p:cNvGrpSpPr/>
                <p:nvPr/>
              </p:nvGrpSpPr>
              <p:grpSpPr>
                <a:xfrm>
                  <a:off x="1066800" y="-91462"/>
                  <a:ext cx="2830137" cy="2701682"/>
                  <a:chOff x="1066800" y="-91462"/>
                  <a:chExt cx="2830137" cy="2701682"/>
                </a:xfrm>
                <a:grpFill/>
              </p:grpSpPr>
              <p:grpSp>
                <p:nvGrpSpPr>
                  <p:cNvPr id="1794" name="Group 1793">
                    <a:extLst>
                      <a:ext uri="{FF2B5EF4-FFF2-40B4-BE49-F238E27FC236}">
                        <a16:creationId xmlns:a16="http://schemas.microsoft.com/office/drawing/2014/main" id="{A91A5D0A-956B-34B3-F02F-AB711E8A4A20}"/>
                      </a:ext>
                    </a:extLst>
                  </p:cNvPr>
                  <p:cNvGrpSpPr/>
                  <p:nvPr/>
                </p:nvGrpSpPr>
                <p:grpSpPr>
                  <a:xfrm>
                    <a:off x="1066800" y="802179"/>
                    <a:ext cx="2819400" cy="1808041"/>
                    <a:chOff x="1066800" y="802179"/>
                    <a:chExt cx="2819400" cy="1808041"/>
                  </a:xfrm>
                  <a:grpFill/>
                </p:grpSpPr>
                <p:grpSp>
                  <p:nvGrpSpPr>
                    <p:cNvPr id="1821" name="Group 1820">
                      <a:extLst>
                        <a:ext uri="{FF2B5EF4-FFF2-40B4-BE49-F238E27FC236}">
                          <a16:creationId xmlns:a16="http://schemas.microsoft.com/office/drawing/2014/main" id="{0477F07C-5B29-6FB4-6D01-BE34C30BAAD4}"/>
                        </a:ext>
                      </a:extLst>
                    </p:cNvPr>
                    <p:cNvGrpSpPr/>
                    <p:nvPr/>
                  </p:nvGrpSpPr>
                  <p:grpSpPr>
                    <a:xfrm>
                      <a:off x="1066800" y="802179"/>
                      <a:ext cx="1409700" cy="914400"/>
                      <a:chOff x="1066800" y="802179"/>
                      <a:chExt cx="1409700" cy="914400"/>
                    </a:xfrm>
                    <a:grpFill/>
                  </p:grpSpPr>
                  <p:pic>
                    <p:nvPicPr>
                      <p:cNvPr id="1843" name="Graphic 1842" descr="Marker with solid fill">
                        <a:extLst>
                          <a:ext uri="{FF2B5EF4-FFF2-40B4-BE49-F238E27FC236}">
                            <a16:creationId xmlns:a16="http://schemas.microsoft.com/office/drawing/2014/main" id="{4EE6615E-09DC-22B5-5CA0-386B424566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66800" y="802179"/>
                        <a:ext cx="914400" cy="914400"/>
                      </a:xfrm>
                      <a:prstGeom prst="rect">
                        <a:avLst/>
                      </a:prstGeom>
                    </p:spPr>
                  </p:pic>
                  <p:sp>
                    <p:nvSpPr>
                      <p:cNvPr id="1844" name="Oval 1843">
                        <a:extLst>
                          <a:ext uri="{FF2B5EF4-FFF2-40B4-BE49-F238E27FC236}">
                            <a16:creationId xmlns:a16="http://schemas.microsoft.com/office/drawing/2014/main" id="{CC7A51C9-F344-87C2-8008-62082D243746}"/>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5" name="Rectangle 1844">
                        <a:extLst>
                          <a:ext uri="{FF2B5EF4-FFF2-40B4-BE49-F238E27FC236}">
                            <a16:creationId xmlns:a16="http://schemas.microsoft.com/office/drawing/2014/main" id="{93E30089-7E0A-6C6E-5E63-E8A449C68998}"/>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2" name="Group 1821">
                      <a:extLst>
                        <a:ext uri="{FF2B5EF4-FFF2-40B4-BE49-F238E27FC236}">
                          <a16:creationId xmlns:a16="http://schemas.microsoft.com/office/drawing/2014/main" id="{AB97CBC4-FB98-FE35-FDB8-A440493D0314}"/>
                        </a:ext>
                      </a:extLst>
                    </p:cNvPr>
                    <p:cNvGrpSpPr/>
                    <p:nvPr/>
                  </p:nvGrpSpPr>
                  <p:grpSpPr>
                    <a:xfrm rot="10800000">
                      <a:off x="2476500" y="802179"/>
                      <a:ext cx="1409700" cy="914400"/>
                      <a:chOff x="1066800" y="802179"/>
                      <a:chExt cx="1409700" cy="914400"/>
                    </a:xfrm>
                    <a:grpFill/>
                  </p:grpSpPr>
                  <p:pic>
                    <p:nvPicPr>
                      <p:cNvPr id="1840" name="Graphic 1839" descr="Marker with solid fill">
                        <a:extLst>
                          <a:ext uri="{FF2B5EF4-FFF2-40B4-BE49-F238E27FC236}">
                            <a16:creationId xmlns:a16="http://schemas.microsoft.com/office/drawing/2014/main" id="{0345CA68-6BBC-9843-EFD3-0686624834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66800" y="802179"/>
                        <a:ext cx="914400" cy="914400"/>
                      </a:xfrm>
                      <a:prstGeom prst="rect">
                        <a:avLst/>
                      </a:prstGeom>
                    </p:spPr>
                  </p:pic>
                  <p:sp>
                    <p:nvSpPr>
                      <p:cNvPr id="1841" name="Oval 1840">
                        <a:extLst>
                          <a:ext uri="{FF2B5EF4-FFF2-40B4-BE49-F238E27FC236}">
                            <a16:creationId xmlns:a16="http://schemas.microsoft.com/office/drawing/2014/main" id="{C5AEF9F8-2C5B-8540-56DA-51D641F37A2C}"/>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2" name="Rectangle 1841">
                        <a:extLst>
                          <a:ext uri="{FF2B5EF4-FFF2-40B4-BE49-F238E27FC236}">
                            <a16:creationId xmlns:a16="http://schemas.microsoft.com/office/drawing/2014/main" id="{ADC75F1E-C35D-E328-398F-B42E0E5D50A8}"/>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3" name="Group 1822">
                      <a:extLst>
                        <a:ext uri="{FF2B5EF4-FFF2-40B4-BE49-F238E27FC236}">
                          <a16:creationId xmlns:a16="http://schemas.microsoft.com/office/drawing/2014/main" id="{47C60A3E-844B-AA03-3AAA-EAC237EBD757}"/>
                        </a:ext>
                      </a:extLst>
                    </p:cNvPr>
                    <p:cNvGrpSpPr/>
                    <p:nvPr/>
                  </p:nvGrpSpPr>
                  <p:grpSpPr>
                    <a:xfrm>
                      <a:off x="1443052" y="1190873"/>
                      <a:ext cx="1043940" cy="914400"/>
                      <a:chOff x="1102752" y="802179"/>
                      <a:chExt cx="1043940" cy="914400"/>
                    </a:xfrm>
                    <a:grpFill/>
                  </p:grpSpPr>
                  <p:pic>
                    <p:nvPicPr>
                      <p:cNvPr id="1837" name="Graphic 1836" descr="Marker with solid fill">
                        <a:extLst>
                          <a:ext uri="{FF2B5EF4-FFF2-40B4-BE49-F238E27FC236}">
                            <a16:creationId xmlns:a16="http://schemas.microsoft.com/office/drawing/2014/main" id="{AFE6458B-D6E0-5B59-C297-3F596379EF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102752" y="802179"/>
                        <a:ext cx="914400" cy="914400"/>
                      </a:xfrm>
                      <a:prstGeom prst="rect">
                        <a:avLst/>
                      </a:prstGeom>
                    </p:spPr>
                  </p:pic>
                  <p:sp>
                    <p:nvSpPr>
                      <p:cNvPr id="1838" name="Oval 1837">
                        <a:extLst>
                          <a:ext uri="{FF2B5EF4-FFF2-40B4-BE49-F238E27FC236}">
                            <a16:creationId xmlns:a16="http://schemas.microsoft.com/office/drawing/2014/main" id="{B859500F-F20E-7C32-789E-7A3A88EDD38F}"/>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9" name="Rectangle 1838">
                        <a:extLst>
                          <a:ext uri="{FF2B5EF4-FFF2-40B4-BE49-F238E27FC236}">
                            <a16:creationId xmlns:a16="http://schemas.microsoft.com/office/drawing/2014/main" id="{E9DC037A-CF7B-E88E-4E8F-F00C35C62DE7}"/>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4" name="Group 1823">
                      <a:extLst>
                        <a:ext uri="{FF2B5EF4-FFF2-40B4-BE49-F238E27FC236}">
                          <a16:creationId xmlns:a16="http://schemas.microsoft.com/office/drawing/2014/main" id="{53BA70DD-0097-1CAF-BC53-4548CDE60ADD}"/>
                        </a:ext>
                      </a:extLst>
                    </p:cNvPr>
                    <p:cNvGrpSpPr/>
                    <p:nvPr/>
                  </p:nvGrpSpPr>
                  <p:grpSpPr>
                    <a:xfrm rot="10800000">
                      <a:off x="2486673" y="1190883"/>
                      <a:ext cx="981622" cy="914400"/>
                      <a:chOff x="1027029" y="802169"/>
                      <a:chExt cx="1080952" cy="914400"/>
                    </a:xfrm>
                    <a:grpFill/>
                  </p:grpSpPr>
                  <p:pic>
                    <p:nvPicPr>
                      <p:cNvPr id="1834" name="Graphic 1833" descr="Marker with solid fill">
                        <a:extLst>
                          <a:ext uri="{FF2B5EF4-FFF2-40B4-BE49-F238E27FC236}">
                            <a16:creationId xmlns:a16="http://schemas.microsoft.com/office/drawing/2014/main" id="{7D04FA9B-BEB6-108E-394C-A50F717B90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27029" y="802169"/>
                        <a:ext cx="914400" cy="914400"/>
                      </a:xfrm>
                      <a:prstGeom prst="rect">
                        <a:avLst/>
                      </a:prstGeom>
                    </p:spPr>
                  </p:pic>
                  <p:sp>
                    <p:nvSpPr>
                      <p:cNvPr id="1835" name="Oval 1834">
                        <a:extLst>
                          <a:ext uri="{FF2B5EF4-FFF2-40B4-BE49-F238E27FC236}">
                            <a16:creationId xmlns:a16="http://schemas.microsoft.com/office/drawing/2014/main" id="{9662A0DB-1FB7-6BE0-471E-0446B53164FC}"/>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6" name="Rectangle 1835">
                        <a:extLst>
                          <a:ext uri="{FF2B5EF4-FFF2-40B4-BE49-F238E27FC236}">
                            <a16:creationId xmlns:a16="http://schemas.microsoft.com/office/drawing/2014/main" id="{14DC9307-0740-E15E-B3CA-74E93C4A1FB5}"/>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5" name="Group 1824">
                      <a:extLst>
                        <a:ext uri="{FF2B5EF4-FFF2-40B4-BE49-F238E27FC236}">
                          <a16:creationId xmlns:a16="http://schemas.microsoft.com/office/drawing/2014/main" id="{64DD8045-6D84-1AE9-3BAA-1651E0F3A984}"/>
                        </a:ext>
                      </a:extLst>
                    </p:cNvPr>
                    <p:cNvGrpSpPr/>
                    <p:nvPr/>
                  </p:nvGrpSpPr>
                  <p:grpSpPr>
                    <a:xfrm>
                      <a:off x="1717365" y="1639603"/>
                      <a:ext cx="914400" cy="914400"/>
                      <a:chOff x="1107905" y="802179"/>
                      <a:chExt cx="914400" cy="914400"/>
                    </a:xfrm>
                    <a:grpFill/>
                  </p:grpSpPr>
                  <p:pic>
                    <p:nvPicPr>
                      <p:cNvPr id="1831" name="Graphic 1830" descr="Marker with solid fill">
                        <a:extLst>
                          <a:ext uri="{FF2B5EF4-FFF2-40B4-BE49-F238E27FC236}">
                            <a16:creationId xmlns:a16="http://schemas.microsoft.com/office/drawing/2014/main" id="{1ED03B91-3653-CC55-0A27-35251559AD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107905" y="802179"/>
                        <a:ext cx="914400" cy="914400"/>
                      </a:xfrm>
                      <a:prstGeom prst="rect">
                        <a:avLst/>
                      </a:prstGeom>
                    </p:spPr>
                  </p:pic>
                  <p:sp>
                    <p:nvSpPr>
                      <p:cNvPr id="1832" name="Oval 1831">
                        <a:extLst>
                          <a:ext uri="{FF2B5EF4-FFF2-40B4-BE49-F238E27FC236}">
                            <a16:creationId xmlns:a16="http://schemas.microsoft.com/office/drawing/2014/main" id="{4413E334-610F-263A-2073-A2F40E0ABDC7}"/>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3" name="Rectangle 1832">
                        <a:extLst>
                          <a:ext uri="{FF2B5EF4-FFF2-40B4-BE49-F238E27FC236}">
                            <a16:creationId xmlns:a16="http://schemas.microsoft.com/office/drawing/2014/main" id="{1246B179-6A96-9051-25EB-B0DA2ACB04CC}"/>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6" name="Group 1825">
                      <a:extLst>
                        <a:ext uri="{FF2B5EF4-FFF2-40B4-BE49-F238E27FC236}">
                          <a16:creationId xmlns:a16="http://schemas.microsoft.com/office/drawing/2014/main" id="{1B0ADBD7-4D40-AFDF-FE31-7087A8ABB5BC}"/>
                        </a:ext>
                      </a:extLst>
                    </p:cNvPr>
                    <p:cNvGrpSpPr/>
                    <p:nvPr/>
                  </p:nvGrpSpPr>
                  <p:grpSpPr>
                    <a:xfrm rot="10800000">
                      <a:off x="2365105" y="1638353"/>
                      <a:ext cx="830375" cy="914400"/>
                      <a:chOff x="1015421" y="802179"/>
                      <a:chExt cx="914400" cy="914400"/>
                    </a:xfrm>
                    <a:grpFill/>
                  </p:grpSpPr>
                  <p:pic>
                    <p:nvPicPr>
                      <p:cNvPr id="1828" name="Graphic 1827" descr="Marker with solid fill">
                        <a:extLst>
                          <a:ext uri="{FF2B5EF4-FFF2-40B4-BE49-F238E27FC236}">
                            <a16:creationId xmlns:a16="http://schemas.microsoft.com/office/drawing/2014/main" id="{FEC8D9D2-570F-5A68-2DF9-A9945B3104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15421" y="802179"/>
                        <a:ext cx="914400" cy="914400"/>
                      </a:xfrm>
                      <a:prstGeom prst="rect">
                        <a:avLst/>
                      </a:prstGeom>
                    </p:spPr>
                  </p:pic>
                  <p:sp>
                    <p:nvSpPr>
                      <p:cNvPr id="1829" name="Oval 1828">
                        <a:extLst>
                          <a:ext uri="{FF2B5EF4-FFF2-40B4-BE49-F238E27FC236}">
                            <a16:creationId xmlns:a16="http://schemas.microsoft.com/office/drawing/2014/main" id="{835AB581-7307-7183-E092-32F351B04431}"/>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0" name="Rectangle 1829">
                        <a:extLst>
                          <a:ext uri="{FF2B5EF4-FFF2-40B4-BE49-F238E27FC236}">
                            <a16:creationId xmlns:a16="http://schemas.microsoft.com/office/drawing/2014/main" id="{B44AF939-4600-7B11-FCD1-256BBF51E79E}"/>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27" name="Oval 1826">
                      <a:extLst>
                        <a:ext uri="{FF2B5EF4-FFF2-40B4-BE49-F238E27FC236}">
                          <a16:creationId xmlns:a16="http://schemas.microsoft.com/office/drawing/2014/main" id="{B93B9680-5A76-9FD9-FF61-893AB64079D3}"/>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5" name="Group 1794">
                    <a:extLst>
                      <a:ext uri="{FF2B5EF4-FFF2-40B4-BE49-F238E27FC236}">
                        <a16:creationId xmlns:a16="http://schemas.microsoft.com/office/drawing/2014/main" id="{EF0016A3-BF46-90B4-61E2-4CAF52CFCB21}"/>
                      </a:ext>
                    </a:extLst>
                  </p:cNvPr>
                  <p:cNvGrpSpPr/>
                  <p:nvPr/>
                </p:nvGrpSpPr>
                <p:grpSpPr>
                  <a:xfrm rot="10800000">
                    <a:off x="1077537" y="-91462"/>
                    <a:ext cx="2819400" cy="1808041"/>
                    <a:chOff x="1066800" y="802179"/>
                    <a:chExt cx="2819400" cy="1808041"/>
                  </a:xfrm>
                  <a:grpFill/>
                </p:grpSpPr>
                <p:grpSp>
                  <p:nvGrpSpPr>
                    <p:cNvPr id="1796" name="Group 1795">
                      <a:extLst>
                        <a:ext uri="{FF2B5EF4-FFF2-40B4-BE49-F238E27FC236}">
                          <a16:creationId xmlns:a16="http://schemas.microsoft.com/office/drawing/2014/main" id="{2598ED3B-0C91-75A8-C14D-615695A7D4D4}"/>
                        </a:ext>
                      </a:extLst>
                    </p:cNvPr>
                    <p:cNvGrpSpPr/>
                    <p:nvPr/>
                  </p:nvGrpSpPr>
                  <p:grpSpPr>
                    <a:xfrm>
                      <a:off x="1066800" y="802179"/>
                      <a:ext cx="1409700" cy="914400"/>
                      <a:chOff x="1066800" y="802179"/>
                      <a:chExt cx="1409700" cy="914400"/>
                    </a:xfrm>
                    <a:grpFill/>
                  </p:grpSpPr>
                  <p:pic>
                    <p:nvPicPr>
                      <p:cNvPr id="1818" name="Graphic 1817" descr="Marker with solid fill">
                        <a:extLst>
                          <a:ext uri="{FF2B5EF4-FFF2-40B4-BE49-F238E27FC236}">
                            <a16:creationId xmlns:a16="http://schemas.microsoft.com/office/drawing/2014/main" id="{35399B15-BC74-0628-4EE6-7C96505F5F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66800" y="802179"/>
                        <a:ext cx="914400" cy="914400"/>
                      </a:xfrm>
                      <a:prstGeom prst="rect">
                        <a:avLst/>
                      </a:prstGeom>
                    </p:spPr>
                  </p:pic>
                  <p:sp>
                    <p:nvSpPr>
                      <p:cNvPr id="1819" name="Oval 1818">
                        <a:extLst>
                          <a:ext uri="{FF2B5EF4-FFF2-40B4-BE49-F238E27FC236}">
                            <a16:creationId xmlns:a16="http://schemas.microsoft.com/office/drawing/2014/main" id="{5F2BDC1F-E315-182A-8BA4-9869231D026A}"/>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0" name="Rectangle 1819">
                        <a:extLst>
                          <a:ext uri="{FF2B5EF4-FFF2-40B4-BE49-F238E27FC236}">
                            <a16:creationId xmlns:a16="http://schemas.microsoft.com/office/drawing/2014/main" id="{18890120-B972-F7F3-EB6C-9349A047CA7D}"/>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7" name="Group 1796">
                      <a:extLst>
                        <a:ext uri="{FF2B5EF4-FFF2-40B4-BE49-F238E27FC236}">
                          <a16:creationId xmlns:a16="http://schemas.microsoft.com/office/drawing/2014/main" id="{28B325C0-3D2D-D7FB-FAC1-4C3ABAE887B1}"/>
                        </a:ext>
                      </a:extLst>
                    </p:cNvPr>
                    <p:cNvGrpSpPr/>
                    <p:nvPr/>
                  </p:nvGrpSpPr>
                  <p:grpSpPr>
                    <a:xfrm rot="10800000">
                      <a:off x="2476500" y="802179"/>
                      <a:ext cx="1409700" cy="914400"/>
                      <a:chOff x="1066800" y="802179"/>
                      <a:chExt cx="1409700" cy="914400"/>
                    </a:xfrm>
                    <a:grpFill/>
                  </p:grpSpPr>
                  <p:pic>
                    <p:nvPicPr>
                      <p:cNvPr id="1815" name="Graphic 1814" descr="Marker with solid fill">
                        <a:extLst>
                          <a:ext uri="{FF2B5EF4-FFF2-40B4-BE49-F238E27FC236}">
                            <a16:creationId xmlns:a16="http://schemas.microsoft.com/office/drawing/2014/main" id="{2A00557B-2E5D-3F06-A11F-D3E20FFB6F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66800" y="802179"/>
                        <a:ext cx="914400" cy="914400"/>
                      </a:xfrm>
                      <a:prstGeom prst="rect">
                        <a:avLst/>
                      </a:prstGeom>
                    </p:spPr>
                  </p:pic>
                  <p:sp>
                    <p:nvSpPr>
                      <p:cNvPr id="1816" name="Oval 1815">
                        <a:extLst>
                          <a:ext uri="{FF2B5EF4-FFF2-40B4-BE49-F238E27FC236}">
                            <a16:creationId xmlns:a16="http://schemas.microsoft.com/office/drawing/2014/main" id="{CFF87A83-4D88-70F5-0CAD-6D1A325D825F}"/>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7" name="Rectangle 1816">
                        <a:extLst>
                          <a:ext uri="{FF2B5EF4-FFF2-40B4-BE49-F238E27FC236}">
                            <a16:creationId xmlns:a16="http://schemas.microsoft.com/office/drawing/2014/main" id="{92870AF2-9180-F8FB-92FC-D06DC02F9FD3}"/>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8" name="Group 1797">
                      <a:extLst>
                        <a:ext uri="{FF2B5EF4-FFF2-40B4-BE49-F238E27FC236}">
                          <a16:creationId xmlns:a16="http://schemas.microsoft.com/office/drawing/2014/main" id="{BA5111E7-A33C-7825-109E-5472545F489B}"/>
                        </a:ext>
                      </a:extLst>
                    </p:cNvPr>
                    <p:cNvGrpSpPr/>
                    <p:nvPr/>
                  </p:nvGrpSpPr>
                  <p:grpSpPr>
                    <a:xfrm>
                      <a:off x="1438558" y="1190873"/>
                      <a:ext cx="1043940" cy="914400"/>
                      <a:chOff x="1098258" y="802179"/>
                      <a:chExt cx="1043940" cy="914400"/>
                    </a:xfrm>
                    <a:grpFill/>
                  </p:grpSpPr>
                  <p:pic>
                    <p:nvPicPr>
                      <p:cNvPr id="1812" name="Graphic 1811" descr="Marker with solid fill">
                        <a:extLst>
                          <a:ext uri="{FF2B5EF4-FFF2-40B4-BE49-F238E27FC236}">
                            <a16:creationId xmlns:a16="http://schemas.microsoft.com/office/drawing/2014/main" id="{4469DD8D-D049-DDA7-379C-E6999B2469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98258" y="802179"/>
                        <a:ext cx="914400" cy="914400"/>
                      </a:xfrm>
                      <a:prstGeom prst="rect">
                        <a:avLst/>
                      </a:prstGeom>
                    </p:spPr>
                  </p:pic>
                  <p:sp>
                    <p:nvSpPr>
                      <p:cNvPr id="1813" name="Oval 1812">
                        <a:extLst>
                          <a:ext uri="{FF2B5EF4-FFF2-40B4-BE49-F238E27FC236}">
                            <a16:creationId xmlns:a16="http://schemas.microsoft.com/office/drawing/2014/main" id="{CB9659F3-C67C-AD0E-7FFE-369BE04B4A6D}"/>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4" name="Rectangle 1813">
                        <a:extLst>
                          <a:ext uri="{FF2B5EF4-FFF2-40B4-BE49-F238E27FC236}">
                            <a16:creationId xmlns:a16="http://schemas.microsoft.com/office/drawing/2014/main" id="{1855D171-05BD-68C0-B248-E81BB44E74D1}"/>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9" name="Group 1798">
                      <a:extLst>
                        <a:ext uri="{FF2B5EF4-FFF2-40B4-BE49-F238E27FC236}">
                          <a16:creationId xmlns:a16="http://schemas.microsoft.com/office/drawing/2014/main" id="{E3DABBA9-12E9-F23C-79EB-80F0F5485425}"/>
                        </a:ext>
                      </a:extLst>
                    </p:cNvPr>
                    <p:cNvGrpSpPr/>
                    <p:nvPr/>
                  </p:nvGrpSpPr>
                  <p:grpSpPr>
                    <a:xfrm rot="10800000">
                      <a:off x="2481305" y="1190873"/>
                      <a:ext cx="981627" cy="914400"/>
                      <a:chOff x="1032944" y="802179"/>
                      <a:chExt cx="1080957" cy="914400"/>
                    </a:xfrm>
                    <a:grpFill/>
                  </p:grpSpPr>
                  <p:pic>
                    <p:nvPicPr>
                      <p:cNvPr id="1809" name="Graphic 1808" descr="Marker with solid fill">
                        <a:extLst>
                          <a:ext uri="{FF2B5EF4-FFF2-40B4-BE49-F238E27FC236}">
                            <a16:creationId xmlns:a16="http://schemas.microsoft.com/office/drawing/2014/main" id="{A0D9DF04-983B-CF48-E7BA-C131487D20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32944" y="802179"/>
                        <a:ext cx="914400" cy="914400"/>
                      </a:xfrm>
                      <a:prstGeom prst="rect">
                        <a:avLst/>
                      </a:prstGeom>
                    </p:spPr>
                  </p:pic>
                  <p:sp>
                    <p:nvSpPr>
                      <p:cNvPr id="1810" name="Oval 1809">
                        <a:extLst>
                          <a:ext uri="{FF2B5EF4-FFF2-40B4-BE49-F238E27FC236}">
                            <a16:creationId xmlns:a16="http://schemas.microsoft.com/office/drawing/2014/main" id="{71A17E5F-686F-AC3D-350D-390D03BE329B}"/>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1" name="Rectangle 1810">
                        <a:extLst>
                          <a:ext uri="{FF2B5EF4-FFF2-40B4-BE49-F238E27FC236}">
                            <a16:creationId xmlns:a16="http://schemas.microsoft.com/office/drawing/2014/main" id="{0633F16B-049D-FDD9-8D2B-0FAB4A60E46A}"/>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00" name="Group 1799">
                      <a:extLst>
                        <a:ext uri="{FF2B5EF4-FFF2-40B4-BE49-F238E27FC236}">
                          <a16:creationId xmlns:a16="http://schemas.microsoft.com/office/drawing/2014/main" id="{07B395C4-76B4-CE48-D3E1-1D9B19966C34}"/>
                        </a:ext>
                      </a:extLst>
                    </p:cNvPr>
                    <p:cNvGrpSpPr/>
                    <p:nvPr/>
                  </p:nvGrpSpPr>
                  <p:grpSpPr>
                    <a:xfrm>
                      <a:off x="1723447" y="1639603"/>
                      <a:ext cx="914400" cy="914400"/>
                      <a:chOff x="1113987" y="802179"/>
                      <a:chExt cx="914400" cy="914400"/>
                    </a:xfrm>
                    <a:grpFill/>
                  </p:grpSpPr>
                  <p:pic>
                    <p:nvPicPr>
                      <p:cNvPr id="1806" name="Graphic 1805" descr="Marker with solid fill">
                        <a:extLst>
                          <a:ext uri="{FF2B5EF4-FFF2-40B4-BE49-F238E27FC236}">
                            <a16:creationId xmlns:a16="http://schemas.microsoft.com/office/drawing/2014/main" id="{8800EE51-72D0-0787-0F6B-F295CF6DA4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113987" y="802179"/>
                        <a:ext cx="914400" cy="914400"/>
                      </a:xfrm>
                      <a:prstGeom prst="rect">
                        <a:avLst/>
                      </a:prstGeom>
                    </p:spPr>
                  </p:pic>
                  <p:sp>
                    <p:nvSpPr>
                      <p:cNvPr id="1807" name="Oval 1806">
                        <a:extLst>
                          <a:ext uri="{FF2B5EF4-FFF2-40B4-BE49-F238E27FC236}">
                            <a16:creationId xmlns:a16="http://schemas.microsoft.com/office/drawing/2014/main" id="{D90DFF84-3707-D297-DA99-2E62B32C7C4B}"/>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8" name="Rectangle 1807">
                        <a:extLst>
                          <a:ext uri="{FF2B5EF4-FFF2-40B4-BE49-F238E27FC236}">
                            <a16:creationId xmlns:a16="http://schemas.microsoft.com/office/drawing/2014/main" id="{8B64A932-0330-F96F-E012-893CA8F98045}"/>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01" name="Group 1800">
                      <a:extLst>
                        <a:ext uri="{FF2B5EF4-FFF2-40B4-BE49-F238E27FC236}">
                          <a16:creationId xmlns:a16="http://schemas.microsoft.com/office/drawing/2014/main" id="{AFC1F56D-3C7D-BE01-B778-4C69A30E1201}"/>
                        </a:ext>
                      </a:extLst>
                    </p:cNvPr>
                    <p:cNvGrpSpPr/>
                    <p:nvPr/>
                  </p:nvGrpSpPr>
                  <p:grpSpPr>
                    <a:xfrm rot="10800000">
                      <a:off x="2370110" y="1638333"/>
                      <a:ext cx="830375" cy="914400"/>
                      <a:chOff x="1009908" y="802199"/>
                      <a:chExt cx="914400" cy="914400"/>
                    </a:xfrm>
                    <a:grpFill/>
                  </p:grpSpPr>
                  <p:pic>
                    <p:nvPicPr>
                      <p:cNvPr id="1803" name="Graphic 1802" descr="Marker with solid fill">
                        <a:extLst>
                          <a:ext uri="{FF2B5EF4-FFF2-40B4-BE49-F238E27FC236}">
                            <a16:creationId xmlns:a16="http://schemas.microsoft.com/office/drawing/2014/main" id="{8346FD3D-E374-D7C0-EFB9-4DB79BA996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09908" y="802199"/>
                        <a:ext cx="914400" cy="914400"/>
                      </a:xfrm>
                      <a:prstGeom prst="rect">
                        <a:avLst/>
                      </a:prstGeom>
                    </p:spPr>
                  </p:pic>
                  <p:sp>
                    <p:nvSpPr>
                      <p:cNvPr id="1804" name="Oval 1803">
                        <a:extLst>
                          <a:ext uri="{FF2B5EF4-FFF2-40B4-BE49-F238E27FC236}">
                            <a16:creationId xmlns:a16="http://schemas.microsoft.com/office/drawing/2014/main" id="{3D1EA94B-E982-418B-A09A-046499A5FDF4}"/>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5" name="Rectangle 1804">
                        <a:extLst>
                          <a:ext uri="{FF2B5EF4-FFF2-40B4-BE49-F238E27FC236}">
                            <a16:creationId xmlns:a16="http://schemas.microsoft.com/office/drawing/2014/main" id="{02BFE37C-630F-AE60-7F15-C02BE42A909F}"/>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02" name="Oval 1801">
                      <a:extLst>
                        <a:ext uri="{FF2B5EF4-FFF2-40B4-BE49-F238E27FC236}">
                          <a16:creationId xmlns:a16="http://schemas.microsoft.com/office/drawing/2014/main" id="{4D2FF6E2-8660-C32D-7C2D-A8B7E10CC29A}"/>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42" name="Group 1741">
                  <a:extLst>
                    <a:ext uri="{FF2B5EF4-FFF2-40B4-BE49-F238E27FC236}">
                      <a16:creationId xmlns:a16="http://schemas.microsoft.com/office/drawing/2014/main" id="{E3CFACE2-9189-2A09-75B1-BDFC56067120}"/>
                    </a:ext>
                  </a:extLst>
                </p:cNvPr>
                <p:cNvGrpSpPr/>
                <p:nvPr/>
              </p:nvGrpSpPr>
              <p:grpSpPr>
                <a:xfrm flipH="1">
                  <a:off x="1069505" y="2304619"/>
                  <a:ext cx="2830137" cy="2645465"/>
                  <a:chOff x="1066800" y="-35245"/>
                  <a:chExt cx="2830137" cy="2645465"/>
                </a:xfrm>
                <a:grpFill/>
              </p:grpSpPr>
              <p:grpSp>
                <p:nvGrpSpPr>
                  <p:cNvPr id="1743" name="Group 1742">
                    <a:extLst>
                      <a:ext uri="{FF2B5EF4-FFF2-40B4-BE49-F238E27FC236}">
                        <a16:creationId xmlns:a16="http://schemas.microsoft.com/office/drawing/2014/main" id="{A37E1ED9-6F2F-BADB-04F4-8FF2C1203F23}"/>
                      </a:ext>
                    </a:extLst>
                  </p:cNvPr>
                  <p:cNvGrpSpPr/>
                  <p:nvPr/>
                </p:nvGrpSpPr>
                <p:grpSpPr>
                  <a:xfrm>
                    <a:off x="1066800" y="802179"/>
                    <a:ext cx="2819400" cy="1808041"/>
                    <a:chOff x="1066800" y="802179"/>
                    <a:chExt cx="2819400" cy="1808041"/>
                  </a:xfrm>
                  <a:grpFill/>
                </p:grpSpPr>
                <p:grpSp>
                  <p:nvGrpSpPr>
                    <p:cNvPr id="1769" name="Group 1768">
                      <a:extLst>
                        <a:ext uri="{FF2B5EF4-FFF2-40B4-BE49-F238E27FC236}">
                          <a16:creationId xmlns:a16="http://schemas.microsoft.com/office/drawing/2014/main" id="{5665F5A1-7458-797F-7A0B-B7C481A1B517}"/>
                        </a:ext>
                      </a:extLst>
                    </p:cNvPr>
                    <p:cNvGrpSpPr/>
                    <p:nvPr/>
                  </p:nvGrpSpPr>
                  <p:grpSpPr>
                    <a:xfrm>
                      <a:off x="1066800" y="802179"/>
                      <a:ext cx="1409700" cy="914400"/>
                      <a:chOff x="1066800" y="802179"/>
                      <a:chExt cx="1409700" cy="914400"/>
                    </a:xfrm>
                    <a:grpFill/>
                  </p:grpSpPr>
                  <p:pic>
                    <p:nvPicPr>
                      <p:cNvPr id="1791" name="Graphic 1790" descr="Marker with solid fill">
                        <a:extLst>
                          <a:ext uri="{FF2B5EF4-FFF2-40B4-BE49-F238E27FC236}">
                            <a16:creationId xmlns:a16="http://schemas.microsoft.com/office/drawing/2014/main" id="{93D03276-2E54-E675-4BB2-B540B48B28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66800" y="802179"/>
                        <a:ext cx="914400" cy="914400"/>
                      </a:xfrm>
                      <a:prstGeom prst="rect">
                        <a:avLst/>
                      </a:prstGeom>
                    </p:spPr>
                  </p:pic>
                  <p:sp>
                    <p:nvSpPr>
                      <p:cNvPr id="1792" name="Oval 1791">
                        <a:extLst>
                          <a:ext uri="{FF2B5EF4-FFF2-40B4-BE49-F238E27FC236}">
                            <a16:creationId xmlns:a16="http://schemas.microsoft.com/office/drawing/2014/main" id="{6BBF35D4-F451-F5B7-206F-8F278303B71C}"/>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3" name="Rectangle 1792">
                        <a:extLst>
                          <a:ext uri="{FF2B5EF4-FFF2-40B4-BE49-F238E27FC236}">
                            <a16:creationId xmlns:a16="http://schemas.microsoft.com/office/drawing/2014/main" id="{27B46954-2C90-BAED-7E7F-AECF0FB47446}"/>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70" name="Group 1769">
                      <a:extLst>
                        <a:ext uri="{FF2B5EF4-FFF2-40B4-BE49-F238E27FC236}">
                          <a16:creationId xmlns:a16="http://schemas.microsoft.com/office/drawing/2014/main" id="{624F08B8-5E94-0DEA-89DA-0A60A4C512FA}"/>
                        </a:ext>
                      </a:extLst>
                    </p:cNvPr>
                    <p:cNvGrpSpPr/>
                    <p:nvPr/>
                  </p:nvGrpSpPr>
                  <p:grpSpPr>
                    <a:xfrm rot="10800000">
                      <a:off x="2476500" y="802179"/>
                      <a:ext cx="1409700" cy="914400"/>
                      <a:chOff x="1066800" y="802179"/>
                      <a:chExt cx="1409700" cy="914400"/>
                    </a:xfrm>
                    <a:grpFill/>
                  </p:grpSpPr>
                  <p:pic>
                    <p:nvPicPr>
                      <p:cNvPr id="1788" name="Graphic 1787" descr="Marker with solid fill">
                        <a:extLst>
                          <a:ext uri="{FF2B5EF4-FFF2-40B4-BE49-F238E27FC236}">
                            <a16:creationId xmlns:a16="http://schemas.microsoft.com/office/drawing/2014/main" id="{39B65965-6E9A-E1DE-E3D1-88169E2CB4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66800" y="802179"/>
                        <a:ext cx="914400" cy="914400"/>
                      </a:xfrm>
                      <a:prstGeom prst="rect">
                        <a:avLst/>
                      </a:prstGeom>
                    </p:spPr>
                  </p:pic>
                  <p:sp>
                    <p:nvSpPr>
                      <p:cNvPr id="1789" name="Oval 1788">
                        <a:extLst>
                          <a:ext uri="{FF2B5EF4-FFF2-40B4-BE49-F238E27FC236}">
                            <a16:creationId xmlns:a16="http://schemas.microsoft.com/office/drawing/2014/main" id="{520B4D0E-396A-BA46-1E4B-EFFF3E1DFB3E}"/>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0" name="Rectangle 1789">
                        <a:extLst>
                          <a:ext uri="{FF2B5EF4-FFF2-40B4-BE49-F238E27FC236}">
                            <a16:creationId xmlns:a16="http://schemas.microsoft.com/office/drawing/2014/main" id="{D265EC50-2029-648B-B677-DD1A3B124121}"/>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71" name="Group 1770">
                      <a:extLst>
                        <a:ext uri="{FF2B5EF4-FFF2-40B4-BE49-F238E27FC236}">
                          <a16:creationId xmlns:a16="http://schemas.microsoft.com/office/drawing/2014/main" id="{28EB3E1A-9318-363A-7D50-26B6FA102530}"/>
                        </a:ext>
                      </a:extLst>
                    </p:cNvPr>
                    <p:cNvGrpSpPr/>
                    <p:nvPr/>
                  </p:nvGrpSpPr>
                  <p:grpSpPr>
                    <a:xfrm>
                      <a:off x="1443052" y="1190873"/>
                      <a:ext cx="1043940" cy="914400"/>
                      <a:chOff x="1102752" y="802179"/>
                      <a:chExt cx="1043940" cy="914400"/>
                    </a:xfrm>
                    <a:grpFill/>
                  </p:grpSpPr>
                  <p:pic>
                    <p:nvPicPr>
                      <p:cNvPr id="1785" name="Graphic 1784" descr="Marker with solid fill">
                        <a:extLst>
                          <a:ext uri="{FF2B5EF4-FFF2-40B4-BE49-F238E27FC236}">
                            <a16:creationId xmlns:a16="http://schemas.microsoft.com/office/drawing/2014/main" id="{8D6504C0-F5B3-D069-052D-4277464C53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102752" y="802179"/>
                        <a:ext cx="914400" cy="914400"/>
                      </a:xfrm>
                      <a:prstGeom prst="rect">
                        <a:avLst/>
                      </a:prstGeom>
                    </p:spPr>
                  </p:pic>
                  <p:sp>
                    <p:nvSpPr>
                      <p:cNvPr id="1786" name="Oval 1785">
                        <a:extLst>
                          <a:ext uri="{FF2B5EF4-FFF2-40B4-BE49-F238E27FC236}">
                            <a16:creationId xmlns:a16="http://schemas.microsoft.com/office/drawing/2014/main" id="{D2DB6C64-29E8-E195-948C-41BF9BA38F85}"/>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7" name="Rectangle 1786">
                        <a:extLst>
                          <a:ext uri="{FF2B5EF4-FFF2-40B4-BE49-F238E27FC236}">
                            <a16:creationId xmlns:a16="http://schemas.microsoft.com/office/drawing/2014/main" id="{D49E6014-8798-DA3D-D3AA-1030B0D3640B}"/>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72" name="Group 1771">
                      <a:extLst>
                        <a:ext uri="{FF2B5EF4-FFF2-40B4-BE49-F238E27FC236}">
                          <a16:creationId xmlns:a16="http://schemas.microsoft.com/office/drawing/2014/main" id="{88622432-CCAF-30C3-5677-58F5AD4A2187}"/>
                        </a:ext>
                      </a:extLst>
                    </p:cNvPr>
                    <p:cNvGrpSpPr/>
                    <p:nvPr/>
                  </p:nvGrpSpPr>
                  <p:grpSpPr>
                    <a:xfrm rot="10800000">
                      <a:off x="2486673" y="1190883"/>
                      <a:ext cx="981622" cy="914400"/>
                      <a:chOff x="1027029" y="802169"/>
                      <a:chExt cx="1080952" cy="914400"/>
                    </a:xfrm>
                    <a:grpFill/>
                  </p:grpSpPr>
                  <p:pic>
                    <p:nvPicPr>
                      <p:cNvPr id="1782" name="Graphic 1781" descr="Marker with solid fill">
                        <a:extLst>
                          <a:ext uri="{FF2B5EF4-FFF2-40B4-BE49-F238E27FC236}">
                            <a16:creationId xmlns:a16="http://schemas.microsoft.com/office/drawing/2014/main" id="{84DC340C-D5DD-A783-F6E9-02F7F613B0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27029" y="802169"/>
                        <a:ext cx="914400" cy="914400"/>
                      </a:xfrm>
                      <a:prstGeom prst="rect">
                        <a:avLst/>
                      </a:prstGeom>
                    </p:spPr>
                  </p:pic>
                  <p:sp>
                    <p:nvSpPr>
                      <p:cNvPr id="1783" name="Oval 1782">
                        <a:extLst>
                          <a:ext uri="{FF2B5EF4-FFF2-40B4-BE49-F238E27FC236}">
                            <a16:creationId xmlns:a16="http://schemas.microsoft.com/office/drawing/2014/main" id="{9B4CFA76-36D0-B498-B315-5B573AD0BDE6}"/>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4" name="Rectangle 1783">
                        <a:extLst>
                          <a:ext uri="{FF2B5EF4-FFF2-40B4-BE49-F238E27FC236}">
                            <a16:creationId xmlns:a16="http://schemas.microsoft.com/office/drawing/2014/main" id="{7BED143E-BA4A-2E9F-5837-B56D0A9D1CD6}"/>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73" name="Group 1772">
                      <a:extLst>
                        <a:ext uri="{FF2B5EF4-FFF2-40B4-BE49-F238E27FC236}">
                          <a16:creationId xmlns:a16="http://schemas.microsoft.com/office/drawing/2014/main" id="{28ECA1C6-F5EB-078B-18F5-B6BE8F8273BA}"/>
                        </a:ext>
                      </a:extLst>
                    </p:cNvPr>
                    <p:cNvGrpSpPr/>
                    <p:nvPr/>
                  </p:nvGrpSpPr>
                  <p:grpSpPr>
                    <a:xfrm>
                      <a:off x="1717365" y="1639603"/>
                      <a:ext cx="914400" cy="914400"/>
                      <a:chOff x="1107905" y="802179"/>
                      <a:chExt cx="914400" cy="914400"/>
                    </a:xfrm>
                    <a:grpFill/>
                  </p:grpSpPr>
                  <p:pic>
                    <p:nvPicPr>
                      <p:cNvPr id="1779" name="Graphic 1778" descr="Marker with solid fill">
                        <a:extLst>
                          <a:ext uri="{FF2B5EF4-FFF2-40B4-BE49-F238E27FC236}">
                            <a16:creationId xmlns:a16="http://schemas.microsoft.com/office/drawing/2014/main" id="{9D2B4E9B-EFDE-7FC7-D975-BFC87AAD20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107905" y="802179"/>
                        <a:ext cx="914400" cy="914400"/>
                      </a:xfrm>
                      <a:prstGeom prst="rect">
                        <a:avLst/>
                      </a:prstGeom>
                    </p:spPr>
                  </p:pic>
                  <p:sp>
                    <p:nvSpPr>
                      <p:cNvPr id="1780" name="Oval 1779">
                        <a:extLst>
                          <a:ext uri="{FF2B5EF4-FFF2-40B4-BE49-F238E27FC236}">
                            <a16:creationId xmlns:a16="http://schemas.microsoft.com/office/drawing/2014/main" id="{62898BBE-A91B-B30E-8E8B-D4B3EB8234DB}"/>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1" name="Rectangle 1780">
                        <a:extLst>
                          <a:ext uri="{FF2B5EF4-FFF2-40B4-BE49-F238E27FC236}">
                            <a16:creationId xmlns:a16="http://schemas.microsoft.com/office/drawing/2014/main" id="{87E3C146-33E2-09B7-2955-D5B2B4BB9E89}"/>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74" name="Group 1773">
                      <a:extLst>
                        <a:ext uri="{FF2B5EF4-FFF2-40B4-BE49-F238E27FC236}">
                          <a16:creationId xmlns:a16="http://schemas.microsoft.com/office/drawing/2014/main" id="{9E5A75FD-184A-1D7B-DA87-87EF20160AAB}"/>
                        </a:ext>
                      </a:extLst>
                    </p:cNvPr>
                    <p:cNvGrpSpPr/>
                    <p:nvPr/>
                  </p:nvGrpSpPr>
                  <p:grpSpPr>
                    <a:xfrm rot="10800000">
                      <a:off x="2365105" y="1638353"/>
                      <a:ext cx="830375" cy="914400"/>
                      <a:chOff x="1015421" y="802179"/>
                      <a:chExt cx="914400" cy="914400"/>
                    </a:xfrm>
                    <a:grpFill/>
                  </p:grpSpPr>
                  <p:pic>
                    <p:nvPicPr>
                      <p:cNvPr id="1776" name="Graphic 1775" descr="Marker with solid fill">
                        <a:extLst>
                          <a:ext uri="{FF2B5EF4-FFF2-40B4-BE49-F238E27FC236}">
                            <a16:creationId xmlns:a16="http://schemas.microsoft.com/office/drawing/2014/main" id="{5EAD76B7-8FD5-DD04-C84D-94B10C1B2B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15421" y="802179"/>
                        <a:ext cx="914400" cy="914400"/>
                      </a:xfrm>
                      <a:prstGeom prst="rect">
                        <a:avLst/>
                      </a:prstGeom>
                    </p:spPr>
                  </p:pic>
                  <p:sp>
                    <p:nvSpPr>
                      <p:cNvPr id="1777" name="Oval 1776">
                        <a:extLst>
                          <a:ext uri="{FF2B5EF4-FFF2-40B4-BE49-F238E27FC236}">
                            <a16:creationId xmlns:a16="http://schemas.microsoft.com/office/drawing/2014/main" id="{A120E39A-A32B-A5EE-7E5C-35A6EE7ED4C3}"/>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8" name="Rectangle 1777">
                        <a:extLst>
                          <a:ext uri="{FF2B5EF4-FFF2-40B4-BE49-F238E27FC236}">
                            <a16:creationId xmlns:a16="http://schemas.microsoft.com/office/drawing/2014/main" id="{B579B58F-7CBB-F214-F02D-4374E359D37C}"/>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75" name="Oval 1774">
                      <a:extLst>
                        <a:ext uri="{FF2B5EF4-FFF2-40B4-BE49-F238E27FC236}">
                          <a16:creationId xmlns:a16="http://schemas.microsoft.com/office/drawing/2014/main" id="{BA951943-5A8E-D144-160C-25F2D1D4F117}"/>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44" name="Group 1743">
                    <a:extLst>
                      <a:ext uri="{FF2B5EF4-FFF2-40B4-BE49-F238E27FC236}">
                        <a16:creationId xmlns:a16="http://schemas.microsoft.com/office/drawing/2014/main" id="{2BD30D41-C683-3615-67D5-02B05C4FAF6B}"/>
                      </a:ext>
                    </a:extLst>
                  </p:cNvPr>
                  <p:cNvGrpSpPr/>
                  <p:nvPr/>
                </p:nvGrpSpPr>
                <p:grpSpPr>
                  <a:xfrm rot="10800000">
                    <a:off x="1077537" y="-35245"/>
                    <a:ext cx="2819400" cy="1751824"/>
                    <a:chOff x="1066800" y="802179"/>
                    <a:chExt cx="2819400" cy="1751824"/>
                  </a:xfrm>
                  <a:grpFill/>
                </p:grpSpPr>
                <p:grpSp>
                  <p:nvGrpSpPr>
                    <p:cNvPr id="1745" name="Group 1744">
                      <a:extLst>
                        <a:ext uri="{FF2B5EF4-FFF2-40B4-BE49-F238E27FC236}">
                          <a16:creationId xmlns:a16="http://schemas.microsoft.com/office/drawing/2014/main" id="{4059FAAF-827B-D4F0-7426-EF9087FBABE3}"/>
                        </a:ext>
                      </a:extLst>
                    </p:cNvPr>
                    <p:cNvGrpSpPr/>
                    <p:nvPr/>
                  </p:nvGrpSpPr>
                  <p:grpSpPr>
                    <a:xfrm>
                      <a:off x="1066800" y="802179"/>
                      <a:ext cx="1409700" cy="914400"/>
                      <a:chOff x="1066800" y="802179"/>
                      <a:chExt cx="1409700" cy="914400"/>
                    </a:xfrm>
                    <a:grpFill/>
                  </p:grpSpPr>
                  <p:pic>
                    <p:nvPicPr>
                      <p:cNvPr id="1766" name="Graphic 1765" descr="Marker with solid fill">
                        <a:extLst>
                          <a:ext uri="{FF2B5EF4-FFF2-40B4-BE49-F238E27FC236}">
                            <a16:creationId xmlns:a16="http://schemas.microsoft.com/office/drawing/2014/main" id="{A01558C1-14D3-12C3-9CF5-31F42AF811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66800" y="802179"/>
                        <a:ext cx="914400" cy="914400"/>
                      </a:xfrm>
                      <a:prstGeom prst="rect">
                        <a:avLst/>
                      </a:prstGeom>
                    </p:spPr>
                  </p:pic>
                  <p:sp>
                    <p:nvSpPr>
                      <p:cNvPr id="1767" name="Oval 1766">
                        <a:extLst>
                          <a:ext uri="{FF2B5EF4-FFF2-40B4-BE49-F238E27FC236}">
                            <a16:creationId xmlns:a16="http://schemas.microsoft.com/office/drawing/2014/main" id="{30C766D0-B170-6F76-E5AF-DE45A595D714}"/>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8" name="Rectangle 1767">
                        <a:extLst>
                          <a:ext uri="{FF2B5EF4-FFF2-40B4-BE49-F238E27FC236}">
                            <a16:creationId xmlns:a16="http://schemas.microsoft.com/office/drawing/2014/main" id="{55164A9F-5ACC-0632-C0AE-A382F9F7BA31}"/>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46" name="Group 1745">
                      <a:extLst>
                        <a:ext uri="{FF2B5EF4-FFF2-40B4-BE49-F238E27FC236}">
                          <a16:creationId xmlns:a16="http://schemas.microsoft.com/office/drawing/2014/main" id="{EE7C569C-1F8E-75C9-E3E0-B1D7FC5BD880}"/>
                        </a:ext>
                      </a:extLst>
                    </p:cNvPr>
                    <p:cNvGrpSpPr/>
                    <p:nvPr/>
                  </p:nvGrpSpPr>
                  <p:grpSpPr>
                    <a:xfrm rot="10800000">
                      <a:off x="2476500" y="802179"/>
                      <a:ext cx="1409700" cy="914400"/>
                      <a:chOff x="1066800" y="802179"/>
                      <a:chExt cx="1409700" cy="914400"/>
                    </a:xfrm>
                    <a:grpFill/>
                  </p:grpSpPr>
                  <p:pic>
                    <p:nvPicPr>
                      <p:cNvPr id="1763" name="Graphic 1762" descr="Marker with solid fill">
                        <a:extLst>
                          <a:ext uri="{FF2B5EF4-FFF2-40B4-BE49-F238E27FC236}">
                            <a16:creationId xmlns:a16="http://schemas.microsoft.com/office/drawing/2014/main" id="{5965175C-0E68-AE87-23EC-4CCE505449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66800" y="802179"/>
                        <a:ext cx="914400" cy="914400"/>
                      </a:xfrm>
                      <a:prstGeom prst="rect">
                        <a:avLst/>
                      </a:prstGeom>
                    </p:spPr>
                  </p:pic>
                  <p:sp>
                    <p:nvSpPr>
                      <p:cNvPr id="1764" name="Oval 1763">
                        <a:extLst>
                          <a:ext uri="{FF2B5EF4-FFF2-40B4-BE49-F238E27FC236}">
                            <a16:creationId xmlns:a16="http://schemas.microsoft.com/office/drawing/2014/main" id="{BACFA073-643D-BC91-2A25-4F8946235CF1}"/>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5" name="Rectangle 1764">
                        <a:extLst>
                          <a:ext uri="{FF2B5EF4-FFF2-40B4-BE49-F238E27FC236}">
                            <a16:creationId xmlns:a16="http://schemas.microsoft.com/office/drawing/2014/main" id="{5178245A-9FA0-C55D-4DD5-7804937EBE90}"/>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47" name="Group 1746">
                      <a:extLst>
                        <a:ext uri="{FF2B5EF4-FFF2-40B4-BE49-F238E27FC236}">
                          <a16:creationId xmlns:a16="http://schemas.microsoft.com/office/drawing/2014/main" id="{D66BFB52-A01C-85C7-F58B-D0654EA98BD4}"/>
                        </a:ext>
                      </a:extLst>
                    </p:cNvPr>
                    <p:cNvGrpSpPr/>
                    <p:nvPr/>
                  </p:nvGrpSpPr>
                  <p:grpSpPr>
                    <a:xfrm>
                      <a:off x="1438558" y="1190873"/>
                      <a:ext cx="1043940" cy="914400"/>
                      <a:chOff x="1098258" y="802179"/>
                      <a:chExt cx="1043940" cy="914400"/>
                    </a:xfrm>
                    <a:grpFill/>
                  </p:grpSpPr>
                  <p:pic>
                    <p:nvPicPr>
                      <p:cNvPr id="1760" name="Graphic 1759" descr="Marker with solid fill">
                        <a:extLst>
                          <a:ext uri="{FF2B5EF4-FFF2-40B4-BE49-F238E27FC236}">
                            <a16:creationId xmlns:a16="http://schemas.microsoft.com/office/drawing/2014/main" id="{EA9A892F-5C6B-2C37-341D-AD180299D6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98258" y="802179"/>
                        <a:ext cx="914400" cy="914400"/>
                      </a:xfrm>
                      <a:prstGeom prst="rect">
                        <a:avLst/>
                      </a:prstGeom>
                    </p:spPr>
                  </p:pic>
                  <p:sp>
                    <p:nvSpPr>
                      <p:cNvPr id="1761" name="Oval 1760">
                        <a:extLst>
                          <a:ext uri="{FF2B5EF4-FFF2-40B4-BE49-F238E27FC236}">
                            <a16:creationId xmlns:a16="http://schemas.microsoft.com/office/drawing/2014/main" id="{6E16E487-17F3-E7AD-EC6F-00567186878D}"/>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2" name="Rectangle 1761">
                        <a:extLst>
                          <a:ext uri="{FF2B5EF4-FFF2-40B4-BE49-F238E27FC236}">
                            <a16:creationId xmlns:a16="http://schemas.microsoft.com/office/drawing/2014/main" id="{364E5BFB-7D96-C7D8-18E8-2C08CE8BF79C}"/>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48" name="Group 1747">
                      <a:extLst>
                        <a:ext uri="{FF2B5EF4-FFF2-40B4-BE49-F238E27FC236}">
                          <a16:creationId xmlns:a16="http://schemas.microsoft.com/office/drawing/2014/main" id="{4281D4F9-DE02-EBCC-C023-034976568696}"/>
                        </a:ext>
                      </a:extLst>
                    </p:cNvPr>
                    <p:cNvGrpSpPr/>
                    <p:nvPr/>
                  </p:nvGrpSpPr>
                  <p:grpSpPr>
                    <a:xfrm rot="10800000">
                      <a:off x="2481305" y="1190873"/>
                      <a:ext cx="981627" cy="914400"/>
                      <a:chOff x="1032944" y="802179"/>
                      <a:chExt cx="1080957" cy="914400"/>
                    </a:xfrm>
                    <a:grpFill/>
                  </p:grpSpPr>
                  <p:pic>
                    <p:nvPicPr>
                      <p:cNvPr id="1757" name="Graphic 1756" descr="Marker with solid fill">
                        <a:extLst>
                          <a:ext uri="{FF2B5EF4-FFF2-40B4-BE49-F238E27FC236}">
                            <a16:creationId xmlns:a16="http://schemas.microsoft.com/office/drawing/2014/main" id="{F0117D27-08CE-BA1F-42AA-1BD2EA0860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32944" y="802179"/>
                        <a:ext cx="914400" cy="914400"/>
                      </a:xfrm>
                      <a:prstGeom prst="rect">
                        <a:avLst/>
                      </a:prstGeom>
                    </p:spPr>
                  </p:pic>
                  <p:sp>
                    <p:nvSpPr>
                      <p:cNvPr id="1758" name="Oval 1757">
                        <a:extLst>
                          <a:ext uri="{FF2B5EF4-FFF2-40B4-BE49-F238E27FC236}">
                            <a16:creationId xmlns:a16="http://schemas.microsoft.com/office/drawing/2014/main" id="{D7233B8C-A555-F3D4-3CD2-7F2804F0E196}"/>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9" name="Rectangle 1758">
                        <a:extLst>
                          <a:ext uri="{FF2B5EF4-FFF2-40B4-BE49-F238E27FC236}">
                            <a16:creationId xmlns:a16="http://schemas.microsoft.com/office/drawing/2014/main" id="{621568C6-C872-F263-989F-1E2B3D652151}"/>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49" name="Group 1748">
                      <a:extLst>
                        <a:ext uri="{FF2B5EF4-FFF2-40B4-BE49-F238E27FC236}">
                          <a16:creationId xmlns:a16="http://schemas.microsoft.com/office/drawing/2014/main" id="{BD284B2D-D286-CAC0-EA0A-AFC447394B5D}"/>
                        </a:ext>
                      </a:extLst>
                    </p:cNvPr>
                    <p:cNvGrpSpPr/>
                    <p:nvPr/>
                  </p:nvGrpSpPr>
                  <p:grpSpPr>
                    <a:xfrm>
                      <a:off x="1723447" y="1639603"/>
                      <a:ext cx="914400" cy="914400"/>
                      <a:chOff x="1113987" y="802179"/>
                      <a:chExt cx="914400" cy="914400"/>
                    </a:xfrm>
                    <a:grpFill/>
                  </p:grpSpPr>
                  <p:pic>
                    <p:nvPicPr>
                      <p:cNvPr id="1754" name="Graphic 1753" descr="Marker with solid fill">
                        <a:extLst>
                          <a:ext uri="{FF2B5EF4-FFF2-40B4-BE49-F238E27FC236}">
                            <a16:creationId xmlns:a16="http://schemas.microsoft.com/office/drawing/2014/main" id="{947DB357-2AB6-783E-D3A9-FD4918F26F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113987" y="802179"/>
                        <a:ext cx="914400" cy="914400"/>
                      </a:xfrm>
                      <a:prstGeom prst="rect">
                        <a:avLst/>
                      </a:prstGeom>
                    </p:spPr>
                  </p:pic>
                  <p:sp>
                    <p:nvSpPr>
                      <p:cNvPr id="1755" name="Oval 1754">
                        <a:extLst>
                          <a:ext uri="{FF2B5EF4-FFF2-40B4-BE49-F238E27FC236}">
                            <a16:creationId xmlns:a16="http://schemas.microsoft.com/office/drawing/2014/main" id="{020A232D-AE63-4815-E3EC-953D741C3C2B}"/>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6" name="Rectangle 1755">
                        <a:extLst>
                          <a:ext uri="{FF2B5EF4-FFF2-40B4-BE49-F238E27FC236}">
                            <a16:creationId xmlns:a16="http://schemas.microsoft.com/office/drawing/2014/main" id="{D9369E6B-598A-A689-A286-A500E73A32B7}"/>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0" name="Group 1749">
                      <a:extLst>
                        <a:ext uri="{FF2B5EF4-FFF2-40B4-BE49-F238E27FC236}">
                          <a16:creationId xmlns:a16="http://schemas.microsoft.com/office/drawing/2014/main" id="{D8FE48D4-924B-7ED6-7BFB-06D0107CCBD3}"/>
                        </a:ext>
                      </a:extLst>
                    </p:cNvPr>
                    <p:cNvGrpSpPr/>
                    <p:nvPr/>
                  </p:nvGrpSpPr>
                  <p:grpSpPr>
                    <a:xfrm rot="10800000">
                      <a:off x="2370110" y="1638333"/>
                      <a:ext cx="830375" cy="914400"/>
                      <a:chOff x="1009908" y="802199"/>
                      <a:chExt cx="914400" cy="914400"/>
                    </a:xfrm>
                    <a:grpFill/>
                  </p:grpSpPr>
                  <p:pic>
                    <p:nvPicPr>
                      <p:cNvPr id="1751" name="Graphic 1750" descr="Marker with solid fill">
                        <a:extLst>
                          <a:ext uri="{FF2B5EF4-FFF2-40B4-BE49-F238E27FC236}">
                            <a16:creationId xmlns:a16="http://schemas.microsoft.com/office/drawing/2014/main" id="{C53ECB68-4A1A-5482-2DF0-8F9D140463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09908" y="802199"/>
                        <a:ext cx="914400" cy="914400"/>
                      </a:xfrm>
                      <a:prstGeom prst="rect">
                        <a:avLst/>
                      </a:prstGeom>
                    </p:spPr>
                  </p:pic>
                  <p:sp>
                    <p:nvSpPr>
                      <p:cNvPr id="1752" name="Oval 1751">
                        <a:extLst>
                          <a:ext uri="{FF2B5EF4-FFF2-40B4-BE49-F238E27FC236}">
                            <a16:creationId xmlns:a16="http://schemas.microsoft.com/office/drawing/2014/main" id="{84BD91BB-1DED-8228-F35A-4C55531D723A}"/>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3" name="Rectangle 1752">
                        <a:extLst>
                          <a:ext uri="{FF2B5EF4-FFF2-40B4-BE49-F238E27FC236}">
                            <a16:creationId xmlns:a16="http://schemas.microsoft.com/office/drawing/2014/main" id="{81C84BAE-B79F-EAB7-DCAF-298CB9178F6A}"/>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1635" name="Group 1634">
                <a:extLst>
                  <a:ext uri="{FF2B5EF4-FFF2-40B4-BE49-F238E27FC236}">
                    <a16:creationId xmlns:a16="http://schemas.microsoft.com/office/drawing/2014/main" id="{49486D6F-7C89-783E-6363-CA5B19A31C66}"/>
                  </a:ext>
                </a:extLst>
              </p:cNvPr>
              <p:cNvGrpSpPr/>
              <p:nvPr/>
            </p:nvGrpSpPr>
            <p:grpSpPr>
              <a:xfrm>
                <a:off x="1061858" y="4591182"/>
                <a:ext cx="2832842" cy="5041546"/>
                <a:chOff x="1066800" y="-91462"/>
                <a:chExt cx="2832842" cy="5041546"/>
              </a:xfrm>
              <a:grpFill/>
            </p:grpSpPr>
            <p:grpSp>
              <p:nvGrpSpPr>
                <p:cNvPr id="1636" name="Group 1635">
                  <a:extLst>
                    <a:ext uri="{FF2B5EF4-FFF2-40B4-BE49-F238E27FC236}">
                      <a16:creationId xmlns:a16="http://schemas.microsoft.com/office/drawing/2014/main" id="{78D2D3F9-6734-09ED-A9F9-60625028A37F}"/>
                    </a:ext>
                  </a:extLst>
                </p:cNvPr>
                <p:cNvGrpSpPr/>
                <p:nvPr/>
              </p:nvGrpSpPr>
              <p:grpSpPr>
                <a:xfrm>
                  <a:off x="1066800" y="-91462"/>
                  <a:ext cx="2830137" cy="2701682"/>
                  <a:chOff x="1066800" y="-91462"/>
                  <a:chExt cx="2830137" cy="2701682"/>
                </a:xfrm>
                <a:grpFill/>
              </p:grpSpPr>
              <p:grpSp>
                <p:nvGrpSpPr>
                  <p:cNvPr id="1689" name="Group 1688">
                    <a:extLst>
                      <a:ext uri="{FF2B5EF4-FFF2-40B4-BE49-F238E27FC236}">
                        <a16:creationId xmlns:a16="http://schemas.microsoft.com/office/drawing/2014/main" id="{E58869D7-E05F-351A-F649-F937A9EA35C3}"/>
                      </a:ext>
                    </a:extLst>
                  </p:cNvPr>
                  <p:cNvGrpSpPr/>
                  <p:nvPr/>
                </p:nvGrpSpPr>
                <p:grpSpPr>
                  <a:xfrm>
                    <a:off x="1066800" y="802179"/>
                    <a:ext cx="2819400" cy="1808041"/>
                    <a:chOff x="1066800" y="802179"/>
                    <a:chExt cx="2819400" cy="1808041"/>
                  </a:xfrm>
                  <a:grpFill/>
                </p:grpSpPr>
                <p:grpSp>
                  <p:nvGrpSpPr>
                    <p:cNvPr id="1716" name="Group 1715">
                      <a:extLst>
                        <a:ext uri="{FF2B5EF4-FFF2-40B4-BE49-F238E27FC236}">
                          <a16:creationId xmlns:a16="http://schemas.microsoft.com/office/drawing/2014/main" id="{0814769B-AEE8-12D9-911E-63635B8AB138}"/>
                        </a:ext>
                      </a:extLst>
                    </p:cNvPr>
                    <p:cNvGrpSpPr/>
                    <p:nvPr/>
                  </p:nvGrpSpPr>
                  <p:grpSpPr>
                    <a:xfrm>
                      <a:off x="1066800" y="802179"/>
                      <a:ext cx="1409700" cy="914400"/>
                      <a:chOff x="1066800" y="802179"/>
                      <a:chExt cx="1409700" cy="914400"/>
                    </a:xfrm>
                    <a:grpFill/>
                  </p:grpSpPr>
                  <p:pic>
                    <p:nvPicPr>
                      <p:cNvPr id="1738" name="Graphic 1737" descr="Marker with solid fill">
                        <a:extLst>
                          <a:ext uri="{FF2B5EF4-FFF2-40B4-BE49-F238E27FC236}">
                            <a16:creationId xmlns:a16="http://schemas.microsoft.com/office/drawing/2014/main" id="{C59FB3FD-4343-4F6C-1A31-22C6C29EBE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66800" y="802179"/>
                        <a:ext cx="914400" cy="914400"/>
                      </a:xfrm>
                      <a:prstGeom prst="rect">
                        <a:avLst/>
                      </a:prstGeom>
                    </p:spPr>
                  </p:pic>
                  <p:sp>
                    <p:nvSpPr>
                      <p:cNvPr id="1739" name="Oval 1738">
                        <a:extLst>
                          <a:ext uri="{FF2B5EF4-FFF2-40B4-BE49-F238E27FC236}">
                            <a16:creationId xmlns:a16="http://schemas.microsoft.com/office/drawing/2014/main" id="{D2D520B4-5DAD-56D7-F0C8-2E95CF2A77BF}"/>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0" name="Rectangle 1739">
                        <a:extLst>
                          <a:ext uri="{FF2B5EF4-FFF2-40B4-BE49-F238E27FC236}">
                            <a16:creationId xmlns:a16="http://schemas.microsoft.com/office/drawing/2014/main" id="{D8BC05CA-FB70-678F-9F60-6855C4789558}"/>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7" name="Group 1716">
                      <a:extLst>
                        <a:ext uri="{FF2B5EF4-FFF2-40B4-BE49-F238E27FC236}">
                          <a16:creationId xmlns:a16="http://schemas.microsoft.com/office/drawing/2014/main" id="{ED81D702-154D-2902-4FF4-D243F0ED30A3}"/>
                        </a:ext>
                      </a:extLst>
                    </p:cNvPr>
                    <p:cNvGrpSpPr/>
                    <p:nvPr/>
                  </p:nvGrpSpPr>
                  <p:grpSpPr>
                    <a:xfrm rot="10800000">
                      <a:off x="2476500" y="802179"/>
                      <a:ext cx="1409700" cy="914400"/>
                      <a:chOff x="1066800" y="802179"/>
                      <a:chExt cx="1409700" cy="914400"/>
                    </a:xfrm>
                    <a:grpFill/>
                  </p:grpSpPr>
                  <p:pic>
                    <p:nvPicPr>
                      <p:cNvPr id="1735" name="Graphic 1734" descr="Marker with solid fill">
                        <a:extLst>
                          <a:ext uri="{FF2B5EF4-FFF2-40B4-BE49-F238E27FC236}">
                            <a16:creationId xmlns:a16="http://schemas.microsoft.com/office/drawing/2014/main" id="{92E7AE59-6F36-156D-58DE-15A829888F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66800" y="802179"/>
                        <a:ext cx="914400" cy="914400"/>
                      </a:xfrm>
                      <a:prstGeom prst="rect">
                        <a:avLst/>
                      </a:prstGeom>
                    </p:spPr>
                  </p:pic>
                  <p:sp>
                    <p:nvSpPr>
                      <p:cNvPr id="1736" name="Oval 1735">
                        <a:extLst>
                          <a:ext uri="{FF2B5EF4-FFF2-40B4-BE49-F238E27FC236}">
                            <a16:creationId xmlns:a16="http://schemas.microsoft.com/office/drawing/2014/main" id="{60A5B996-59E3-563B-850F-56EADAAA7781}"/>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7" name="Rectangle 1736">
                        <a:extLst>
                          <a:ext uri="{FF2B5EF4-FFF2-40B4-BE49-F238E27FC236}">
                            <a16:creationId xmlns:a16="http://schemas.microsoft.com/office/drawing/2014/main" id="{3B44BDF3-6B71-4876-C503-108F8A8596C7}"/>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8" name="Group 1717">
                      <a:extLst>
                        <a:ext uri="{FF2B5EF4-FFF2-40B4-BE49-F238E27FC236}">
                          <a16:creationId xmlns:a16="http://schemas.microsoft.com/office/drawing/2014/main" id="{C4B2E833-DB2F-C57C-1452-F75092A2B960}"/>
                        </a:ext>
                      </a:extLst>
                    </p:cNvPr>
                    <p:cNvGrpSpPr/>
                    <p:nvPr/>
                  </p:nvGrpSpPr>
                  <p:grpSpPr>
                    <a:xfrm>
                      <a:off x="1443052" y="1190873"/>
                      <a:ext cx="1043940" cy="914400"/>
                      <a:chOff x="1102752" y="802179"/>
                      <a:chExt cx="1043940" cy="914400"/>
                    </a:xfrm>
                    <a:grpFill/>
                  </p:grpSpPr>
                  <p:pic>
                    <p:nvPicPr>
                      <p:cNvPr id="1732" name="Graphic 1731" descr="Marker with solid fill">
                        <a:extLst>
                          <a:ext uri="{FF2B5EF4-FFF2-40B4-BE49-F238E27FC236}">
                            <a16:creationId xmlns:a16="http://schemas.microsoft.com/office/drawing/2014/main" id="{E7DFD780-8BC0-522E-454F-6AFF657C4E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102752" y="802179"/>
                        <a:ext cx="914400" cy="914400"/>
                      </a:xfrm>
                      <a:prstGeom prst="rect">
                        <a:avLst/>
                      </a:prstGeom>
                    </p:spPr>
                  </p:pic>
                  <p:sp>
                    <p:nvSpPr>
                      <p:cNvPr id="1733" name="Oval 1732">
                        <a:extLst>
                          <a:ext uri="{FF2B5EF4-FFF2-40B4-BE49-F238E27FC236}">
                            <a16:creationId xmlns:a16="http://schemas.microsoft.com/office/drawing/2014/main" id="{DC1DA4A4-EBD5-2252-F7AD-72A52E334A60}"/>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4" name="Rectangle 1733">
                        <a:extLst>
                          <a:ext uri="{FF2B5EF4-FFF2-40B4-BE49-F238E27FC236}">
                            <a16:creationId xmlns:a16="http://schemas.microsoft.com/office/drawing/2014/main" id="{3354D59A-017A-796D-A2B5-3A38E26317C7}"/>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9" name="Group 1718">
                      <a:extLst>
                        <a:ext uri="{FF2B5EF4-FFF2-40B4-BE49-F238E27FC236}">
                          <a16:creationId xmlns:a16="http://schemas.microsoft.com/office/drawing/2014/main" id="{6EA3BD27-E0FC-245B-D4A5-FA9F04DCDACF}"/>
                        </a:ext>
                      </a:extLst>
                    </p:cNvPr>
                    <p:cNvGrpSpPr/>
                    <p:nvPr/>
                  </p:nvGrpSpPr>
                  <p:grpSpPr>
                    <a:xfrm rot="10800000">
                      <a:off x="2486673" y="1190883"/>
                      <a:ext cx="981622" cy="914400"/>
                      <a:chOff x="1027029" y="802169"/>
                      <a:chExt cx="1080952" cy="914400"/>
                    </a:xfrm>
                    <a:grpFill/>
                  </p:grpSpPr>
                  <p:pic>
                    <p:nvPicPr>
                      <p:cNvPr id="1729" name="Graphic 1728" descr="Marker with solid fill">
                        <a:extLst>
                          <a:ext uri="{FF2B5EF4-FFF2-40B4-BE49-F238E27FC236}">
                            <a16:creationId xmlns:a16="http://schemas.microsoft.com/office/drawing/2014/main" id="{2C57EF16-233F-4A4A-342D-0E40C39BCA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27029" y="802169"/>
                        <a:ext cx="914400" cy="914400"/>
                      </a:xfrm>
                      <a:prstGeom prst="rect">
                        <a:avLst/>
                      </a:prstGeom>
                    </p:spPr>
                  </p:pic>
                  <p:sp>
                    <p:nvSpPr>
                      <p:cNvPr id="1730" name="Oval 1729">
                        <a:extLst>
                          <a:ext uri="{FF2B5EF4-FFF2-40B4-BE49-F238E27FC236}">
                            <a16:creationId xmlns:a16="http://schemas.microsoft.com/office/drawing/2014/main" id="{F1246BD1-15ED-F573-238A-CB753FE8DCFC}"/>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1" name="Rectangle 1730">
                        <a:extLst>
                          <a:ext uri="{FF2B5EF4-FFF2-40B4-BE49-F238E27FC236}">
                            <a16:creationId xmlns:a16="http://schemas.microsoft.com/office/drawing/2014/main" id="{C8232BB5-15E9-C267-8DFB-10A1FF1B4E3D}"/>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0" name="Group 1719">
                      <a:extLst>
                        <a:ext uri="{FF2B5EF4-FFF2-40B4-BE49-F238E27FC236}">
                          <a16:creationId xmlns:a16="http://schemas.microsoft.com/office/drawing/2014/main" id="{65C66375-049A-3C8C-33F2-228F98D30EEC}"/>
                        </a:ext>
                      </a:extLst>
                    </p:cNvPr>
                    <p:cNvGrpSpPr/>
                    <p:nvPr/>
                  </p:nvGrpSpPr>
                  <p:grpSpPr>
                    <a:xfrm>
                      <a:off x="1717365" y="1639603"/>
                      <a:ext cx="914400" cy="914400"/>
                      <a:chOff x="1107905" y="802179"/>
                      <a:chExt cx="914400" cy="914400"/>
                    </a:xfrm>
                    <a:grpFill/>
                  </p:grpSpPr>
                  <p:pic>
                    <p:nvPicPr>
                      <p:cNvPr id="1726" name="Graphic 1725" descr="Marker with solid fill">
                        <a:extLst>
                          <a:ext uri="{FF2B5EF4-FFF2-40B4-BE49-F238E27FC236}">
                            <a16:creationId xmlns:a16="http://schemas.microsoft.com/office/drawing/2014/main" id="{DD63ABC6-BFDB-9CE5-DCC9-590E7DBD3B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107905" y="802179"/>
                        <a:ext cx="914400" cy="914400"/>
                      </a:xfrm>
                      <a:prstGeom prst="rect">
                        <a:avLst/>
                      </a:prstGeom>
                    </p:spPr>
                  </p:pic>
                  <p:sp>
                    <p:nvSpPr>
                      <p:cNvPr id="1727" name="Oval 1726">
                        <a:extLst>
                          <a:ext uri="{FF2B5EF4-FFF2-40B4-BE49-F238E27FC236}">
                            <a16:creationId xmlns:a16="http://schemas.microsoft.com/office/drawing/2014/main" id="{38DC2175-2439-5453-32A1-6537063115E4}"/>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8" name="Rectangle 1727">
                        <a:extLst>
                          <a:ext uri="{FF2B5EF4-FFF2-40B4-BE49-F238E27FC236}">
                            <a16:creationId xmlns:a16="http://schemas.microsoft.com/office/drawing/2014/main" id="{BD1C99D7-A146-99A2-F5A6-002E97DCAB3A}"/>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1" name="Group 1720">
                      <a:extLst>
                        <a:ext uri="{FF2B5EF4-FFF2-40B4-BE49-F238E27FC236}">
                          <a16:creationId xmlns:a16="http://schemas.microsoft.com/office/drawing/2014/main" id="{59249FE9-A572-A317-04B7-1EE23F2B77DA}"/>
                        </a:ext>
                      </a:extLst>
                    </p:cNvPr>
                    <p:cNvGrpSpPr/>
                    <p:nvPr/>
                  </p:nvGrpSpPr>
                  <p:grpSpPr>
                    <a:xfrm rot="10800000">
                      <a:off x="2365105" y="1638353"/>
                      <a:ext cx="830375" cy="914400"/>
                      <a:chOff x="1015421" y="802179"/>
                      <a:chExt cx="914400" cy="914400"/>
                    </a:xfrm>
                    <a:grpFill/>
                  </p:grpSpPr>
                  <p:pic>
                    <p:nvPicPr>
                      <p:cNvPr id="1723" name="Graphic 1722" descr="Marker with solid fill">
                        <a:extLst>
                          <a:ext uri="{FF2B5EF4-FFF2-40B4-BE49-F238E27FC236}">
                            <a16:creationId xmlns:a16="http://schemas.microsoft.com/office/drawing/2014/main" id="{5CAD7D7D-BCFE-B1E6-2263-9CD7F6DF28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15421" y="802179"/>
                        <a:ext cx="914400" cy="914400"/>
                      </a:xfrm>
                      <a:prstGeom prst="rect">
                        <a:avLst/>
                      </a:prstGeom>
                    </p:spPr>
                  </p:pic>
                  <p:sp>
                    <p:nvSpPr>
                      <p:cNvPr id="1724" name="Oval 1723">
                        <a:extLst>
                          <a:ext uri="{FF2B5EF4-FFF2-40B4-BE49-F238E27FC236}">
                            <a16:creationId xmlns:a16="http://schemas.microsoft.com/office/drawing/2014/main" id="{3344A338-CE73-A416-AE02-2CF88D0564C3}"/>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5" name="Rectangle 1724">
                        <a:extLst>
                          <a:ext uri="{FF2B5EF4-FFF2-40B4-BE49-F238E27FC236}">
                            <a16:creationId xmlns:a16="http://schemas.microsoft.com/office/drawing/2014/main" id="{1F73B748-0041-A62D-B9C5-3C889A5EDACD}"/>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22" name="Oval 1721">
                      <a:extLst>
                        <a:ext uri="{FF2B5EF4-FFF2-40B4-BE49-F238E27FC236}">
                          <a16:creationId xmlns:a16="http://schemas.microsoft.com/office/drawing/2014/main" id="{10F684B9-25E2-3398-4BC5-18BB82D0F337}"/>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90" name="Group 1689">
                    <a:extLst>
                      <a:ext uri="{FF2B5EF4-FFF2-40B4-BE49-F238E27FC236}">
                        <a16:creationId xmlns:a16="http://schemas.microsoft.com/office/drawing/2014/main" id="{F403645C-60C6-7DCC-6785-212EA0169221}"/>
                      </a:ext>
                    </a:extLst>
                  </p:cNvPr>
                  <p:cNvGrpSpPr/>
                  <p:nvPr/>
                </p:nvGrpSpPr>
                <p:grpSpPr>
                  <a:xfrm rot="10800000">
                    <a:off x="1077537" y="-91462"/>
                    <a:ext cx="2819400" cy="1808041"/>
                    <a:chOff x="1066800" y="802179"/>
                    <a:chExt cx="2819400" cy="1808041"/>
                  </a:xfrm>
                  <a:grpFill/>
                </p:grpSpPr>
                <p:grpSp>
                  <p:nvGrpSpPr>
                    <p:cNvPr id="1691" name="Group 1690">
                      <a:extLst>
                        <a:ext uri="{FF2B5EF4-FFF2-40B4-BE49-F238E27FC236}">
                          <a16:creationId xmlns:a16="http://schemas.microsoft.com/office/drawing/2014/main" id="{C51B0AFD-4C1D-8B57-7170-3997FC79C915}"/>
                        </a:ext>
                      </a:extLst>
                    </p:cNvPr>
                    <p:cNvGrpSpPr/>
                    <p:nvPr/>
                  </p:nvGrpSpPr>
                  <p:grpSpPr>
                    <a:xfrm>
                      <a:off x="1066800" y="802179"/>
                      <a:ext cx="1409700" cy="914400"/>
                      <a:chOff x="1066800" y="802179"/>
                      <a:chExt cx="1409700" cy="914400"/>
                    </a:xfrm>
                    <a:grpFill/>
                  </p:grpSpPr>
                  <p:pic>
                    <p:nvPicPr>
                      <p:cNvPr id="1713" name="Graphic 1712" descr="Marker with solid fill">
                        <a:extLst>
                          <a:ext uri="{FF2B5EF4-FFF2-40B4-BE49-F238E27FC236}">
                            <a16:creationId xmlns:a16="http://schemas.microsoft.com/office/drawing/2014/main" id="{9F37D441-F81F-D8FE-E534-920B93CF7D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66800" y="802179"/>
                        <a:ext cx="914400" cy="914400"/>
                      </a:xfrm>
                      <a:prstGeom prst="rect">
                        <a:avLst/>
                      </a:prstGeom>
                    </p:spPr>
                  </p:pic>
                  <p:sp>
                    <p:nvSpPr>
                      <p:cNvPr id="1714" name="Oval 1713">
                        <a:extLst>
                          <a:ext uri="{FF2B5EF4-FFF2-40B4-BE49-F238E27FC236}">
                            <a16:creationId xmlns:a16="http://schemas.microsoft.com/office/drawing/2014/main" id="{49CDD93D-7FFE-4483-ED89-F57A21497666}"/>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5" name="Rectangle 1714">
                        <a:extLst>
                          <a:ext uri="{FF2B5EF4-FFF2-40B4-BE49-F238E27FC236}">
                            <a16:creationId xmlns:a16="http://schemas.microsoft.com/office/drawing/2014/main" id="{75741C1D-E38C-7298-C04F-7DD565BCAAD4}"/>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92" name="Group 1691">
                      <a:extLst>
                        <a:ext uri="{FF2B5EF4-FFF2-40B4-BE49-F238E27FC236}">
                          <a16:creationId xmlns:a16="http://schemas.microsoft.com/office/drawing/2014/main" id="{F73B862A-9EFF-C119-9B5A-7B7DC06F362D}"/>
                        </a:ext>
                      </a:extLst>
                    </p:cNvPr>
                    <p:cNvGrpSpPr/>
                    <p:nvPr/>
                  </p:nvGrpSpPr>
                  <p:grpSpPr>
                    <a:xfrm rot="10800000">
                      <a:off x="2476500" y="802179"/>
                      <a:ext cx="1409700" cy="914400"/>
                      <a:chOff x="1066800" y="802179"/>
                      <a:chExt cx="1409700" cy="914400"/>
                    </a:xfrm>
                    <a:grpFill/>
                  </p:grpSpPr>
                  <p:pic>
                    <p:nvPicPr>
                      <p:cNvPr id="1710" name="Graphic 1709" descr="Marker with solid fill">
                        <a:extLst>
                          <a:ext uri="{FF2B5EF4-FFF2-40B4-BE49-F238E27FC236}">
                            <a16:creationId xmlns:a16="http://schemas.microsoft.com/office/drawing/2014/main" id="{28BDB022-F719-1423-8B31-D018EBA2BB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66800" y="802179"/>
                        <a:ext cx="914400" cy="914400"/>
                      </a:xfrm>
                      <a:prstGeom prst="rect">
                        <a:avLst/>
                      </a:prstGeom>
                    </p:spPr>
                  </p:pic>
                  <p:sp>
                    <p:nvSpPr>
                      <p:cNvPr id="1711" name="Oval 1710">
                        <a:extLst>
                          <a:ext uri="{FF2B5EF4-FFF2-40B4-BE49-F238E27FC236}">
                            <a16:creationId xmlns:a16="http://schemas.microsoft.com/office/drawing/2014/main" id="{7DA77525-001C-B24B-AA2B-B40E8CDCFF98}"/>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2" name="Rectangle 1711">
                        <a:extLst>
                          <a:ext uri="{FF2B5EF4-FFF2-40B4-BE49-F238E27FC236}">
                            <a16:creationId xmlns:a16="http://schemas.microsoft.com/office/drawing/2014/main" id="{F4F911C4-DC5D-28DE-CB53-5CA5CD1D4F9E}"/>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93" name="Group 1692">
                      <a:extLst>
                        <a:ext uri="{FF2B5EF4-FFF2-40B4-BE49-F238E27FC236}">
                          <a16:creationId xmlns:a16="http://schemas.microsoft.com/office/drawing/2014/main" id="{F4F63A62-3BFE-F775-734F-9F39E708F17B}"/>
                        </a:ext>
                      </a:extLst>
                    </p:cNvPr>
                    <p:cNvGrpSpPr/>
                    <p:nvPr/>
                  </p:nvGrpSpPr>
                  <p:grpSpPr>
                    <a:xfrm>
                      <a:off x="1438558" y="1190873"/>
                      <a:ext cx="1043940" cy="914400"/>
                      <a:chOff x="1098258" y="802179"/>
                      <a:chExt cx="1043940" cy="914400"/>
                    </a:xfrm>
                    <a:grpFill/>
                  </p:grpSpPr>
                  <p:pic>
                    <p:nvPicPr>
                      <p:cNvPr id="1707" name="Graphic 1706" descr="Marker with solid fill">
                        <a:extLst>
                          <a:ext uri="{FF2B5EF4-FFF2-40B4-BE49-F238E27FC236}">
                            <a16:creationId xmlns:a16="http://schemas.microsoft.com/office/drawing/2014/main" id="{1778F381-D478-F22E-8693-A60D628C35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98258" y="802179"/>
                        <a:ext cx="914400" cy="914400"/>
                      </a:xfrm>
                      <a:prstGeom prst="rect">
                        <a:avLst/>
                      </a:prstGeom>
                    </p:spPr>
                  </p:pic>
                  <p:sp>
                    <p:nvSpPr>
                      <p:cNvPr id="1708" name="Oval 1707">
                        <a:extLst>
                          <a:ext uri="{FF2B5EF4-FFF2-40B4-BE49-F238E27FC236}">
                            <a16:creationId xmlns:a16="http://schemas.microsoft.com/office/drawing/2014/main" id="{258BBB9C-4624-FF32-5884-7D87387911E7}"/>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9" name="Rectangle 1708">
                        <a:extLst>
                          <a:ext uri="{FF2B5EF4-FFF2-40B4-BE49-F238E27FC236}">
                            <a16:creationId xmlns:a16="http://schemas.microsoft.com/office/drawing/2014/main" id="{ED82713C-CB76-C0EB-AE43-B952F4DB7AC2}"/>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94" name="Group 1693">
                      <a:extLst>
                        <a:ext uri="{FF2B5EF4-FFF2-40B4-BE49-F238E27FC236}">
                          <a16:creationId xmlns:a16="http://schemas.microsoft.com/office/drawing/2014/main" id="{45D4B0BB-0F00-67FF-ECF5-752184B65F66}"/>
                        </a:ext>
                      </a:extLst>
                    </p:cNvPr>
                    <p:cNvGrpSpPr/>
                    <p:nvPr/>
                  </p:nvGrpSpPr>
                  <p:grpSpPr>
                    <a:xfrm rot="10800000">
                      <a:off x="2481305" y="1190873"/>
                      <a:ext cx="981627" cy="914400"/>
                      <a:chOff x="1032944" y="802179"/>
                      <a:chExt cx="1080957" cy="914400"/>
                    </a:xfrm>
                    <a:grpFill/>
                  </p:grpSpPr>
                  <p:pic>
                    <p:nvPicPr>
                      <p:cNvPr id="1704" name="Graphic 1703" descr="Marker with solid fill">
                        <a:extLst>
                          <a:ext uri="{FF2B5EF4-FFF2-40B4-BE49-F238E27FC236}">
                            <a16:creationId xmlns:a16="http://schemas.microsoft.com/office/drawing/2014/main" id="{92BA3B59-4556-3220-FD07-16086C7641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32944" y="802179"/>
                        <a:ext cx="914400" cy="914400"/>
                      </a:xfrm>
                      <a:prstGeom prst="rect">
                        <a:avLst/>
                      </a:prstGeom>
                    </p:spPr>
                  </p:pic>
                  <p:sp>
                    <p:nvSpPr>
                      <p:cNvPr id="1705" name="Oval 1704">
                        <a:extLst>
                          <a:ext uri="{FF2B5EF4-FFF2-40B4-BE49-F238E27FC236}">
                            <a16:creationId xmlns:a16="http://schemas.microsoft.com/office/drawing/2014/main" id="{0D05D697-6F2E-F54C-1214-FB2F66467D7B}"/>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6" name="Rectangle 1705">
                        <a:extLst>
                          <a:ext uri="{FF2B5EF4-FFF2-40B4-BE49-F238E27FC236}">
                            <a16:creationId xmlns:a16="http://schemas.microsoft.com/office/drawing/2014/main" id="{9EFB12F7-873E-B6BA-4EF7-AD10E084D5AE}"/>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95" name="Group 1694">
                      <a:extLst>
                        <a:ext uri="{FF2B5EF4-FFF2-40B4-BE49-F238E27FC236}">
                          <a16:creationId xmlns:a16="http://schemas.microsoft.com/office/drawing/2014/main" id="{EF9627AA-D17D-2D82-074C-57EDA862862A}"/>
                        </a:ext>
                      </a:extLst>
                    </p:cNvPr>
                    <p:cNvGrpSpPr/>
                    <p:nvPr/>
                  </p:nvGrpSpPr>
                  <p:grpSpPr>
                    <a:xfrm>
                      <a:off x="1723447" y="1639603"/>
                      <a:ext cx="914400" cy="914400"/>
                      <a:chOff x="1113987" y="802179"/>
                      <a:chExt cx="914400" cy="914400"/>
                    </a:xfrm>
                    <a:grpFill/>
                  </p:grpSpPr>
                  <p:pic>
                    <p:nvPicPr>
                      <p:cNvPr id="1701" name="Graphic 1700" descr="Marker with solid fill">
                        <a:extLst>
                          <a:ext uri="{FF2B5EF4-FFF2-40B4-BE49-F238E27FC236}">
                            <a16:creationId xmlns:a16="http://schemas.microsoft.com/office/drawing/2014/main" id="{7DB5DCE8-D05D-6C2A-B700-F2096D9C9E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113987" y="802179"/>
                        <a:ext cx="914400" cy="914400"/>
                      </a:xfrm>
                      <a:prstGeom prst="rect">
                        <a:avLst/>
                      </a:prstGeom>
                    </p:spPr>
                  </p:pic>
                  <p:sp>
                    <p:nvSpPr>
                      <p:cNvPr id="1702" name="Oval 1701">
                        <a:extLst>
                          <a:ext uri="{FF2B5EF4-FFF2-40B4-BE49-F238E27FC236}">
                            <a16:creationId xmlns:a16="http://schemas.microsoft.com/office/drawing/2014/main" id="{0F51C7F2-8392-E590-9031-A6CEF74777C6}"/>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3" name="Rectangle 1702">
                        <a:extLst>
                          <a:ext uri="{FF2B5EF4-FFF2-40B4-BE49-F238E27FC236}">
                            <a16:creationId xmlns:a16="http://schemas.microsoft.com/office/drawing/2014/main" id="{1C2F5D97-015F-F7E4-9148-C327A370E362}"/>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96" name="Group 1695">
                      <a:extLst>
                        <a:ext uri="{FF2B5EF4-FFF2-40B4-BE49-F238E27FC236}">
                          <a16:creationId xmlns:a16="http://schemas.microsoft.com/office/drawing/2014/main" id="{589F4567-BAE2-8BB0-CD86-68735F8B4E30}"/>
                        </a:ext>
                      </a:extLst>
                    </p:cNvPr>
                    <p:cNvGrpSpPr/>
                    <p:nvPr/>
                  </p:nvGrpSpPr>
                  <p:grpSpPr>
                    <a:xfrm rot="10800000">
                      <a:off x="2370110" y="1638333"/>
                      <a:ext cx="830375" cy="914400"/>
                      <a:chOff x="1009908" y="802199"/>
                      <a:chExt cx="914400" cy="914400"/>
                    </a:xfrm>
                    <a:grpFill/>
                  </p:grpSpPr>
                  <p:pic>
                    <p:nvPicPr>
                      <p:cNvPr id="1698" name="Graphic 1697" descr="Marker with solid fill">
                        <a:extLst>
                          <a:ext uri="{FF2B5EF4-FFF2-40B4-BE49-F238E27FC236}">
                            <a16:creationId xmlns:a16="http://schemas.microsoft.com/office/drawing/2014/main" id="{CBD5DD88-A961-3F32-CB04-8BFA7159CB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09908" y="802199"/>
                        <a:ext cx="914400" cy="914400"/>
                      </a:xfrm>
                      <a:prstGeom prst="rect">
                        <a:avLst/>
                      </a:prstGeom>
                    </p:spPr>
                  </p:pic>
                  <p:sp>
                    <p:nvSpPr>
                      <p:cNvPr id="1699" name="Oval 1698">
                        <a:extLst>
                          <a:ext uri="{FF2B5EF4-FFF2-40B4-BE49-F238E27FC236}">
                            <a16:creationId xmlns:a16="http://schemas.microsoft.com/office/drawing/2014/main" id="{BDCE6B3D-7DEC-6CAF-FAB6-D7C14243C11A}"/>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0" name="Rectangle 1699">
                        <a:extLst>
                          <a:ext uri="{FF2B5EF4-FFF2-40B4-BE49-F238E27FC236}">
                            <a16:creationId xmlns:a16="http://schemas.microsoft.com/office/drawing/2014/main" id="{8DA376BD-EADF-A7CE-FB39-EA2916C23588}"/>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97" name="Oval 1696">
                      <a:extLst>
                        <a:ext uri="{FF2B5EF4-FFF2-40B4-BE49-F238E27FC236}">
                          <a16:creationId xmlns:a16="http://schemas.microsoft.com/office/drawing/2014/main" id="{21E433CA-BD1F-D3D4-06BA-1419F63064F6}"/>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37" name="Group 1636">
                  <a:extLst>
                    <a:ext uri="{FF2B5EF4-FFF2-40B4-BE49-F238E27FC236}">
                      <a16:creationId xmlns:a16="http://schemas.microsoft.com/office/drawing/2014/main" id="{34C35173-82DE-B60A-D0F4-9AF037038314}"/>
                    </a:ext>
                  </a:extLst>
                </p:cNvPr>
                <p:cNvGrpSpPr/>
                <p:nvPr/>
              </p:nvGrpSpPr>
              <p:grpSpPr>
                <a:xfrm flipH="1">
                  <a:off x="1069505" y="2304619"/>
                  <a:ext cx="2830137" cy="2645465"/>
                  <a:chOff x="1066800" y="-35245"/>
                  <a:chExt cx="2830137" cy="2645465"/>
                </a:xfrm>
                <a:grpFill/>
              </p:grpSpPr>
              <p:grpSp>
                <p:nvGrpSpPr>
                  <p:cNvPr id="1638" name="Group 1637">
                    <a:extLst>
                      <a:ext uri="{FF2B5EF4-FFF2-40B4-BE49-F238E27FC236}">
                        <a16:creationId xmlns:a16="http://schemas.microsoft.com/office/drawing/2014/main" id="{68A8DBA7-D690-8508-E445-DBE0DA6F9C88}"/>
                      </a:ext>
                    </a:extLst>
                  </p:cNvPr>
                  <p:cNvGrpSpPr/>
                  <p:nvPr/>
                </p:nvGrpSpPr>
                <p:grpSpPr>
                  <a:xfrm>
                    <a:off x="1066800" y="802179"/>
                    <a:ext cx="2819400" cy="1808041"/>
                    <a:chOff x="1066800" y="802179"/>
                    <a:chExt cx="2819400" cy="1808041"/>
                  </a:xfrm>
                  <a:grpFill/>
                </p:grpSpPr>
                <p:grpSp>
                  <p:nvGrpSpPr>
                    <p:cNvPr id="1664" name="Group 1663">
                      <a:extLst>
                        <a:ext uri="{FF2B5EF4-FFF2-40B4-BE49-F238E27FC236}">
                          <a16:creationId xmlns:a16="http://schemas.microsoft.com/office/drawing/2014/main" id="{C9F8AC8D-401D-EED2-DDAD-E07CA74197B2}"/>
                        </a:ext>
                      </a:extLst>
                    </p:cNvPr>
                    <p:cNvGrpSpPr/>
                    <p:nvPr/>
                  </p:nvGrpSpPr>
                  <p:grpSpPr>
                    <a:xfrm>
                      <a:off x="1066800" y="802179"/>
                      <a:ext cx="1409700" cy="914400"/>
                      <a:chOff x="1066800" y="802179"/>
                      <a:chExt cx="1409700" cy="914400"/>
                    </a:xfrm>
                    <a:grpFill/>
                  </p:grpSpPr>
                  <p:pic>
                    <p:nvPicPr>
                      <p:cNvPr id="1686" name="Graphic 1685" descr="Marker with solid fill">
                        <a:extLst>
                          <a:ext uri="{FF2B5EF4-FFF2-40B4-BE49-F238E27FC236}">
                            <a16:creationId xmlns:a16="http://schemas.microsoft.com/office/drawing/2014/main" id="{16BC50AB-9B0E-D6B1-EA2C-E81D17D52F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66800" y="802179"/>
                        <a:ext cx="914400" cy="914400"/>
                      </a:xfrm>
                      <a:prstGeom prst="rect">
                        <a:avLst/>
                      </a:prstGeom>
                    </p:spPr>
                  </p:pic>
                  <p:sp>
                    <p:nvSpPr>
                      <p:cNvPr id="1687" name="Oval 1686">
                        <a:extLst>
                          <a:ext uri="{FF2B5EF4-FFF2-40B4-BE49-F238E27FC236}">
                            <a16:creationId xmlns:a16="http://schemas.microsoft.com/office/drawing/2014/main" id="{69C9BF0C-4A7D-37A8-CBD2-FF25621D12E0}"/>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8" name="Rectangle 1687">
                        <a:extLst>
                          <a:ext uri="{FF2B5EF4-FFF2-40B4-BE49-F238E27FC236}">
                            <a16:creationId xmlns:a16="http://schemas.microsoft.com/office/drawing/2014/main" id="{9A7899FF-2B79-A202-8734-F1A15E2E2595}"/>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5" name="Group 1664">
                      <a:extLst>
                        <a:ext uri="{FF2B5EF4-FFF2-40B4-BE49-F238E27FC236}">
                          <a16:creationId xmlns:a16="http://schemas.microsoft.com/office/drawing/2014/main" id="{EB58AA6B-8E38-93E0-8825-BD57BBAA3069}"/>
                        </a:ext>
                      </a:extLst>
                    </p:cNvPr>
                    <p:cNvGrpSpPr/>
                    <p:nvPr/>
                  </p:nvGrpSpPr>
                  <p:grpSpPr>
                    <a:xfrm rot="10800000">
                      <a:off x="2476500" y="802179"/>
                      <a:ext cx="1409700" cy="914400"/>
                      <a:chOff x="1066800" y="802179"/>
                      <a:chExt cx="1409700" cy="914400"/>
                    </a:xfrm>
                    <a:grpFill/>
                  </p:grpSpPr>
                  <p:pic>
                    <p:nvPicPr>
                      <p:cNvPr id="1683" name="Graphic 1682" descr="Marker with solid fill">
                        <a:extLst>
                          <a:ext uri="{FF2B5EF4-FFF2-40B4-BE49-F238E27FC236}">
                            <a16:creationId xmlns:a16="http://schemas.microsoft.com/office/drawing/2014/main" id="{30BB1036-B0F3-B6EB-AD95-648B9FB5A8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66800" y="802179"/>
                        <a:ext cx="914400" cy="914400"/>
                      </a:xfrm>
                      <a:prstGeom prst="rect">
                        <a:avLst/>
                      </a:prstGeom>
                    </p:spPr>
                  </p:pic>
                  <p:sp>
                    <p:nvSpPr>
                      <p:cNvPr id="1684" name="Oval 1683">
                        <a:extLst>
                          <a:ext uri="{FF2B5EF4-FFF2-40B4-BE49-F238E27FC236}">
                            <a16:creationId xmlns:a16="http://schemas.microsoft.com/office/drawing/2014/main" id="{2B49642A-F352-22B7-3BD9-09D0C80A9C9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5" name="Rectangle 1684">
                        <a:extLst>
                          <a:ext uri="{FF2B5EF4-FFF2-40B4-BE49-F238E27FC236}">
                            <a16:creationId xmlns:a16="http://schemas.microsoft.com/office/drawing/2014/main" id="{D86FCFAE-1106-38C2-E0A7-FE2EC7DE69A8}"/>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6" name="Group 1665">
                      <a:extLst>
                        <a:ext uri="{FF2B5EF4-FFF2-40B4-BE49-F238E27FC236}">
                          <a16:creationId xmlns:a16="http://schemas.microsoft.com/office/drawing/2014/main" id="{D9B8DF73-4D9A-7A20-0B0C-44DAA007D465}"/>
                        </a:ext>
                      </a:extLst>
                    </p:cNvPr>
                    <p:cNvGrpSpPr/>
                    <p:nvPr/>
                  </p:nvGrpSpPr>
                  <p:grpSpPr>
                    <a:xfrm>
                      <a:off x="1443052" y="1190873"/>
                      <a:ext cx="1043940" cy="914400"/>
                      <a:chOff x="1102752" y="802179"/>
                      <a:chExt cx="1043940" cy="914400"/>
                    </a:xfrm>
                    <a:grpFill/>
                  </p:grpSpPr>
                  <p:pic>
                    <p:nvPicPr>
                      <p:cNvPr id="1680" name="Graphic 1679" descr="Marker with solid fill">
                        <a:extLst>
                          <a:ext uri="{FF2B5EF4-FFF2-40B4-BE49-F238E27FC236}">
                            <a16:creationId xmlns:a16="http://schemas.microsoft.com/office/drawing/2014/main" id="{6EBC1DDD-4C9A-F7AB-9D87-5A2521A10C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102752" y="802179"/>
                        <a:ext cx="914400" cy="914400"/>
                      </a:xfrm>
                      <a:prstGeom prst="rect">
                        <a:avLst/>
                      </a:prstGeom>
                    </p:spPr>
                  </p:pic>
                  <p:sp>
                    <p:nvSpPr>
                      <p:cNvPr id="1681" name="Oval 1680">
                        <a:extLst>
                          <a:ext uri="{FF2B5EF4-FFF2-40B4-BE49-F238E27FC236}">
                            <a16:creationId xmlns:a16="http://schemas.microsoft.com/office/drawing/2014/main" id="{BB3D7163-800B-943D-4B18-1FE15928EF30}"/>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2" name="Rectangle 1681">
                        <a:extLst>
                          <a:ext uri="{FF2B5EF4-FFF2-40B4-BE49-F238E27FC236}">
                            <a16:creationId xmlns:a16="http://schemas.microsoft.com/office/drawing/2014/main" id="{416E7C72-3C61-8280-D29B-944F32F13EC5}"/>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7" name="Group 1666">
                      <a:extLst>
                        <a:ext uri="{FF2B5EF4-FFF2-40B4-BE49-F238E27FC236}">
                          <a16:creationId xmlns:a16="http://schemas.microsoft.com/office/drawing/2014/main" id="{F2CC3D92-2AA9-D7B4-56FE-165B35E0585E}"/>
                        </a:ext>
                      </a:extLst>
                    </p:cNvPr>
                    <p:cNvGrpSpPr/>
                    <p:nvPr/>
                  </p:nvGrpSpPr>
                  <p:grpSpPr>
                    <a:xfrm rot="10800000">
                      <a:off x="2486673" y="1190883"/>
                      <a:ext cx="981622" cy="914400"/>
                      <a:chOff x="1027029" y="802169"/>
                      <a:chExt cx="1080952" cy="914400"/>
                    </a:xfrm>
                    <a:grpFill/>
                  </p:grpSpPr>
                  <p:pic>
                    <p:nvPicPr>
                      <p:cNvPr id="1677" name="Graphic 1676" descr="Marker with solid fill">
                        <a:extLst>
                          <a:ext uri="{FF2B5EF4-FFF2-40B4-BE49-F238E27FC236}">
                            <a16:creationId xmlns:a16="http://schemas.microsoft.com/office/drawing/2014/main" id="{0E3D2FCE-EB7D-80EE-6A43-6EEA13C9DE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27029" y="802169"/>
                        <a:ext cx="914400" cy="914400"/>
                      </a:xfrm>
                      <a:prstGeom prst="rect">
                        <a:avLst/>
                      </a:prstGeom>
                    </p:spPr>
                  </p:pic>
                  <p:sp>
                    <p:nvSpPr>
                      <p:cNvPr id="1678" name="Oval 1677">
                        <a:extLst>
                          <a:ext uri="{FF2B5EF4-FFF2-40B4-BE49-F238E27FC236}">
                            <a16:creationId xmlns:a16="http://schemas.microsoft.com/office/drawing/2014/main" id="{7281ACD1-384B-12A6-5826-4E0F448C6723}"/>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9" name="Rectangle 1678">
                        <a:extLst>
                          <a:ext uri="{FF2B5EF4-FFF2-40B4-BE49-F238E27FC236}">
                            <a16:creationId xmlns:a16="http://schemas.microsoft.com/office/drawing/2014/main" id="{62304D12-3FF3-1609-4F88-6F7B2AD92FF8}"/>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8" name="Group 1667">
                      <a:extLst>
                        <a:ext uri="{FF2B5EF4-FFF2-40B4-BE49-F238E27FC236}">
                          <a16:creationId xmlns:a16="http://schemas.microsoft.com/office/drawing/2014/main" id="{BA348FBA-BCDD-3045-1471-9B7B1D36B4EA}"/>
                        </a:ext>
                      </a:extLst>
                    </p:cNvPr>
                    <p:cNvGrpSpPr/>
                    <p:nvPr/>
                  </p:nvGrpSpPr>
                  <p:grpSpPr>
                    <a:xfrm>
                      <a:off x="1717365" y="1639603"/>
                      <a:ext cx="914400" cy="914400"/>
                      <a:chOff x="1107905" y="802179"/>
                      <a:chExt cx="914400" cy="914400"/>
                    </a:xfrm>
                    <a:grpFill/>
                  </p:grpSpPr>
                  <p:pic>
                    <p:nvPicPr>
                      <p:cNvPr id="1674" name="Graphic 1673" descr="Marker with solid fill">
                        <a:extLst>
                          <a:ext uri="{FF2B5EF4-FFF2-40B4-BE49-F238E27FC236}">
                            <a16:creationId xmlns:a16="http://schemas.microsoft.com/office/drawing/2014/main" id="{1223ABA6-E881-A584-75D6-D8BBE4FAE4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107905" y="802179"/>
                        <a:ext cx="914400" cy="914400"/>
                      </a:xfrm>
                      <a:prstGeom prst="rect">
                        <a:avLst/>
                      </a:prstGeom>
                    </p:spPr>
                  </p:pic>
                  <p:sp>
                    <p:nvSpPr>
                      <p:cNvPr id="1675" name="Oval 1674">
                        <a:extLst>
                          <a:ext uri="{FF2B5EF4-FFF2-40B4-BE49-F238E27FC236}">
                            <a16:creationId xmlns:a16="http://schemas.microsoft.com/office/drawing/2014/main" id="{F3368E6E-70A8-AC6A-81C7-22C7BA8B6BEA}"/>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6" name="Rectangle 1675">
                        <a:extLst>
                          <a:ext uri="{FF2B5EF4-FFF2-40B4-BE49-F238E27FC236}">
                            <a16:creationId xmlns:a16="http://schemas.microsoft.com/office/drawing/2014/main" id="{419BA704-1C03-648C-1015-11C7D1EAA0B7}"/>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9" name="Group 1668">
                      <a:extLst>
                        <a:ext uri="{FF2B5EF4-FFF2-40B4-BE49-F238E27FC236}">
                          <a16:creationId xmlns:a16="http://schemas.microsoft.com/office/drawing/2014/main" id="{93248580-F1F6-6B41-47F0-7F52309038DB}"/>
                        </a:ext>
                      </a:extLst>
                    </p:cNvPr>
                    <p:cNvGrpSpPr/>
                    <p:nvPr/>
                  </p:nvGrpSpPr>
                  <p:grpSpPr>
                    <a:xfrm rot="10800000">
                      <a:off x="2365105" y="1638353"/>
                      <a:ext cx="830375" cy="914400"/>
                      <a:chOff x="1015421" y="802179"/>
                      <a:chExt cx="914400" cy="914400"/>
                    </a:xfrm>
                    <a:grpFill/>
                  </p:grpSpPr>
                  <p:pic>
                    <p:nvPicPr>
                      <p:cNvPr id="1671" name="Graphic 1670" descr="Marker with solid fill">
                        <a:extLst>
                          <a:ext uri="{FF2B5EF4-FFF2-40B4-BE49-F238E27FC236}">
                            <a16:creationId xmlns:a16="http://schemas.microsoft.com/office/drawing/2014/main" id="{009CE07D-C08C-B2DA-C326-6CBD9CC07A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15421" y="802179"/>
                        <a:ext cx="914400" cy="914400"/>
                      </a:xfrm>
                      <a:prstGeom prst="rect">
                        <a:avLst/>
                      </a:prstGeom>
                    </p:spPr>
                  </p:pic>
                  <p:sp>
                    <p:nvSpPr>
                      <p:cNvPr id="1672" name="Oval 1671">
                        <a:extLst>
                          <a:ext uri="{FF2B5EF4-FFF2-40B4-BE49-F238E27FC236}">
                            <a16:creationId xmlns:a16="http://schemas.microsoft.com/office/drawing/2014/main" id="{1FC3BACC-B26C-BD48-AD54-24345110A27E}"/>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3" name="Rectangle 1672">
                        <a:extLst>
                          <a:ext uri="{FF2B5EF4-FFF2-40B4-BE49-F238E27FC236}">
                            <a16:creationId xmlns:a16="http://schemas.microsoft.com/office/drawing/2014/main" id="{DA6C9FFD-C733-CC6F-899B-6F9AAFA4AFDA}"/>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70" name="Oval 1669">
                      <a:extLst>
                        <a:ext uri="{FF2B5EF4-FFF2-40B4-BE49-F238E27FC236}">
                          <a16:creationId xmlns:a16="http://schemas.microsoft.com/office/drawing/2014/main" id="{BBF899C7-538A-FDF4-4326-2DA8294EEB49}"/>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39" name="Group 1638">
                    <a:extLst>
                      <a:ext uri="{FF2B5EF4-FFF2-40B4-BE49-F238E27FC236}">
                        <a16:creationId xmlns:a16="http://schemas.microsoft.com/office/drawing/2014/main" id="{BDF06897-097C-42D2-2705-C58D053344D3}"/>
                      </a:ext>
                    </a:extLst>
                  </p:cNvPr>
                  <p:cNvGrpSpPr/>
                  <p:nvPr/>
                </p:nvGrpSpPr>
                <p:grpSpPr>
                  <a:xfrm rot="10800000">
                    <a:off x="1077537" y="-35245"/>
                    <a:ext cx="2819400" cy="1751824"/>
                    <a:chOff x="1066800" y="802179"/>
                    <a:chExt cx="2819400" cy="1751824"/>
                  </a:xfrm>
                  <a:grpFill/>
                </p:grpSpPr>
                <p:grpSp>
                  <p:nvGrpSpPr>
                    <p:cNvPr id="1640" name="Group 1639">
                      <a:extLst>
                        <a:ext uri="{FF2B5EF4-FFF2-40B4-BE49-F238E27FC236}">
                          <a16:creationId xmlns:a16="http://schemas.microsoft.com/office/drawing/2014/main" id="{C3C07F83-43C4-E679-8889-97C928F6C7F4}"/>
                        </a:ext>
                      </a:extLst>
                    </p:cNvPr>
                    <p:cNvGrpSpPr/>
                    <p:nvPr/>
                  </p:nvGrpSpPr>
                  <p:grpSpPr>
                    <a:xfrm>
                      <a:off x="1066800" y="802179"/>
                      <a:ext cx="1409700" cy="914400"/>
                      <a:chOff x="1066800" y="802179"/>
                      <a:chExt cx="1409700" cy="914400"/>
                    </a:xfrm>
                    <a:grpFill/>
                  </p:grpSpPr>
                  <p:pic>
                    <p:nvPicPr>
                      <p:cNvPr id="1661" name="Graphic 1660" descr="Marker with solid fill">
                        <a:extLst>
                          <a:ext uri="{FF2B5EF4-FFF2-40B4-BE49-F238E27FC236}">
                            <a16:creationId xmlns:a16="http://schemas.microsoft.com/office/drawing/2014/main" id="{0D0B8BB9-6285-C431-5B18-F0450B8738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66800" y="802179"/>
                        <a:ext cx="914400" cy="914400"/>
                      </a:xfrm>
                      <a:prstGeom prst="rect">
                        <a:avLst/>
                      </a:prstGeom>
                    </p:spPr>
                  </p:pic>
                  <p:sp>
                    <p:nvSpPr>
                      <p:cNvPr id="1662" name="Oval 1661">
                        <a:extLst>
                          <a:ext uri="{FF2B5EF4-FFF2-40B4-BE49-F238E27FC236}">
                            <a16:creationId xmlns:a16="http://schemas.microsoft.com/office/drawing/2014/main" id="{55FFC56A-599A-05D4-F0CA-48317B701831}"/>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3" name="Rectangle 1662">
                        <a:extLst>
                          <a:ext uri="{FF2B5EF4-FFF2-40B4-BE49-F238E27FC236}">
                            <a16:creationId xmlns:a16="http://schemas.microsoft.com/office/drawing/2014/main" id="{A5AF4812-4B79-59F3-E778-7C6CCD94E582}"/>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1" name="Group 1640">
                      <a:extLst>
                        <a:ext uri="{FF2B5EF4-FFF2-40B4-BE49-F238E27FC236}">
                          <a16:creationId xmlns:a16="http://schemas.microsoft.com/office/drawing/2014/main" id="{B905513A-E948-17EB-16E4-68D736454C5F}"/>
                        </a:ext>
                      </a:extLst>
                    </p:cNvPr>
                    <p:cNvGrpSpPr/>
                    <p:nvPr/>
                  </p:nvGrpSpPr>
                  <p:grpSpPr>
                    <a:xfrm rot="10800000">
                      <a:off x="2476500" y="802179"/>
                      <a:ext cx="1409700" cy="914400"/>
                      <a:chOff x="1066800" y="802179"/>
                      <a:chExt cx="1409700" cy="914400"/>
                    </a:xfrm>
                    <a:grpFill/>
                  </p:grpSpPr>
                  <p:pic>
                    <p:nvPicPr>
                      <p:cNvPr id="1658" name="Graphic 1657" descr="Marker with solid fill">
                        <a:extLst>
                          <a:ext uri="{FF2B5EF4-FFF2-40B4-BE49-F238E27FC236}">
                            <a16:creationId xmlns:a16="http://schemas.microsoft.com/office/drawing/2014/main" id="{551824BC-C119-1B91-15FD-B34C28B7FD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66800" y="802179"/>
                        <a:ext cx="914400" cy="914400"/>
                      </a:xfrm>
                      <a:prstGeom prst="rect">
                        <a:avLst/>
                      </a:prstGeom>
                    </p:spPr>
                  </p:pic>
                  <p:sp>
                    <p:nvSpPr>
                      <p:cNvPr id="1659" name="Oval 1658">
                        <a:extLst>
                          <a:ext uri="{FF2B5EF4-FFF2-40B4-BE49-F238E27FC236}">
                            <a16:creationId xmlns:a16="http://schemas.microsoft.com/office/drawing/2014/main" id="{1B7A7052-A0CC-10C2-383E-1565083DABD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0" name="Rectangle 1659">
                        <a:extLst>
                          <a:ext uri="{FF2B5EF4-FFF2-40B4-BE49-F238E27FC236}">
                            <a16:creationId xmlns:a16="http://schemas.microsoft.com/office/drawing/2014/main" id="{E908CB2C-F6D9-EA98-1ACD-C77AFFD9DE1F}"/>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2" name="Group 1641">
                      <a:extLst>
                        <a:ext uri="{FF2B5EF4-FFF2-40B4-BE49-F238E27FC236}">
                          <a16:creationId xmlns:a16="http://schemas.microsoft.com/office/drawing/2014/main" id="{582C8767-EE72-3D33-0460-DFCB73CCF04C}"/>
                        </a:ext>
                      </a:extLst>
                    </p:cNvPr>
                    <p:cNvGrpSpPr/>
                    <p:nvPr/>
                  </p:nvGrpSpPr>
                  <p:grpSpPr>
                    <a:xfrm>
                      <a:off x="1438558" y="1190873"/>
                      <a:ext cx="1043940" cy="914400"/>
                      <a:chOff x="1098258" y="802179"/>
                      <a:chExt cx="1043940" cy="914400"/>
                    </a:xfrm>
                    <a:grpFill/>
                  </p:grpSpPr>
                  <p:pic>
                    <p:nvPicPr>
                      <p:cNvPr id="1655" name="Graphic 1654" descr="Marker with solid fill">
                        <a:extLst>
                          <a:ext uri="{FF2B5EF4-FFF2-40B4-BE49-F238E27FC236}">
                            <a16:creationId xmlns:a16="http://schemas.microsoft.com/office/drawing/2014/main" id="{17FE670E-CED1-9726-CD07-707F86B606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98258" y="802179"/>
                        <a:ext cx="914400" cy="914400"/>
                      </a:xfrm>
                      <a:prstGeom prst="rect">
                        <a:avLst/>
                      </a:prstGeom>
                    </p:spPr>
                  </p:pic>
                  <p:sp>
                    <p:nvSpPr>
                      <p:cNvPr id="1656" name="Oval 1655">
                        <a:extLst>
                          <a:ext uri="{FF2B5EF4-FFF2-40B4-BE49-F238E27FC236}">
                            <a16:creationId xmlns:a16="http://schemas.microsoft.com/office/drawing/2014/main" id="{86EADF0E-D2F3-76A8-5DA8-5771CC2D9283}"/>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7" name="Rectangle 1656">
                        <a:extLst>
                          <a:ext uri="{FF2B5EF4-FFF2-40B4-BE49-F238E27FC236}">
                            <a16:creationId xmlns:a16="http://schemas.microsoft.com/office/drawing/2014/main" id="{6765DD22-35B1-BACC-6DFE-3A1ED696C54F}"/>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3" name="Group 1642">
                      <a:extLst>
                        <a:ext uri="{FF2B5EF4-FFF2-40B4-BE49-F238E27FC236}">
                          <a16:creationId xmlns:a16="http://schemas.microsoft.com/office/drawing/2014/main" id="{FC676082-1B00-15F7-3B96-58B1621FBCFF}"/>
                        </a:ext>
                      </a:extLst>
                    </p:cNvPr>
                    <p:cNvGrpSpPr/>
                    <p:nvPr/>
                  </p:nvGrpSpPr>
                  <p:grpSpPr>
                    <a:xfrm rot="10800000">
                      <a:off x="2481305" y="1190873"/>
                      <a:ext cx="981627" cy="914400"/>
                      <a:chOff x="1032944" y="802179"/>
                      <a:chExt cx="1080957" cy="914400"/>
                    </a:xfrm>
                    <a:grpFill/>
                  </p:grpSpPr>
                  <p:pic>
                    <p:nvPicPr>
                      <p:cNvPr id="1652" name="Graphic 1651" descr="Marker with solid fill">
                        <a:extLst>
                          <a:ext uri="{FF2B5EF4-FFF2-40B4-BE49-F238E27FC236}">
                            <a16:creationId xmlns:a16="http://schemas.microsoft.com/office/drawing/2014/main" id="{3A5CEABD-365D-FC64-9A8B-B81E39C160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32944" y="802179"/>
                        <a:ext cx="914400" cy="914400"/>
                      </a:xfrm>
                      <a:prstGeom prst="rect">
                        <a:avLst/>
                      </a:prstGeom>
                    </p:spPr>
                  </p:pic>
                  <p:sp>
                    <p:nvSpPr>
                      <p:cNvPr id="1653" name="Oval 1652">
                        <a:extLst>
                          <a:ext uri="{FF2B5EF4-FFF2-40B4-BE49-F238E27FC236}">
                            <a16:creationId xmlns:a16="http://schemas.microsoft.com/office/drawing/2014/main" id="{F6BDBEA7-65F0-D3B7-35FC-C8DB14F442C3}"/>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4" name="Rectangle 1653">
                        <a:extLst>
                          <a:ext uri="{FF2B5EF4-FFF2-40B4-BE49-F238E27FC236}">
                            <a16:creationId xmlns:a16="http://schemas.microsoft.com/office/drawing/2014/main" id="{756072AE-03BA-C3C0-1E06-9A11F2188E82}"/>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4" name="Group 1643">
                      <a:extLst>
                        <a:ext uri="{FF2B5EF4-FFF2-40B4-BE49-F238E27FC236}">
                          <a16:creationId xmlns:a16="http://schemas.microsoft.com/office/drawing/2014/main" id="{62F7D86E-A5D1-E2E9-E7A2-1F7DC1F76813}"/>
                        </a:ext>
                      </a:extLst>
                    </p:cNvPr>
                    <p:cNvGrpSpPr/>
                    <p:nvPr/>
                  </p:nvGrpSpPr>
                  <p:grpSpPr>
                    <a:xfrm>
                      <a:off x="1723447" y="1639603"/>
                      <a:ext cx="914400" cy="914400"/>
                      <a:chOff x="1113987" y="802179"/>
                      <a:chExt cx="914400" cy="914400"/>
                    </a:xfrm>
                    <a:grpFill/>
                  </p:grpSpPr>
                  <p:pic>
                    <p:nvPicPr>
                      <p:cNvPr id="1649" name="Graphic 1648" descr="Marker with solid fill">
                        <a:extLst>
                          <a:ext uri="{FF2B5EF4-FFF2-40B4-BE49-F238E27FC236}">
                            <a16:creationId xmlns:a16="http://schemas.microsoft.com/office/drawing/2014/main" id="{35DEDB98-9B05-D648-1574-B2BF0E29A0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113987" y="802179"/>
                        <a:ext cx="914400" cy="914400"/>
                      </a:xfrm>
                      <a:prstGeom prst="rect">
                        <a:avLst/>
                      </a:prstGeom>
                    </p:spPr>
                  </p:pic>
                  <p:sp>
                    <p:nvSpPr>
                      <p:cNvPr id="1650" name="Oval 1649">
                        <a:extLst>
                          <a:ext uri="{FF2B5EF4-FFF2-40B4-BE49-F238E27FC236}">
                            <a16:creationId xmlns:a16="http://schemas.microsoft.com/office/drawing/2014/main" id="{B18CBC21-0F6D-C8A0-B5FB-179E83EB20B3}"/>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1" name="Rectangle 1650">
                        <a:extLst>
                          <a:ext uri="{FF2B5EF4-FFF2-40B4-BE49-F238E27FC236}">
                            <a16:creationId xmlns:a16="http://schemas.microsoft.com/office/drawing/2014/main" id="{FBC1E266-326C-9AFF-EEF0-63F98CDB495B}"/>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5" name="Group 1644">
                      <a:extLst>
                        <a:ext uri="{FF2B5EF4-FFF2-40B4-BE49-F238E27FC236}">
                          <a16:creationId xmlns:a16="http://schemas.microsoft.com/office/drawing/2014/main" id="{3DE5E61C-43D8-3C38-BFF9-9E70D624688D}"/>
                        </a:ext>
                      </a:extLst>
                    </p:cNvPr>
                    <p:cNvGrpSpPr/>
                    <p:nvPr/>
                  </p:nvGrpSpPr>
                  <p:grpSpPr>
                    <a:xfrm rot="10800000">
                      <a:off x="2370110" y="1638333"/>
                      <a:ext cx="830375" cy="914400"/>
                      <a:chOff x="1009908" y="802199"/>
                      <a:chExt cx="914400" cy="914400"/>
                    </a:xfrm>
                    <a:grpFill/>
                  </p:grpSpPr>
                  <p:pic>
                    <p:nvPicPr>
                      <p:cNvPr id="1646" name="Graphic 1645" descr="Marker with solid fill">
                        <a:extLst>
                          <a:ext uri="{FF2B5EF4-FFF2-40B4-BE49-F238E27FC236}">
                            <a16:creationId xmlns:a16="http://schemas.microsoft.com/office/drawing/2014/main" id="{E63D2533-439E-DFFD-FF39-5AF593E2F5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09908" y="802199"/>
                        <a:ext cx="914400" cy="914400"/>
                      </a:xfrm>
                      <a:prstGeom prst="rect">
                        <a:avLst/>
                      </a:prstGeom>
                    </p:spPr>
                  </p:pic>
                  <p:sp>
                    <p:nvSpPr>
                      <p:cNvPr id="1647" name="Oval 1646">
                        <a:extLst>
                          <a:ext uri="{FF2B5EF4-FFF2-40B4-BE49-F238E27FC236}">
                            <a16:creationId xmlns:a16="http://schemas.microsoft.com/office/drawing/2014/main" id="{E93BFCC9-BCE8-FAA0-93FF-2E0183DBFB07}"/>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8" name="Rectangle 1647">
                        <a:extLst>
                          <a:ext uri="{FF2B5EF4-FFF2-40B4-BE49-F238E27FC236}">
                            <a16:creationId xmlns:a16="http://schemas.microsoft.com/office/drawing/2014/main" id="{AAF9ED28-B626-3949-44AE-99383C9A407E}"/>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1421" name="Group 1420">
              <a:extLst>
                <a:ext uri="{FF2B5EF4-FFF2-40B4-BE49-F238E27FC236}">
                  <a16:creationId xmlns:a16="http://schemas.microsoft.com/office/drawing/2014/main" id="{1089AFAE-5573-B1C2-1B67-1AA84464A25D}"/>
                </a:ext>
              </a:extLst>
            </p:cNvPr>
            <p:cNvGrpSpPr/>
            <p:nvPr/>
          </p:nvGrpSpPr>
          <p:grpSpPr>
            <a:xfrm>
              <a:off x="1062417" y="9257542"/>
              <a:ext cx="2837784" cy="9724190"/>
              <a:chOff x="1061858" y="-91462"/>
              <a:chExt cx="2837784" cy="9724190"/>
            </a:xfrm>
            <a:grpFill/>
          </p:grpSpPr>
          <p:grpSp>
            <p:nvGrpSpPr>
              <p:cNvPr id="1422" name="Group 1421">
                <a:extLst>
                  <a:ext uri="{FF2B5EF4-FFF2-40B4-BE49-F238E27FC236}">
                    <a16:creationId xmlns:a16="http://schemas.microsoft.com/office/drawing/2014/main" id="{7451FFE6-47FB-CE6A-4D34-493EE3183B1A}"/>
                  </a:ext>
                </a:extLst>
              </p:cNvPr>
              <p:cNvGrpSpPr/>
              <p:nvPr/>
            </p:nvGrpSpPr>
            <p:grpSpPr>
              <a:xfrm>
                <a:off x="1066800" y="-91462"/>
                <a:ext cx="2832842" cy="5041546"/>
                <a:chOff x="1066800" y="-91462"/>
                <a:chExt cx="2832842" cy="5041546"/>
              </a:xfrm>
              <a:grpFill/>
            </p:grpSpPr>
            <p:grpSp>
              <p:nvGrpSpPr>
                <p:cNvPr id="1529" name="Group 1528">
                  <a:extLst>
                    <a:ext uri="{FF2B5EF4-FFF2-40B4-BE49-F238E27FC236}">
                      <a16:creationId xmlns:a16="http://schemas.microsoft.com/office/drawing/2014/main" id="{C71431F9-39A7-ECA4-DDAD-0529FAD74216}"/>
                    </a:ext>
                  </a:extLst>
                </p:cNvPr>
                <p:cNvGrpSpPr/>
                <p:nvPr/>
              </p:nvGrpSpPr>
              <p:grpSpPr>
                <a:xfrm>
                  <a:off x="1066800" y="-91462"/>
                  <a:ext cx="2830137" cy="2701682"/>
                  <a:chOff x="1066800" y="-91462"/>
                  <a:chExt cx="2830137" cy="2701682"/>
                </a:xfrm>
                <a:grpFill/>
              </p:grpSpPr>
              <p:grpSp>
                <p:nvGrpSpPr>
                  <p:cNvPr id="1582" name="Group 1581">
                    <a:extLst>
                      <a:ext uri="{FF2B5EF4-FFF2-40B4-BE49-F238E27FC236}">
                        <a16:creationId xmlns:a16="http://schemas.microsoft.com/office/drawing/2014/main" id="{EC9531BB-401B-96B5-C14B-8752520983C4}"/>
                      </a:ext>
                    </a:extLst>
                  </p:cNvPr>
                  <p:cNvGrpSpPr/>
                  <p:nvPr/>
                </p:nvGrpSpPr>
                <p:grpSpPr>
                  <a:xfrm>
                    <a:off x="1066800" y="802179"/>
                    <a:ext cx="2819400" cy="1808041"/>
                    <a:chOff x="1066800" y="802179"/>
                    <a:chExt cx="2819400" cy="1808041"/>
                  </a:xfrm>
                  <a:grpFill/>
                </p:grpSpPr>
                <p:grpSp>
                  <p:nvGrpSpPr>
                    <p:cNvPr id="1609" name="Group 1608">
                      <a:extLst>
                        <a:ext uri="{FF2B5EF4-FFF2-40B4-BE49-F238E27FC236}">
                          <a16:creationId xmlns:a16="http://schemas.microsoft.com/office/drawing/2014/main" id="{4158F083-C3DA-811B-AD7A-B4BB2BCA1DBD}"/>
                        </a:ext>
                      </a:extLst>
                    </p:cNvPr>
                    <p:cNvGrpSpPr/>
                    <p:nvPr/>
                  </p:nvGrpSpPr>
                  <p:grpSpPr>
                    <a:xfrm>
                      <a:off x="1066800" y="802179"/>
                      <a:ext cx="1409700" cy="914400"/>
                      <a:chOff x="1066800" y="802179"/>
                      <a:chExt cx="1409700" cy="914400"/>
                    </a:xfrm>
                    <a:grpFill/>
                  </p:grpSpPr>
                  <p:pic>
                    <p:nvPicPr>
                      <p:cNvPr id="1631" name="Graphic 1630" descr="Marker with solid fill">
                        <a:extLst>
                          <a:ext uri="{FF2B5EF4-FFF2-40B4-BE49-F238E27FC236}">
                            <a16:creationId xmlns:a16="http://schemas.microsoft.com/office/drawing/2014/main" id="{4955812F-36FF-6BE2-7273-713EF78007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66800" y="802179"/>
                        <a:ext cx="914400" cy="914400"/>
                      </a:xfrm>
                      <a:prstGeom prst="rect">
                        <a:avLst/>
                      </a:prstGeom>
                    </p:spPr>
                  </p:pic>
                  <p:sp>
                    <p:nvSpPr>
                      <p:cNvPr id="1632" name="Oval 1631">
                        <a:extLst>
                          <a:ext uri="{FF2B5EF4-FFF2-40B4-BE49-F238E27FC236}">
                            <a16:creationId xmlns:a16="http://schemas.microsoft.com/office/drawing/2014/main" id="{7B472D86-D5D8-D00B-8805-7042324682C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3" name="Rectangle 1632">
                        <a:extLst>
                          <a:ext uri="{FF2B5EF4-FFF2-40B4-BE49-F238E27FC236}">
                            <a16:creationId xmlns:a16="http://schemas.microsoft.com/office/drawing/2014/main" id="{A73CDD0C-6356-1B54-A4B8-7DF72A12EB11}"/>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0" name="Group 1609">
                      <a:extLst>
                        <a:ext uri="{FF2B5EF4-FFF2-40B4-BE49-F238E27FC236}">
                          <a16:creationId xmlns:a16="http://schemas.microsoft.com/office/drawing/2014/main" id="{1FA7F500-F3F8-085D-E550-5CA305FD77B9}"/>
                        </a:ext>
                      </a:extLst>
                    </p:cNvPr>
                    <p:cNvGrpSpPr/>
                    <p:nvPr/>
                  </p:nvGrpSpPr>
                  <p:grpSpPr>
                    <a:xfrm rot="10800000">
                      <a:off x="2476500" y="802179"/>
                      <a:ext cx="1409700" cy="914400"/>
                      <a:chOff x="1066800" y="802179"/>
                      <a:chExt cx="1409700" cy="914400"/>
                    </a:xfrm>
                    <a:grpFill/>
                  </p:grpSpPr>
                  <p:pic>
                    <p:nvPicPr>
                      <p:cNvPr id="1628" name="Graphic 1627" descr="Marker with solid fill">
                        <a:extLst>
                          <a:ext uri="{FF2B5EF4-FFF2-40B4-BE49-F238E27FC236}">
                            <a16:creationId xmlns:a16="http://schemas.microsoft.com/office/drawing/2014/main" id="{3DFE0D21-BCC4-B07D-A997-6C28090476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66800" y="802179"/>
                        <a:ext cx="914400" cy="914400"/>
                      </a:xfrm>
                      <a:prstGeom prst="rect">
                        <a:avLst/>
                      </a:prstGeom>
                    </p:spPr>
                  </p:pic>
                  <p:sp>
                    <p:nvSpPr>
                      <p:cNvPr id="1629" name="Oval 1628">
                        <a:extLst>
                          <a:ext uri="{FF2B5EF4-FFF2-40B4-BE49-F238E27FC236}">
                            <a16:creationId xmlns:a16="http://schemas.microsoft.com/office/drawing/2014/main" id="{45788A81-640A-680F-7AC0-07A2981122DD}"/>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0" name="Rectangle 1629">
                        <a:extLst>
                          <a:ext uri="{FF2B5EF4-FFF2-40B4-BE49-F238E27FC236}">
                            <a16:creationId xmlns:a16="http://schemas.microsoft.com/office/drawing/2014/main" id="{48396604-A475-CE23-6A59-0DB1C7C4453F}"/>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1" name="Group 1610">
                      <a:extLst>
                        <a:ext uri="{FF2B5EF4-FFF2-40B4-BE49-F238E27FC236}">
                          <a16:creationId xmlns:a16="http://schemas.microsoft.com/office/drawing/2014/main" id="{738A5FEF-E9B7-E9DE-8917-F0A276EA252E}"/>
                        </a:ext>
                      </a:extLst>
                    </p:cNvPr>
                    <p:cNvGrpSpPr/>
                    <p:nvPr/>
                  </p:nvGrpSpPr>
                  <p:grpSpPr>
                    <a:xfrm>
                      <a:off x="1443052" y="1190873"/>
                      <a:ext cx="1043940" cy="914400"/>
                      <a:chOff x="1102752" y="802179"/>
                      <a:chExt cx="1043940" cy="914400"/>
                    </a:xfrm>
                    <a:grpFill/>
                  </p:grpSpPr>
                  <p:pic>
                    <p:nvPicPr>
                      <p:cNvPr id="1625" name="Graphic 1624" descr="Marker with solid fill">
                        <a:extLst>
                          <a:ext uri="{FF2B5EF4-FFF2-40B4-BE49-F238E27FC236}">
                            <a16:creationId xmlns:a16="http://schemas.microsoft.com/office/drawing/2014/main" id="{D6F5BECE-6657-0587-7477-960EC3C197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102752" y="802179"/>
                        <a:ext cx="914400" cy="914400"/>
                      </a:xfrm>
                      <a:prstGeom prst="rect">
                        <a:avLst/>
                      </a:prstGeom>
                    </p:spPr>
                  </p:pic>
                  <p:sp>
                    <p:nvSpPr>
                      <p:cNvPr id="1626" name="Oval 1625">
                        <a:extLst>
                          <a:ext uri="{FF2B5EF4-FFF2-40B4-BE49-F238E27FC236}">
                            <a16:creationId xmlns:a16="http://schemas.microsoft.com/office/drawing/2014/main" id="{702BA631-BA2D-483B-876E-89D88C867C33}"/>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7" name="Rectangle 1626">
                        <a:extLst>
                          <a:ext uri="{FF2B5EF4-FFF2-40B4-BE49-F238E27FC236}">
                            <a16:creationId xmlns:a16="http://schemas.microsoft.com/office/drawing/2014/main" id="{B74FA4E3-7FDB-2FC9-7792-C80AA3878DAF}"/>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2" name="Group 1611">
                      <a:extLst>
                        <a:ext uri="{FF2B5EF4-FFF2-40B4-BE49-F238E27FC236}">
                          <a16:creationId xmlns:a16="http://schemas.microsoft.com/office/drawing/2014/main" id="{75C056F6-1E62-00D4-FD85-161D1707968D}"/>
                        </a:ext>
                      </a:extLst>
                    </p:cNvPr>
                    <p:cNvGrpSpPr/>
                    <p:nvPr/>
                  </p:nvGrpSpPr>
                  <p:grpSpPr>
                    <a:xfrm rot="10800000">
                      <a:off x="2486673" y="1190883"/>
                      <a:ext cx="981622" cy="914400"/>
                      <a:chOff x="1027029" y="802169"/>
                      <a:chExt cx="1080952" cy="914400"/>
                    </a:xfrm>
                    <a:grpFill/>
                  </p:grpSpPr>
                  <p:pic>
                    <p:nvPicPr>
                      <p:cNvPr id="1622" name="Graphic 1621" descr="Marker with solid fill">
                        <a:extLst>
                          <a:ext uri="{FF2B5EF4-FFF2-40B4-BE49-F238E27FC236}">
                            <a16:creationId xmlns:a16="http://schemas.microsoft.com/office/drawing/2014/main" id="{0B76FD95-D33F-F98F-DF17-5696B17DDF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27029" y="802169"/>
                        <a:ext cx="914400" cy="914400"/>
                      </a:xfrm>
                      <a:prstGeom prst="rect">
                        <a:avLst/>
                      </a:prstGeom>
                    </p:spPr>
                  </p:pic>
                  <p:sp>
                    <p:nvSpPr>
                      <p:cNvPr id="1623" name="Oval 1622">
                        <a:extLst>
                          <a:ext uri="{FF2B5EF4-FFF2-40B4-BE49-F238E27FC236}">
                            <a16:creationId xmlns:a16="http://schemas.microsoft.com/office/drawing/2014/main" id="{671E0F6F-16D4-A096-75FC-87B7759E850B}"/>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4" name="Rectangle 1623">
                        <a:extLst>
                          <a:ext uri="{FF2B5EF4-FFF2-40B4-BE49-F238E27FC236}">
                            <a16:creationId xmlns:a16="http://schemas.microsoft.com/office/drawing/2014/main" id="{FA052616-C59D-C9D1-D91B-11881570D4C8}"/>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3" name="Group 1612">
                      <a:extLst>
                        <a:ext uri="{FF2B5EF4-FFF2-40B4-BE49-F238E27FC236}">
                          <a16:creationId xmlns:a16="http://schemas.microsoft.com/office/drawing/2014/main" id="{EB2584B4-D6B7-4CC6-07CA-32637AC4C269}"/>
                        </a:ext>
                      </a:extLst>
                    </p:cNvPr>
                    <p:cNvGrpSpPr/>
                    <p:nvPr/>
                  </p:nvGrpSpPr>
                  <p:grpSpPr>
                    <a:xfrm>
                      <a:off x="1717365" y="1639603"/>
                      <a:ext cx="914400" cy="914400"/>
                      <a:chOff x="1107905" y="802179"/>
                      <a:chExt cx="914400" cy="914400"/>
                    </a:xfrm>
                    <a:grpFill/>
                  </p:grpSpPr>
                  <p:pic>
                    <p:nvPicPr>
                      <p:cNvPr id="1619" name="Graphic 1618" descr="Marker with solid fill">
                        <a:extLst>
                          <a:ext uri="{FF2B5EF4-FFF2-40B4-BE49-F238E27FC236}">
                            <a16:creationId xmlns:a16="http://schemas.microsoft.com/office/drawing/2014/main" id="{A33563CA-D771-EC4B-2B71-BB252C8F5B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107905" y="802179"/>
                        <a:ext cx="914400" cy="914400"/>
                      </a:xfrm>
                      <a:prstGeom prst="rect">
                        <a:avLst/>
                      </a:prstGeom>
                    </p:spPr>
                  </p:pic>
                  <p:sp>
                    <p:nvSpPr>
                      <p:cNvPr id="1620" name="Oval 1619">
                        <a:extLst>
                          <a:ext uri="{FF2B5EF4-FFF2-40B4-BE49-F238E27FC236}">
                            <a16:creationId xmlns:a16="http://schemas.microsoft.com/office/drawing/2014/main" id="{C0B6C773-9E45-794E-1D95-AF5F4C56A4ED}"/>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1" name="Rectangle 1620">
                        <a:extLst>
                          <a:ext uri="{FF2B5EF4-FFF2-40B4-BE49-F238E27FC236}">
                            <a16:creationId xmlns:a16="http://schemas.microsoft.com/office/drawing/2014/main" id="{D40D22DD-6B1F-8EAF-5AAF-DCB45908BB62}"/>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4" name="Group 1613">
                      <a:extLst>
                        <a:ext uri="{FF2B5EF4-FFF2-40B4-BE49-F238E27FC236}">
                          <a16:creationId xmlns:a16="http://schemas.microsoft.com/office/drawing/2014/main" id="{4010404C-B282-575C-487A-5D656EB0446E}"/>
                        </a:ext>
                      </a:extLst>
                    </p:cNvPr>
                    <p:cNvGrpSpPr/>
                    <p:nvPr/>
                  </p:nvGrpSpPr>
                  <p:grpSpPr>
                    <a:xfrm rot="10800000">
                      <a:off x="2365105" y="1638353"/>
                      <a:ext cx="830375" cy="914400"/>
                      <a:chOff x="1015421" y="802179"/>
                      <a:chExt cx="914400" cy="914400"/>
                    </a:xfrm>
                    <a:grpFill/>
                  </p:grpSpPr>
                  <p:pic>
                    <p:nvPicPr>
                      <p:cNvPr id="1616" name="Graphic 1615" descr="Marker with solid fill">
                        <a:extLst>
                          <a:ext uri="{FF2B5EF4-FFF2-40B4-BE49-F238E27FC236}">
                            <a16:creationId xmlns:a16="http://schemas.microsoft.com/office/drawing/2014/main" id="{039D0162-9447-A357-30F1-03CBB036A7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15421" y="802179"/>
                        <a:ext cx="914400" cy="914400"/>
                      </a:xfrm>
                      <a:prstGeom prst="rect">
                        <a:avLst/>
                      </a:prstGeom>
                    </p:spPr>
                  </p:pic>
                  <p:sp>
                    <p:nvSpPr>
                      <p:cNvPr id="1617" name="Oval 1616">
                        <a:extLst>
                          <a:ext uri="{FF2B5EF4-FFF2-40B4-BE49-F238E27FC236}">
                            <a16:creationId xmlns:a16="http://schemas.microsoft.com/office/drawing/2014/main" id="{02BB3497-AD89-653A-BB86-9ACFF2844DCA}"/>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8" name="Rectangle 1617">
                        <a:extLst>
                          <a:ext uri="{FF2B5EF4-FFF2-40B4-BE49-F238E27FC236}">
                            <a16:creationId xmlns:a16="http://schemas.microsoft.com/office/drawing/2014/main" id="{D5B722D9-53D9-38BD-903C-14BECE39AD2E}"/>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5" name="Oval 1614">
                      <a:extLst>
                        <a:ext uri="{FF2B5EF4-FFF2-40B4-BE49-F238E27FC236}">
                          <a16:creationId xmlns:a16="http://schemas.microsoft.com/office/drawing/2014/main" id="{D1596B38-923C-94F2-D427-087C98405532}"/>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83" name="Group 1582">
                    <a:extLst>
                      <a:ext uri="{FF2B5EF4-FFF2-40B4-BE49-F238E27FC236}">
                        <a16:creationId xmlns:a16="http://schemas.microsoft.com/office/drawing/2014/main" id="{3CE2C45D-2E73-15E8-320D-4FCEF0F88912}"/>
                      </a:ext>
                    </a:extLst>
                  </p:cNvPr>
                  <p:cNvGrpSpPr/>
                  <p:nvPr/>
                </p:nvGrpSpPr>
                <p:grpSpPr>
                  <a:xfrm rot="10800000">
                    <a:off x="1077537" y="-91462"/>
                    <a:ext cx="2819400" cy="1808041"/>
                    <a:chOff x="1066800" y="802179"/>
                    <a:chExt cx="2819400" cy="1808041"/>
                  </a:xfrm>
                  <a:grpFill/>
                </p:grpSpPr>
                <p:grpSp>
                  <p:nvGrpSpPr>
                    <p:cNvPr id="1584" name="Group 1583">
                      <a:extLst>
                        <a:ext uri="{FF2B5EF4-FFF2-40B4-BE49-F238E27FC236}">
                          <a16:creationId xmlns:a16="http://schemas.microsoft.com/office/drawing/2014/main" id="{0E691949-D93D-40F8-EF26-232B125E891A}"/>
                        </a:ext>
                      </a:extLst>
                    </p:cNvPr>
                    <p:cNvGrpSpPr/>
                    <p:nvPr/>
                  </p:nvGrpSpPr>
                  <p:grpSpPr>
                    <a:xfrm>
                      <a:off x="1066800" y="802179"/>
                      <a:ext cx="1409700" cy="914400"/>
                      <a:chOff x="1066800" y="802179"/>
                      <a:chExt cx="1409700" cy="914400"/>
                    </a:xfrm>
                    <a:grpFill/>
                  </p:grpSpPr>
                  <p:pic>
                    <p:nvPicPr>
                      <p:cNvPr id="1606" name="Graphic 1605" descr="Marker with solid fill">
                        <a:extLst>
                          <a:ext uri="{FF2B5EF4-FFF2-40B4-BE49-F238E27FC236}">
                            <a16:creationId xmlns:a16="http://schemas.microsoft.com/office/drawing/2014/main" id="{B326A83A-2A67-293A-3C13-8E1BD0850F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66800" y="802179"/>
                        <a:ext cx="914400" cy="914400"/>
                      </a:xfrm>
                      <a:prstGeom prst="rect">
                        <a:avLst/>
                      </a:prstGeom>
                    </p:spPr>
                  </p:pic>
                  <p:sp>
                    <p:nvSpPr>
                      <p:cNvPr id="1607" name="Oval 1606">
                        <a:extLst>
                          <a:ext uri="{FF2B5EF4-FFF2-40B4-BE49-F238E27FC236}">
                            <a16:creationId xmlns:a16="http://schemas.microsoft.com/office/drawing/2014/main" id="{977EDE99-999D-E28B-DF59-212F82C3B22A}"/>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8" name="Rectangle 1607">
                        <a:extLst>
                          <a:ext uri="{FF2B5EF4-FFF2-40B4-BE49-F238E27FC236}">
                            <a16:creationId xmlns:a16="http://schemas.microsoft.com/office/drawing/2014/main" id="{B7FD15B9-D7A8-1737-EA91-42AFF0F46687}"/>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85" name="Group 1584">
                      <a:extLst>
                        <a:ext uri="{FF2B5EF4-FFF2-40B4-BE49-F238E27FC236}">
                          <a16:creationId xmlns:a16="http://schemas.microsoft.com/office/drawing/2014/main" id="{26F98350-A9D9-01F6-9BBB-42529B1BE458}"/>
                        </a:ext>
                      </a:extLst>
                    </p:cNvPr>
                    <p:cNvGrpSpPr/>
                    <p:nvPr/>
                  </p:nvGrpSpPr>
                  <p:grpSpPr>
                    <a:xfrm rot="10800000">
                      <a:off x="2476500" y="802179"/>
                      <a:ext cx="1409700" cy="914400"/>
                      <a:chOff x="1066800" y="802179"/>
                      <a:chExt cx="1409700" cy="914400"/>
                    </a:xfrm>
                    <a:grpFill/>
                  </p:grpSpPr>
                  <p:pic>
                    <p:nvPicPr>
                      <p:cNvPr id="1603" name="Graphic 1602" descr="Marker with solid fill">
                        <a:extLst>
                          <a:ext uri="{FF2B5EF4-FFF2-40B4-BE49-F238E27FC236}">
                            <a16:creationId xmlns:a16="http://schemas.microsoft.com/office/drawing/2014/main" id="{186D234A-9E2D-FA30-2C1E-35744899F8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66800" y="802179"/>
                        <a:ext cx="914400" cy="914400"/>
                      </a:xfrm>
                      <a:prstGeom prst="rect">
                        <a:avLst/>
                      </a:prstGeom>
                    </p:spPr>
                  </p:pic>
                  <p:sp>
                    <p:nvSpPr>
                      <p:cNvPr id="1604" name="Oval 1603">
                        <a:extLst>
                          <a:ext uri="{FF2B5EF4-FFF2-40B4-BE49-F238E27FC236}">
                            <a16:creationId xmlns:a16="http://schemas.microsoft.com/office/drawing/2014/main" id="{ACDF69BF-8C8B-B49E-42A9-D80E98BBCDEF}"/>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5" name="Rectangle 1604">
                        <a:extLst>
                          <a:ext uri="{FF2B5EF4-FFF2-40B4-BE49-F238E27FC236}">
                            <a16:creationId xmlns:a16="http://schemas.microsoft.com/office/drawing/2014/main" id="{4DF3E176-67B8-F008-99A2-A1D3D65BDCCB}"/>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86" name="Group 1585">
                      <a:extLst>
                        <a:ext uri="{FF2B5EF4-FFF2-40B4-BE49-F238E27FC236}">
                          <a16:creationId xmlns:a16="http://schemas.microsoft.com/office/drawing/2014/main" id="{11942C7A-254C-7BDB-BE02-5371068F3381}"/>
                        </a:ext>
                      </a:extLst>
                    </p:cNvPr>
                    <p:cNvGrpSpPr/>
                    <p:nvPr/>
                  </p:nvGrpSpPr>
                  <p:grpSpPr>
                    <a:xfrm>
                      <a:off x="1438558" y="1190873"/>
                      <a:ext cx="1043940" cy="914400"/>
                      <a:chOff x="1098258" y="802179"/>
                      <a:chExt cx="1043940" cy="914400"/>
                    </a:xfrm>
                    <a:grpFill/>
                  </p:grpSpPr>
                  <p:pic>
                    <p:nvPicPr>
                      <p:cNvPr id="1600" name="Graphic 1599" descr="Marker with solid fill">
                        <a:extLst>
                          <a:ext uri="{FF2B5EF4-FFF2-40B4-BE49-F238E27FC236}">
                            <a16:creationId xmlns:a16="http://schemas.microsoft.com/office/drawing/2014/main" id="{4B7258B0-1C73-BC29-94C0-C41C149912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98258" y="802179"/>
                        <a:ext cx="914400" cy="914400"/>
                      </a:xfrm>
                      <a:prstGeom prst="rect">
                        <a:avLst/>
                      </a:prstGeom>
                    </p:spPr>
                  </p:pic>
                  <p:sp>
                    <p:nvSpPr>
                      <p:cNvPr id="1601" name="Oval 1600">
                        <a:extLst>
                          <a:ext uri="{FF2B5EF4-FFF2-40B4-BE49-F238E27FC236}">
                            <a16:creationId xmlns:a16="http://schemas.microsoft.com/office/drawing/2014/main" id="{88D1ACF0-5DF4-FDF9-E6F3-5241FCE779A7}"/>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2" name="Rectangle 1601">
                        <a:extLst>
                          <a:ext uri="{FF2B5EF4-FFF2-40B4-BE49-F238E27FC236}">
                            <a16:creationId xmlns:a16="http://schemas.microsoft.com/office/drawing/2014/main" id="{96A545E2-CF23-9DB9-2969-BBD56B3CA24B}"/>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87" name="Group 1586">
                      <a:extLst>
                        <a:ext uri="{FF2B5EF4-FFF2-40B4-BE49-F238E27FC236}">
                          <a16:creationId xmlns:a16="http://schemas.microsoft.com/office/drawing/2014/main" id="{A2291056-1082-5A98-37E6-D12D27D7F17D}"/>
                        </a:ext>
                      </a:extLst>
                    </p:cNvPr>
                    <p:cNvGrpSpPr/>
                    <p:nvPr/>
                  </p:nvGrpSpPr>
                  <p:grpSpPr>
                    <a:xfrm rot="10800000">
                      <a:off x="2481305" y="1190873"/>
                      <a:ext cx="981627" cy="914400"/>
                      <a:chOff x="1032944" y="802179"/>
                      <a:chExt cx="1080957" cy="914400"/>
                    </a:xfrm>
                    <a:grpFill/>
                  </p:grpSpPr>
                  <p:pic>
                    <p:nvPicPr>
                      <p:cNvPr id="1597" name="Graphic 1596" descr="Marker with solid fill">
                        <a:extLst>
                          <a:ext uri="{FF2B5EF4-FFF2-40B4-BE49-F238E27FC236}">
                            <a16:creationId xmlns:a16="http://schemas.microsoft.com/office/drawing/2014/main" id="{7210C61F-0889-ED4C-5DA0-7ED98BB734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32944" y="802179"/>
                        <a:ext cx="914400" cy="914400"/>
                      </a:xfrm>
                      <a:prstGeom prst="rect">
                        <a:avLst/>
                      </a:prstGeom>
                    </p:spPr>
                  </p:pic>
                  <p:sp>
                    <p:nvSpPr>
                      <p:cNvPr id="1598" name="Oval 1597">
                        <a:extLst>
                          <a:ext uri="{FF2B5EF4-FFF2-40B4-BE49-F238E27FC236}">
                            <a16:creationId xmlns:a16="http://schemas.microsoft.com/office/drawing/2014/main" id="{862432C8-97C6-DCFA-C2EE-D0ABCE67F523}"/>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9" name="Rectangle 1598">
                        <a:extLst>
                          <a:ext uri="{FF2B5EF4-FFF2-40B4-BE49-F238E27FC236}">
                            <a16:creationId xmlns:a16="http://schemas.microsoft.com/office/drawing/2014/main" id="{4E7E27DA-B433-B3D0-14AA-0319C30215F4}"/>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88" name="Group 1587">
                      <a:extLst>
                        <a:ext uri="{FF2B5EF4-FFF2-40B4-BE49-F238E27FC236}">
                          <a16:creationId xmlns:a16="http://schemas.microsoft.com/office/drawing/2014/main" id="{187EE4AE-2A61-1D98-F6C3-D9B914DCE819}"/>
                        </a:ext>
                      </a:extLst>
                    </p:cNvPr>
                    <p:cNvGrpSpPr/>
                    <p:nvPr/>
                  </p:nvGrpSpPr>
                  <p:grpSpPr>
                    <a:xfrm>
                      <a:off x="1723447" y="1639603"/>
                      <a:ext cx="914400" cy="914400"/>
                      <a:chOff x="1113987" y="802179"/>
                      <a:chExt cx="914400" cy="914400"/>
                    </a:xfrm>
                    <a:grpFill/>
                  </p:grpSpPr>
                  <p:pic>
                    <p:nvPicPr>
                      <p:cNvPr id="1594" name="Graphic 1593" descr="Marker with solid fill">
                        <a:extLst>
                          <a:ext uri="{FF2B5EF4-FFF2-40B4-BE49-F238E27FC236}">
                            <a16:creationId xmlns:a16="http://schemas.microsoft.com/office/drawing/2014/main" id="{C3F3CC38-192F-C236-94DC-6220A5233A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113987" y="802179"/>
                        <a:ext cx="914400" cy="914400"/>
                      </a:xfrm>
                      <a:prstGeom prst="rect">
                        <a:avLst/>
                      </a:prstGeom>
                    </p:spPr>
                  </p:pic>
                  <p:sp>
                    <p:nvSpPr>
                      <p:cNvPr id="1595" name="Oval 1594">
                        <a:extLst>
                          <a:ext uri="{FF2B5EF4-FFF2-40B4-BE49-F238E27FC236}">
                            <a16:creationId xmlns:a16="http://schemas.microsoft.com/office/drawing/2014/main" id="{43AC9ED4-DE3D-F92E-20CF-692CFA534806}"/>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6" name="Rectangle 1595">
                        <a:extLst>
                          <a:ext uri="{FF2B5EF4-FFF2-40B4-BE49-F238E27FC236}">
                            <a16:creationId xmlns:a16="http://schemas.microsoft.com/office/drawing/2014/main" id="{43C0ACD1-4F4E-49B5-1BC1-4062FBD050F0}"/>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89" name="Group 1588">
                      <a:extLst>
                        <a:ext uri="{FF2B5EF4-FFF2-40B4-BE49-F238E27FC236}">
                          <a16:creationId xmlns:a16="http://schemas.microsoft.com/office/drawing/2014/main" id="{BD1D1928-3ED5-458C-FBCD-B5B31FB02C4D}"/>
                        </a:ext>
                      </a:extLst>
                    </p:cNvPr>
                    <p:cNvGrpSpPr/>
                    <p:nvPr/>
                  </p:nvGrpSpPr>
                  <p:grpSpPr>
                    <a:xfrm rot="10800000">
                      <a:off x="2370110" y="1638333"/>
                      <a:ext cx="830375" cy="914400"/>
                      <a:chOff x="1009908" y="802199"/>
                      <a:chExt cx="914400" cy="914400"/>
                    </a:xfrm>
                    <a:grpFill/>
                  </p:grpSpPr>
                  <p:pic>
                    <p:nvPicPr>
                      <p:cNvPr id="1591" name="Graphic 1590" descr="Marker with solid fill">
                        <a:extLst>
                          <a:ext uri="{FF2B5EF4-FFF2-40B4-BE49-F238E27FC236}">
                            <a16:creationId xmlns:a16="http://schemas.microsoft.com/office/drawing/2014/main" id="{15087C53-B034-DC45-AC03-44553BF847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09908" y="802199"/>
                        <a:ext cx="914400" cy="914400"/>
                      </a:xfrm>
                      <a:prstGeom prst="rect">
                        <a:avLst/>
                      </a:prstGeom>
                    </p:spPr>
                  </p:pic>
                  <p:sp>
                    <p:nvSpPr>
                      <p:cNvPr id="1592" name="Oval 1591">
                        <a:extLst>
                          <a:ext uri="{FF2B5EF4-FFF2-40B4-BE49-F238E27FC236}">
                            <a16:creationId xmlns:a16="http://schemas.microsoft.com/office/drawing/2014/main" id="{283FC8F4-08CE-E5E6-373B-186DBEE972A6}"/>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3" name="Rectangle 1592">
                        <a:extLst>
                          <a:ext uri="{FF2B5EF4-FFF2-40B4-BE49-F238E27FC236}">
                            <a16:creationId xmlns:a16="http://schemas.microsoft.com/office/drawing/2014/main" id="{7E1B2E8D-E107-0CC5-6DD0-DA850C38E71E}"/>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90" name="Oval 1589">
                      <a:extLst>
                        <a:ext uri="{FF2B5EF4-FFF2-40B4-BE49-F238E27FC236}">
                          <a16:creationId xmlns:a16="http://schemas.microsoft.com/office/drawing/2014/main" id="{4AC08B13-0CEC-BA20-3B40-17A0EDB427FE}"/>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30" name="Group 1529">
                  <a:extLst>
                    <a:ext uri="{FF2B5EF4-FFF2-40B4-BE49-F238E27FC236}">
                      <a16:creationId xmlns:a16="http://schemas.microsoft.com/office/drawing/2014/main" id="{7F33C0B3-2574-2ECD-A191-0A2BB02B593F}"/>
                    </a:ext>
                  </a:extLst>
                </p:cNvPr>
                <p:cNvGrpSpPr/>
                <p:nvPr/>
              </p:nvGrpSpPr>
              <p:grpSpPr>
                <a:xfrm flipH="1">
                  <a:off x="1069505" y="2304619"/>
                  <a:ext cx="2830137" cy="2645465"/>
                  <a:chOff x="1066800" y="-35245"/>
                  <a:chExt cx="2830137" cy="2645465"/>
                </a:xfrm>
                <a:grpFill/>
              </p:grpSpPr>
              <p:grpSp>
                <p:nvGrpSpPr>
                  <p:cNvPr id="1531" name="Group 1530">
                    <a:extLst>
                      <a:ext uri="{FF2B5EF4-FFF2-40B4-BE49-F238E27FC236}">
                        <a16:creationId xmlns:a16="http://schemas.microsoft.com/office/drawing/2014/main" id="{19C67FF7-C89D-8045-7B01-3631F086682C}"/>
                      </a:ext>
                    </a:extLst>
                  </p:cNvPr>
                  <p:cNvGrpSpPr/>
                  <p:nvPr/>
                </p:nvGrpSpPr>
                <p:grpSpPr>
                  <a:xfrm>
                    <a:off x="1066800" y="802179"/>
                    <a:ext cx="2819400" cy="1808041"/>
                    <a:chOff x="1066800" y="802179"/>
                    <a:chExt cx="2819400" cy="1808041"/>
                  </a:xfrm>
                  <a:grpFill/>
                </p:grpSpPr>
                <p:grpSp>
                  <p:nvGrpSpPr>
                    <p:cNvPr id="1557" name="Group 1556">
                      <a:extLst>
                        <a:ext uri="{FF2B5EF4-FFF2-40B4-BE49-F238E27FC236}">
                          <a16:creationId xmlns:a16="http://schemas.microsoft.com/office/drawing/2014/main" id="{F27BDEB0-278E-AE89-D211-E3C75EAA73A4}"/>
                        </a:ext>
                      </a:extLst>
                    </p:cNvPr>
                    <p:cNvGrpSpPr/>
                    <p:nvPr/>
                  </p:nvGrpSpPr>
                  <p:grpSpPr>
                    <a:xfrm>
                      <a:off x="1066800" y="802179"/>
                      <a:ext cx="1409700" cy="914400"/>
                      <a:chOff x="1066800" y="802179"/>
                      <a:chExt cx="1409700" cy="914400"/>
                    </a:xfrm>
                    <a:grpFill/>
                  </p:grpSpPr>
                  <p:pic>
                    <p:nvPicPr>
                      <p:cNvPr id="1579" name="Graphic 1578" descr="Marker with solid fill">
                        <a:extLst>
                          <a:ext uri="{FF2B5EF4-FFF2-40B4-BE49-F238E27FC236}">
                            <a16:creationId xmlns:a16="http://schemas.microsoft.com/office/drawing/2014/main" id="{52BFD7F2-7E9D-8ACE-C82D-A995B53EF2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66800" y="802179"/>
                        <a:ext cx="914400" cy="914400"/>
                      </a:xfrm>
                      <a:prstGeom prst="rect">
                        <a:avLst/>
                      </a:prstGeom>
                    </p:spPr>
                  </p:pic>
                  <p:sp>
                    <p:nvSpPr>
                      <p:cNvPr id="1580" name="Oval 1579">
                        <a:extLst>
                          <a:ext uri="{FF2B5EF4-FFF2-40B4-BE49-F238E27FC236}">
                            <a16:creationId xmlns:a16="http://schemas.microsoft.com/office/drawing/2014/main" id="{DE156A9D-2EBF-530C-696E-6FCB580A8937}"/>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1" name="Rectangle 1580">
                        <a:extLst>
                          <a:ext uri="{FF2B5EF4-FFF2-40B4-BE49-F238E27FC236}">
                            <a16:creationId xmlns:a16="http://schemas.microsoft.com/office/drawing/2014/main" id="{61D62744-931F-17DA-A880-AC39E6CA1422}"/>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8" name="Group 1557">
                      <a:extLst>
                        <a:ext uri="{FF2B5EF4-FFF2-40B4-BE49-F238E27FC236}">
                          <a16:creationId xmlns:a16="http://schemas.microsoft.com/office/drawing/2014/main" id="{F38A6382-4890-893F-51A7-8513281B8226}"/>
                        </a:ext>
                      </a:extLst>
                    </p:cNvPr>
                    <p:cNvGrpSpPr/>
                    <p:nvPr/>
                  </p:nvGrpSpPr>
                  <p:grpSpPr>
                    <a:xfrm rot="10800000">
                      <a:off x="2476500" y="802179"/>
                      <a:ext cx="1409700" cy="914400"/>
                      <a:chOff x="1066800" y="802179"/>
                      <a:chExt cx="1409700" cy="914400"/>
                    </a:xfrm>
                    <a:grpFill/>
                  </p:grpSpPr>
                  <p:pic>
                    <p:nvPicPr>
                      <p:cNvPr id="1576" name="Graphic 1575" descr="Marker with solid fill">
                        <a:extLst>
                          <a:ext uri="{FF2B5EF4-FFF2-40B4-BE49-F238E27FC236}">
                            <a16:creationId xmlns:a16="http://schemas.microsoft.com/office/drawing/2014/main" id="{BC4A577F-EFC8-FB13-9E70-551D5C01F7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66800" y="802179"/>
                        <a:ext cx="914400" cy="914400"/>
                      </a:xfrm>
                      <a:prstGeom prst="rect">
                        <a:avLst/>
                      </a:prstGeom>
                    </p:spPr>
                  </p:pic>
                  <p:sp>
                    <p:nvSpPr>
                      <p:cNvPr id="1577" name="Oval 1576">
                        <a:extLst>
                          <a:ext uri="{FF2B5EF4-FFF2-40B4-BE49-F238E27FC236}">
                            <a16:creationId xmlns:a16="http://schemas.microsoft.com/office/drawing/2014/main" id="{4E4DD2BC-94C3-1191-A283-B864E28BDA42}"/>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8" name="Rectangle 1577">
                        <a:extLst>
                          <a:ext uri="{FF2B5EF4-FFF2-40B4-BE49-F238E27FC236}">
                            <a16:creationId xmlns:a16="http://schemas.microsoft.com/office/drawing/2014/main" id="{9EBBE7BD-D533-42BB-C84C-DBA391EF5644}"/>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9" name="Group 1558">
                      <a:extLst>
                        <a:ext uri="{FF2B5EF4-FFF2-40B4-BE49-F238E27FC236}">
                          <a16:creationId xmlns:a16="http://schemas.microsoft.com/office/drawing/2014/main" id="{EF520BB6-E3AC-9AE8-494A-C2C68B716B29}"/>
                        </a:ext>
                      </a:extLst>
                    </p:cNvPr>
                    <p:cNvGrpSpPr/>
                    <p:nvPr/>
                  </p:nvGrpSpPr>
                  <p:grpSpPr>
                    <a:xfrm>
                      <a:off x="1443052" y="1190873"/>
                      <a:ext cx="1043940" cy="914400"/>
                      <a:chOff x="1102752" y="802179"/>
                      <a:chExt cx="1043940" cy="914400"/>
                    </a:xfrm>
                    <a:grpFill/>
                  </p:grpSpPr>
                  <p:pic>
                    <p:nvPicPr>
                      <p:cNvPr id="1573" name="Graphic 1572" descr="Marker with solid fill">
                        <a:extLst>
                          <a:ext uri="{FF2B5EF4-FFF2-40B4-BE49-F238E27FC236}">
                            <a16:creationId xmlns:a16="http://schemas.microsoft.com/office/drawing/2014/main" id="{11905E7E-F607-3A13-1714-19A726BA67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102752" y="802179"/>
                        <a:ext cx="914400" cy="914400"/>
                      </a:xfrm>
                      <a:prstGeom prst="rect">
                        <a:avLst/>
                      </a:prstGeom>
                    </p:spPr>
                  </p:pic>
                  <p:sp>
                    <p:nvSpPr>
                      <p:cNvPr id="1574" name="Oval 1573">
                        <a:extLst>
                          <a:ext uri="{FF2B5EF4-FFF2-40B4-BE49-F238E27FC236}">
                            <a16:creationId xmlns:a16="http://schemas.microsoft.com/office/drawing/2014/main" id="{33303895-32F6-2417-BF5A-6A9790F50E37}"/>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5" name="Rectangle 1574">
                        <a:extLst>
                          <a:ext uri="{FF2B5EF4-FFF2-40B4-BE49-F238E27FC236}">
                            <a16:creationId xmlns:a16="http://schemas.microsoft.com/office/drawing/2014/main" id="{7AB0C1F4-CEF6-E523-F4DC-FD98772B395E}"/>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0" name="Group 1559">
                      <a:extLst>
                        <a:ext uri="{FF2B5EF4-FFF2-40B4-BE49-F238E27FC236}">
                          <a16:creationId xmlns:a16="http://schemas.microsoft.com/office/drawing/2014/main" id="{AADF2275-A4FA-8D02-4526-5597B7CE9744}"/>
                        </a:ext>
                      </a:extLst>
                    </p:cNvPr>
                    <p:cNvGrpSpPr/>
                    <p:nvPr/>
                  </p:nvGrpSpPr>
                  <p:grpSpPr>
                    <a:xfrm rot="10800000">
                      <a:off x="2486673" y="1190883"/>
                      <a:ext cx="981622" cy="914400"/>
                      <a:chOff x="1027029" y="802169"/>
                      <a:chExt cx="1080952" cy="914400"/>
                    </a:xfrm>
                    <a:grpFill/>
                  </p:grpSpPr>
                  <p:pic>
                    <p:nvPicPr>
                      <p:cNvPr id="1570" name="Graphic 1569" descr="Marker with solid fill">
                        <a:extLst>
                          <a:ext uri="{FF2B5EF4-FFF2-40B4-BE49-F238E27FC236}">
                            <a16:creationId xmlns:a16="http://schemas.microsoft.com/office/drawing/2014/main" id="{39D6D470-EEA3-0965-C5DD-E59E98A54B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27029" y="802169"/>
                        <a:ext cx="914400" cy="914400"/>
                      </a:xfrm>
                      <a:prstGeom prst="rect">
                        <a:avLst/>
                      </a:prstGeom>
                    </p:spPr>
                  </p:pic>
                  <p:sp>
                    <p:nvSpPr>
                      <p:cNvPr id="1571" name="Oval 1570">
                        <a:extLst>
                          <a:ext uri="{FF2B5EF4-FFF2-40B4-BE49-F238E27FC236}">
                            <a16:creationId xmlns:a16="http://schemas.microsoft.com/office/drawing/2014/main" id="{E40BAE5F-2683-17BC-1754-FB82310932E5}"/>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2" name="Rectangle 1571">
                        <a:extLst>
                          <a:ext uri="{FF2B5EF4-FFF2-40B4-BE49-F238E27FC236}">
                            <a16:creationId xmlns:a16="http://schemas.microsoft.com/office/drawing/2014/main" id="{39C7C3E2-D4A3-3791-773D-4D1F24575663}"/>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1" name="Group 1560">
                      <a:extLst>
                        <a:ext uri="{FF2B5EF4-FFF2-40B4-BE49-F238E27FC236}">
                          <a16:creationId xmlns:a16="http://schemas.microsoft.com/office/drawing/2014/main" id="{67CA29E3-4B59-24D8-2464-004E6918B3F9}"/>
                        </a:ext>
                      </a:extLst>
                    </p:cNvPr>
                    <p:cNvGrpSpPr/>
                    <p:nvPr/>
                  </p:nvGrpSpPr>
                  <p:grpSpPr>
                    <a:xfrm>
                      <a:off x="1717365" y="1639603"/>
                      <a:ext cx="914400" cy="914400"/>
                      <a:chOff x="1107905" y="802179"/>
                      <a:chExt cx="914400" cy="914400"/>
                    </a:xfrm>
                    <a:grpFill/>
                  </p:grpSpPr>
                  <p:pic>
                    <p:nvPicPr>
                      <p:cNvPr id="1567" name="Graphic 1566" descr="Marker with solid fill">
                        <a:extLst>
                          <a:ext uri="{FF2B5EF4-FFF2-40B4-BE49-F238E27FC236}">
                            <a16:creationId xmlns:a16="http://schemas.microsoft.com/office/drawing/2014/main" id="{880D3E87-8104-177B-5E36-5709BE1DA1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107905" y="802179"/>
                        <a:ext cx="914400" cy="914400"/>
                      </a:xfrm>
                      <a:prstGeom prst="rect">
                        <a:avLst/>
                      </a:prstGeom>
                    </p:spPr>
                  </p:pic>
                  <p:sp>
                    <p:nvSpPr>
                      <p:cNvPr id="1568" name="Oval 1567">
                        <a:extLst>
                          <a:ext uri="{FF2B5EF4-FFF2-40B4-BE49-F238E27FC236}">
                            <a16:creationId xmlns:a16="http://schemas.microsoft.com/office/drawing/2014/main" id="{3787DD36-54AF-077D-782B-B69B5A9BA1EC}"/>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9" name="Rectangle 1568">
                        <a:extLst>
                          <a:ext uri="{FF2B5EF4-FFF2-40B4-BE49-F238E27FC236}">
                            <a16:creationId xmlns:a16="http://schemas.microsoft.com/office/drawing/2014/main" id="{9ECC7041-219D-0244-2C0E-B7EFB66E4B8A}"/>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2" name="Group 1561">
                      <a:extLst>
                        <a:ext uri="{FF2B5EF4-FFF2-40B4-BE49-F238E27FC236}">
                          <a16:creationId xmlns:a16="http://schemas.microsoft.com/office/drawing/2014/main" id="{6FFD87F8-8A4F-FC1A-902C-2029E7B59C9E}"/>
                        </a:ext>
                      </a:extLst>
                    </p:cNvPr>
                    <p:cNvGrpSpPr/>
                    <p:nvPr/>
                  </p:nvGrpSpPr>
                  <p:grpSpPr>
                    <a:xfrm rot="10800000">
                      <a:off x="2365105" y="1638353"/>
                      <a:ext cx="830375" cy="914400"/>
                      <a:chOff x="1015421" y="802179"/>
                      <a:chExt cx="914400" cy="914400"/>
                    </a:xfrm>
                    <a:grpFill/>
                  </p:grpSpPr>
                  <p:pic>
                    <p:nvPicPr>
                      <p:cNvPr id="1564" name="Graphic 1563" descr="Marker with solid fill">
                        <a:extLst>
                          <a:ext uri="{FF2B5EF4-FFF2-40B4-BE49-F238E27FC236}">
                            <a16:creationId xmlns:a16="http://schemas.microsoft.com/office/drawing/2014/main" id="{E67897D4-C7EB-4983-0101-083C1CB652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15421" y="802179"/>
                        <a:ext cx="914400" cy="914400"/>
                      </a:xfrm>
                      <a:prstGeom prst="rect">
                        <a:avLst/>
                      </a:prstGeom>
                    </p:spPr>
                  </p:pic>
                  <p:sp>
                    <p:nvSpPr>
                      <p:cNvPr id="1565" name="Oval 1564">
                        <a:extLst>
                          <a:ext uri="{FF2B5EF4-FFF2-40B4-BE49-F238E27FC236}">
                            <a16:creationId xmlns:a16="http://schemas.microsoft.com/office/drawing/2014/main" id="{1A6BE9FF-EA70-6097-1B82-831443AADF11}"/>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6" name="Rectangle 1565">
                        <a:extLst>
                          <a:ext uri="{FF2B5EF4-FFF2-40B4-BE49-F238E27FC236}">
                            <a16:creationId xmlns:a16="http://schemas.microsoft.com/office/drawing/2014/main" id="{EF36E9DC-16C6-014C-86E0-88E1ACBB2D1F}"/>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63" name="Oval 1562">
                      <a:extLst>
                        <a:ext uri="{FF2B5EF4-FFF2-40B4-BE49-F238E27FC236}">
                          <a16:creationId xmlns:a16="http://schemas.microsoft.com/office/drawing/2014/main" id="{12C1FCBF-6E5E-2C23-5D0E-A716AE79F3DA}"/>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2" name="Group 1531">
                    <a:extLst>
                      <a:ext uri="{FF2B5EF4-FFF2-40B4-BE49-F238E27FC236}">
                        <a16:creationId xmlns:a16="http://schemas.microsoft.com/office/drawing/2014/main" id="{A9EEA699-0ECE-B67E-C7F5-CC3D3F440EF2}"/>
                      </a:ext>
                    </a:extLst>
                  </p:cNvPr>
                  <p:cNvGrpSpPr/>
                  <p:nvPr/>
                </p:nvGrpSpPr>
                <p:grpSpPr>
                  <a:xfrm rot="10800000">
                    <a:off x="1077537" y="-35245"/>
                    <a:ext cx="2819400" cy="1751824"/>
                    <a:chOff x="1066800" y="802179"/>
                    <a:chExt cx="2819400" cy="1751824"/>
                  </a:xfrm>
                  <a:grpFill/>
                </p:grpSpPr>
                <p:grpSp>
                  <p:nvGrpSpPr>
                    <p:cNvPr id="1533" name="Group 1532">
                      <a:extLst>
                        <a:ext uri="{FF2B5EF4-FFF2-40B4-BE49-F238E27FC236}">
                          <a16:creationId xmlns:a16="http://schemas.microsoft.com/office/drawing/2014/main" id="{9989A5C0-BACB-7DD4-2FE7-AB2568BF87C9}"/>
                        </a:ext>
                      </a:extLst>
                    </p:cNvPr>
                    <p:cNvGrpSpPr/>
                    <p:nvPr/>
                  </p:nvGrpSpPr>
                  <p:grpSpPr>
                    <a:xfrm>
                      <a:off x="1066800" y="802179"/>
                      <a:ext cx="1409700" cy="914400"/>
                      <a:chOff x="1066800" y="802179"/>
                      <a:chExt cx="1409700" cy="914400"/>
                    </a:xfrm>
                    <a:grpFill/>
                  </p:grpSpPr>
                  <p:pic>
                    <p:nvPicPr>
                      <p:cNvPr id="1554" name="Graphic 1553" descr="Marker with solid fill">
                        <a:extLst>
                          <a:ext uri="{FF2B5EF4-FFF2-40B4-BE49-F238E27FC236}">
                            <a16:creationId xmlns:a16="http://schemas.microsoft.com/office/drawing/2014/main" id="{6DB84A48-5D7D-2912-5DAF-815F284CC6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66800" y="802179"/>
                        <a:ext cx="914400" cy="914400"/>
                      </a:xfrm>
                      <a:prstGeom prst="rect">
                        <a:avLst/>
                      </a:prstGeom>
                    </p:spPr>
                  </p:pic>
                  <p:sp>
                    <p:nvSpPr>
                      <p:cNvPr id="1555" name="Oval 1554">
                        <a:extLst>
                          <a:ext uri="{FF2B5EF4-FFF2-40B4-BE49-F238E27FC236}">
                            <a16:creationId xmlns:a16="http://schemas.microsoft.com/office/drawing/2014/main" id="{439BE721-8FAB-724B-8EF1-7A7B918F96D9}"/>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6" name="Rectangle 1555">
                        <a:extLst>
                          <a:ext uri="{FF2B5EF4-FFF2-40B4-BE49-F238E27FC236}">
                            <a16:creationId xmlns:a16="http://schemas.microsoft.com/office/drawing/2014/main" id="{CB500471-053B-892B-9F42-7108D7D18645}"/>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4" name="Group 1533">
                      <a:extLst>
                        <a:ext uri="{FF2B5EF4-FFF2-40B4-BE49-F238E27FC236}">
                          <a16:creationId xmlns:a16="http://schemas.microsoft.com/office/drawing/2014/main" id="{79C0E8CF-D541-CC5B-A049-E599D058A9F2}"/>
                        </a:ext>
                      </a:extLst>
                    </p:cNvPr>
                    <p:cNvGrpSpPr/>
                    <p:nvPr/>
                  </p:nvGrpSpPr>
                  <p:grpSpPr>
                    <a:xfrm rot="10800000">
                      <a:off x="2476500" y="802179"/>
                      <a:ext cx="1409700" cy="914400"/>
                      <a:chOff x="1066800" y="802179"/>
                      <a:chExt cx="1409700" cy="914400"/>
                    </a:xfrm>
                    <a:grpFill/>
                  </p:grpSpPr>
                  <p:pic>
                    <p:nvPicPr>
                      <p:cNvPr id="1551" name="Graphic 1550" descr="Marker with solid fill">
                        <a:extLst>
                          <a:ext uri="{FF2B5EF4-FFF2-40B4-BE49-F238E27FC236}">
                            <a16:creationId xmlns:a16="http://schemas.microsoft.com/office/drawing/2014/main" id="{3CEAFCD9-B677-D332-4518-D69F66E5CE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66800" y="802179"/>
                        <a:ext cx="914400" cy="914400"/>
                      </a:xfrm>
                      <a:prstGeom prst="rect">
                        <a:avLst/>
                      </a:prstGeom>
                    </p:spPr>
                  </p:pic>
                  <p:sp>
                    <p:nvSpPr>
                      <p:cNvPr id="1552" name="Oval 1551">
                        <a:extLst>
                          <a:ext uri="{FF2B5EF4-FFF2-40B4-BE49-F238E27FC236}">
                            <a16:creationId xmlns:a16="http://schemas.microsoft.com/office/drawing/2014/main" id="{24F56D9D-8E43-9465-6C8E-D5737F3567F9}"/>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3" name="Rectangle 1552">
                        <a:extLst>
                          <a:ext uri="{FF2B5EF4-FFF2-40B4-BE49-F238E27FC236}">
                            <a16:creationId xmlns:a16="http://schemas.microsoft.com/office/drawing/2014/main" id="{CCF37331-8408-4FBE-280A-BE4FDEA273FB}"/>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5" name="Group 1534">
                      <a:extLst>
                        <a:ext uri="{FF2B5EF4-FFF2-40B4-BE49-F238E27FC236}">
                          <a16:creationId xmlns:a16="http://schemas.microsoft.com/office/drawing/2014/main" id="{68F510C6-8CF0-080D-52FE-703F65CDE21E}"/>
                        </a:ext>
                      </a:extLst>
                    </p:cNvPr>
                    <p:cNvGrpSpPr/>
                    <p:nvPr/>
                  </p:nvGrpSpPr>
                  <p:grpSpPr>
                    <a:xfrm>
                      <a:off x="1438558" y="1190873"/>
                      <a:ext cx="1043940" cy="914400"/>
                      <a:chOff x="1098258" y="802179"/>
                      <a:chExt cx="1043940" cy="914400"/>
                    </a:xfrm>
                    <a:grpFill/>
                  </p:grpSpPr>
                  <p:pic>
                    <p:nvPicPr>
                      <p:cNvPr id="1548" name="Graphic 1547" descr="Marker with solid fill">
                        <a:extLst>
                          <a:ext uri="{FF2B5EF4-FFF2-40B4-BE49-F238E27FC236}">
                            <a16:creationId xmlns:a16="http://schemas.microsoft.com/office/drawing/2014/main" id="{5AE9ECAC-B630-0C32-7898-809FB05904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98258" y="802179"/>
                        <a:ext cx="914400" cy="914400"/>
                      </a:xfrm>
                      <a:prstGeom prst="rect">
                        <a:avLst/>
                      </a:prstGeom>
                    </p:spPr>
                  </p:pic>
                  <p:sp>
                    <p:nvSpPr>
                      <p:cNvPr id="1549" name="Oval 1548">
                        <a:extLst>
                          <a:ext uri="{FF2B5EF4-FFF2-40B4-BE49-F238E27FC236}">
                            <a16:creationId xmlns:a16="http://schemas.microsoft.com/office/drawing/2014/main" id="{ABF14131-419D-8112-211E-5BABADD89666}"/>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0" name="Rectangle 1549">
                        <a:extLst>
                          <a:ext uri="{FF2B5EF4-FFF2-40B4-BE49-F238E27FC236}">
                            <a16:creationId xmlns:a16="http://schemas.microsoft.com/office/drawing/2014/main" id="{9A349F61-8AC3-F777-AD8A-2E63CE063EF8}"/>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6" name="Group 1535">
                      <a:extLst>
                        <a:ext uri="{FF2B5EF4-FFF2-40B4-BE49-F238E27FC236}">
                          <a16:creationId xmlns:a16="http://schemas.microsoft.com/office/drawing/2014/main" id="{0C1D558A-892B-1348-E4D2-A157AB5291A2}"/>
                        </a:ext>
                      </a:extLst>
                    </p:cNvPr>
                    <p:cNvGrpSpPr/>
                    <p:nvPr/>
                  </p:nvGrpSpPr>
                  <p:grpSpPr>
                    <a:xfrm rot="10800000">
                      <a:off x="2481305" y="1190873"/>
                      <a:ext cx="981627" cy="914400"/>
                      <a:chOff x="1032944" y="802179"/>
                      <a:chExt cx="1080957" cy="914400"/>
                    </a:xfrm>
                    <a:grpFill/>
                  </p:grpSpPr>
                  <p:pic>
                    <p:nvPicPr>
                      <p:cNvPr id="1545" name="Graphic 1544" descr="Marker with solid fill">
                        <a:extLst>
                          <a:ext uri="{FF2B5EF4-FFF2-40B4-BE49-F238E27FC236}">
                            <a16:creationId xmlns:a16="http://schemas.microsoft.com/office/drawing/2014/main" id="{9E3CDDB3-762B-B911-4436-FD4959AE7F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32944" y="802179"/>
                        <a:ext cx="914400" cy="914400"/>
                      </a:xfrm>
                      <a:prstGeom prst="rect">
                        <a:avLst/>
                      </a:prstGeom>
                    </p:spPr>
                  </p:pic>
                  <p:sp>
                    <p:nvSpPr>
                      <p:cNvPr id="1546" name="Oval 1545">
                        <a:extLst>
                          <a:ext uri="{FF2B5EF4-FFF2-40B4-BE49-F238E27FC236}">
                            <a16:creationId xmlns:a16="http://schemas.microsoft.com/office/drawing/2014/main" id="{3BB1CF27-189C-25A0-D0CB-787F292AFBF2}"/>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7" name="Rectangle 1546">
                        <a:extLst>
                          <a:ext uri="{FF2B5EF4-FFF2-40B4-BE49-F238E27FC236}">
                            <a16:creationId xmlns:a16="http://schemas.microsoft.com/office/drawing/2014/main" id="{31109028-8290-C789-3923-A77CC94B7096}"/>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7" name="Group 1536">
                      <a:extLst>
                        <a:ext uri="{FF2B5EF4-FFF2-40B4-BE49-F238E27FC236}">
                          <a16:creationId xmlns:a16="http://schemas.microsoft.com/office/drawing/2014/main" id="{771FE8F5-3B83-545A-EF57-A82609FB4534}"/>
                        </a:ext>
                      </a:extLst>
                    </p:cNvPr>
                    <p:cNvGrpSpPr/>
                    <p:nvPr/>
                  </p:nvGrpSpPr>
                  <p:grpSpPr>
                    <a:xfrm>
                      <a:off x="1723447" y="1639603"/>
                      <a:ext cx="914400" cy="914400"/>
                      <a:chOff x="1113987" y="802179"/>
                      <a:chExt cx="914400" cy="914400"/>
                    </a:xfrm>
                    <a:grpFill/>
                  </p:grpSpPr>
                  <p:pic>
                    <p:nvPicPr>
                      <p:cNvPr id="1542" name="Graphic 1541" descr="Marker with solid fill">
                        <a:extLst>
                          <a:ext uri="{FF2B5EF4-FFF2-40B4-BE49-F238E27FC236}">
                            <a16:creationId xmlns:a16="http://schemas.microsoft.com/office/drawing/2014/main" id="{BAF11397-B36B-F7EE-AA41-28E48A031E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113987" y="802179"/>
                        <a:ext cx="914400" cy="914400"/>
                      </a:xfrm>
                      <a:prstGeom prst="rect">
                        <a:avLst/>
                      </a:prstGeom>
                    </p:spPr>
                  </p:pic>
                  <p:sp>
                    <p:nvSpPr>
                      <p:cNvPr id="1543" name="Oval 1542">
                        <a:extLst>
                          <a:ext uri="{FF2B5EF4-FFF2-40B4-BE49-F238E27FC236}">
                            <a16:creationId xmlns:a16="http://schemas.microsoft.com/office/drawing/2014/main" id="{3ADEFDE2-2BD2-4E3E-7587-43771D23AA2D}"/>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4" name="Rectangle 1543">
                        <a:extLst>
                          <a:ext uri="{FF2B5EF4-FFF2-40B4-BE49-F238E27FC236}">
                            <a16:creationId xmlns:a16="http://schemas.microsoft.com/office/drawing/2014/main" id="{19FB875C-F540-C4F7-6E61-0F3063169742}"/>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8" name="Group 1537">
                      <a:extLst>
                        <a:ext uri="{FF2B5EF4-FFF2-40B4-BE49-F238E27FC236}">
                          <a16:creationId xmlns:a16="http://schemas.microsoft.com/office/drawing/2014/main" id="{C0923B06-0358-C286-3017-98FE01B8107F}"/>
                        </a:ext>
                      </a:extLst>
                    </p:cNvPr>
                    <p:cNvGrpSpPr/>
                    <p:nvPr/>
                  </p:nvGrpSpPr>
                  <p:grpSpPr>
                    <a:xfrm rot="10800000">
                      <a:off x="2370110" y="1638333"/>
                      <a:ext cx="830375" cy="914400"/>
                      <a:chOff x="1009908" y="802199"/>
                      <a:chExt cx="914400" cy="914400"/>
                    </a:xfrm>
                    <a:grpFill/>
                  </p:grpSpPr>
                  <p:pic>
                    <p:nvPicPr>
                      <p:cNvPr id="1539" name="Graphic 1538" descr="Marker with solid fill">
                        <a:extLst>
                          <a:ext uri="{FF2B5EF4-FFF2-40B4-BE49-F238E27FC236}">
                            <a16:creationId xmlns:a16="http://schemas.microsoft.com/office/drawing/2014/main" id="{0143EF52-68D6-ADCC-319C-CB68D6F29A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09908" y="802199"/>
                        <a:ext cx="914400" cy="914400"/>
                      </a:xfrm>
                      <a:prstGeom prst="rect">
                        <a:avLst/>
                      </a:prstGeom>
                    </p:spPr>
                  </p:pic>
                  <p:sp>
                    <p:nvSpPr>
                      <p:cNvPr id="1540" name="Oval 1539">
                        <a:extLst>
                          <a:ext uri="{FF2B5EF4-FFF2-40B4-BE49-F238E27FC236}">
                            <a16:creationId xmlns:a16="http://schemas.microsoft.com/office/drawing/2014/main" id="{35CAEF42-B50F-B405-07B0-B85DC7B9A3BF}"/>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1" name="Rectangle 1540">
                        <a:extLst>
                          <a:ext uri="{FF2B5EF4-FFF2-40B4-BE49-F238E27FC236}">
                            <a16:creationId xmlns:a16="http://schemas.microsoft.com/office/drawing/2014/main" id="{20F4A58E-BC75-6DA9-A4A8-4713F16663CD}"/>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1423" name="Group 1422">
                <a:extLst>
                  <a:ext uri="{FF2B5EF4-FFF2-40B4-BE49-F238E27FC236}">
                    <a16:creationId xmlns:a16="http://schemas.microsoft.com/office/drawing/2014/main" id="{2FCD2D69-824F-5A3D-0E86-E8F37799226C}"/>
                  </a:ext>
                </a:extLst>
              </p:cNvPr>
              <p:cNvGrpSpPr/>
              <p:nvPr/>
            </p:nvGrpSpPr>
            <p:grpSpPr>
              <a:xfrm>
                <a:off x="1061858" y="4591182"/>
                <a:ext cx="2832842" cy="5041546"/>
                <a:chOff x="1066800" y="-91462"/>
                <a:chExt cx="2832842" cy="5041546"/>
              </a:xfrm>
              <a:grpFill/>
            </p:grpSpPr>
            <p:grpSp>
              <p:nvGrpSpPr>
                <p:cNvPr id="1424" name="Group 1423">
                  <a:extLst>
                    <a:ext uri="{FF2B5EF4-FFF2-40B4-BE49-F238E27FC236}">
                      <a16:creationId xmlns:a16="http://schemas.microsoft.com/office/drawing/2014/main" id="{E357EFF2-A0E9-13DE-B71A-12A2EFF7ECE4}"/>
                    </a:ext>
                  </a:extLst>
                </p:cNvPr>
                <p:cNvGrpSpPr/>
                <p:nvPr/>
              </p:nvGrpSpPr>
              <p:grpSpPr>
                <a:xfrm>
                  <a:off x="1066800" y="-91462"/>
                  <a:ext cx="2830137" cy="2701682"/>
                  <a:chOff x="1066800" y="-91462"/>
                  <a:chExt cx="2830137" cy="2701682"/>
                </a:xfrm>
                <a:grpFill/>
              </p:grpSpPr>
              <p:grpSp>
                <p:nvGrpSpPr>
                  <p:cNvPr id="1477" name="Group 1476">
                    <a:extLst>
                      <a:ext uri="{FF2B5EF4-FFF2-40B4-BE49-F238E27FC236}">
                        <a16:creationId xmlns:a16="http://schemas.microsoft.com/office/drawing/2014/main" id="{AE10CE6C-C1FB-65FB-5F58-DCB60A72BFE3}"/>
                      </a:ext>
                    </a:extLst>
                  </p:cNvPr>
                  <p:cNvGrpSpPr/>
                  <p:nvPr/>
                </p:nvGrpSpPr>
                <p:grpSpPr>
                  <a:xfrm>
                    <a:off x="1066800" y="802179"/>
                    <a:ext cx="2819400" cy="1808041"/>
                    <a:chOff x="1066800" y="802179"/>
                    <a:chExt cx="2819400" cy="1808041"/>
                  </a:xfrm>
                  <a:grpFill/>
                </p:grpSpPr>
                <p:grpSp>
                  <p:nvGrpSpPr>
                    <p:cNvPr id="1504" name="Group 1503">
                      <a:extLst>
                        <a:ext uri="{FF2B5EF4-FFF2-40B4-BE49-F238E27FC236}">
                          <a16:creationId xmlns:a16="http://schemas.microsoft.com/office/drawing/2014/main" id="{40FB44F8-6F8A-F556-4091-DF148BB1DBA6}"/>
                        </a:ext>
                      </a:extLst>
                    </p:cNvPr>
                    <p:cNvGrpSpPr/>
                    <p:nvPr/>
                  </p:nvGrpSpPr>
                  <p:grpSpPr>
                    <a:xfrm>
                      <a:off x="1066800" y="802179"/>
                      <a:ext cx="1409700" cy="914400"/>
                      <a:chOff x="1066800" y="802179"/>
                      <a:chExt cx="1409700" cy="914400"/>
                    </a:xfrm>
                    <a:grpFill/>
                  </p:grpSpPr>
                  <p:pic>
                    <p:nvPicPr>
                      <p:cNvPr id="1526" name="Graphic 1525" descr="Marker with solid fill">
                        <a:extLst>
                          <a:ext uri="{FF2B5EF4-FFF2-40B4-BE49-F238E27FC236}">
                            <a16:creationId xmlns:a16="http://schemas.microsoft.com/office/drawing/2014/main" id="{729E1DD7-5B9A-C115-2BD6-A9E5916FA8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66800" y="802179"/>
                        <a:ext cx="914400" cy="914400"/>
                      </a:xfrm>
                      <a:prstGeom prst="rect">
                        <a:avLst/>
                      </a:prstGeom>
                    </p:spPr>
                  </p:pic>
                  <p:sp>
                    <p:nvSpPr>
                      <p:cNvPr id="1527" name="Oval 1526">
                        <a:extLst>
                          <a:ext uri="{FF2B5EF4-FFF2-40B4-BE49-F238E27FC236}">
                            <a16:creationId xmlns:a16="http://schemas.microsoft.com/office/drawing/2014/main" id="{35478F5A-9234-4286-E2D7-B3DBC401989A}"/>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8" name="Rectangle 1527">
                        <a:extLst>
                          <a:ext uri="{FF2B5EF4-FFF2-40B4-BE49-F238E27FC236}">
                            <a16:creationId xmlns:a16="http://schemas.microsoft.com/office/drawing/2014/main" id="{8CF676DB-610E-9237-73C1-68F7360F8FAB}"/>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5" name="Group 1504">
                      <a:extLst>
                        <a:ext uri="{FF2B5EF4-FFF2-40B4-BE49-F238E27FC236}">
                          <a16:creationId xmlns:a16="http://schemas.microsoft.com/office/drawing/2014/main" id="{0D91170B-C269-936B-8B36-3B6BC4FCCABE}"/>
                        </a:ext>
                      </a:extLst>
                    </p:cNvPr>
                    <p:cNvGrpSpPr/>
                    <p:nvPr/>
                  </p:nvGrpSpPr>
                  <p:grpSpPr>
                    <a:xfrm rot="10800000">
                      <a:off x="2476500" y="802179"/>
                      <a:ext cx="1409700" cy="914400"/>
                      <a:chOff x="1066800" y="802179"/>
                      <a:chExt cx="1409700" cy="914400"/>
                    </a:xfrm>
                    <a:grpFill/>
                  </p:grpSpPr>
                  <p:pic>
                    <p:nvPicPr>
                      <p:cNvPr id="1523" name="Graphic 1522" descr="Marker with solid fill">
                        <a:extLst>
                          <a:ext uri="{FF2B5EF4-FFF2-40B4-BE49-F238E27FC236}">
                            <a16:creationId xmlns:a16="http://schemas.microsoft.com/office/drawing/2014/main" id="{26191D36-D9E5-0670-119B-614FAC0F31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66800" y="802179"/>
                        <a:ext cx="914400" cy="914400"/>
                      </a:xfrm>
                      <a:prstGeom prst="rect">
                        <a:avLst/>
                      </a:prstGeom>
                    </p:spPr>
                  </p:pic>
                  <p:sp>
                    <p:nvSpPr>
                      <p:cNvPr id="1524" name="Oval 1523">
                        <a:extLst>
                          <a:ext uri="{FF2B5EF4-FFF2-40B4-BE49-F238E27FC236}">
                            <a16:creationId xmlns:a16="http://schemas.microsoft.com/office/drawing/2014/main" id="{E9C67350-79A2-1B16-EC5C-942AB7174F72}"/>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5" name="Rectangle 1524">
                        <a:extLst>
                          <a:ext uri="{FF2B5EF4-FFF2-40B4-BE49-F238E27FC236}">
                            <a16:creationId xmlns:a16="http://schemas.microsoft.com/office/drawing/2014/main" id="{C5F17F8C-D966-20A1-D62A-CF21D082815D}"/>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6" name="Group 1505">
                      <a:extLst>
                        <a:ext uri="{FF2B5EF4-FFF2-40B4-BE49-F238E27FC236}">
                          <a16:creationId xmlns:a16="http://schemas.microsoft.com/office/drawing/2014/main" id="{CC8D611B-7566-5DD1-542E-EC16E5B2643B}"/>
                        </a:ext>
                      </a:extLst>
                    </p:cNvPr>
                    <p:cNvGrpSpPr/>
                    <p:nvPr/>
                  </p:nvGrpSpPr>
                  <p:grpSpPr>
                    <a:xfrm>
                      <a:off x="1443052" y="1190873"/>
                      <a:ext cx="1043940" cy="914400"/>
                      <a:chOff x="1102752" y="802179"/>
                      <a:chExt cx="1043940" cy="914400"/>
                    </a:xfrm>
                    <a:grpFill/>
                  </p:grpSpPr>
                  <p:pic>
                    <p:nvPicPr>
                      <p:cNvPr id="1520" name="Graphic 1519" descr="Marker with solid fill">
                        <a:extLst>
                          <a:ext uri="{FF2B5EF4-FFF2-40B4-BE49-F238E27FC236}">
                            <a16:creationId xmlns:a16="http://schemas.microsoft.com/office/drawing/2014/main" id="{EB4E2B9F-BC54-3646-EF39-ADE10B1161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102752" y="802179"/>
                        <a:ext cx="914400" cy="914400"/>
                      </a:xfrm>
                      <a:prstGeom prst="rect">
                        <a:avLst/>
                      </a:prstGeom>
                    </p:spPr>
                  </p:pic>
                  <p:sp>
                    <p:nvSpPr>
                      <p:cNvPr id="1521" name="Oval 1520">
                        <a:extLst>
                          <a:ext uri="{FF2B5EF4-FFF2-40B4-BE49-F238E27FC236}">
                            <a16:creationId xmlns:a16="http://schemas.microsoft.com/office/drawing/2014/main" id="{C2ADB140-DBDB-A4B6-0E4E-6EA0E1B509DC}"/>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2" name="Rectangle 1521">
                        <a:extLst>
                          <a:ext uri="{FF2B5EF4-FFF2-40B4-BE49-F238E27FC236}">
                            <a16:creationId xmlns:a16="http://schemas.microsoft.com/office/drawing/2014/main" id="{1677B7A0-9CD9-2E58-44FE-DC58C94A87BF}"/>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7" name="Group 1506">
                      <a:extLst>
                        <a:ext uri="{FF2B5EF4-FFF2-40B4-BE49-F238E27FC236}">
                          <a16:creationId xmlns:a16="http://schemas.microsoft.com/office/drawing/2014/main" id="{D7CA832A-1A3F-ED50-45E0-50A3E437EE1A}"/>
                        </a:ext>
                      </a:extLst>
                    </p:cNvPr>
                    <p:cNvGrpSpPr/>
                    <p:nvPr/>
                  </p:nvGrpSpPr>
                  <p:grpSpPr>
                    <a:xfrm rot="10800000">
                      <a:off x="2486673" y="1190883"/>
                      <a:ext cx="981622" cy="914400"/>
                      <a:chOff x="1027029" y="802169"/>
                      <a:chExt cx="1080952" cy="914400"/>
                    </a:xfrm>
                    <a:grpFill/>
                  </p:grpSpPr>
                  <p:pic>
                    <p:nvPicPr>
                      <p:cNvPr id="1517" name="Graphic 1516" descr="Marker with solid fill">
                        <a:extLst>
                          <a:ext uri="{FF2B5EF4-FFF2-40B4-BE49-F238E27FC236}">
                            <a16:creationId xmlns:a16="http://schemas.microsoft.com/office/drawing/2014/main" id="{F4A554E0-26F7-83BB-3351-A439FFD3C0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27029" y="802169"/>
                        <a:ext cx="914400" cy="914400"/>
                      </a:xfrm>
                      <a:prstGeom prst="rect">
                        <a:avLst/>
                      </a:prstGeom>
                    </p:spPr>
                  </p:pic>
                  <p:sp>
                    <p:nvSpPr>
                      <p:cNvPr id="1518" name="Oval 1517">
                        <a:extLst>
                          <a:ext uri="{FF2B5EF4-FFF2-40B4-BE49-F238E27FC236}">
                            <a16:creationId xmlns:a16="http://schemas.microsoft.com/office/drawing/2014/main" id="{C534D541-BC95-76E8-8F62-7A8F6AD16349}"/>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9" name="Rectangle 1518">
                        <a:extLst>
                          <a:ext uri="{FF2B5EF4-FFF2-40B4-BE49-F238E27FC236}">
                            <a16:creationId xmlns:a16="http://schemas.microsoft.com/office/drawing/2014/main" id="{536F997C-4645-FAF1-224F-FD1014C1AF4B}"/>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8" name="Group 1507">
                      <a:extLst>
                        <a:ext uri="{FF2B5EF4-FFF2-40B4-BE49-F238E27FC236}">
                          <a16:creationId xmlns:a16="http://schemas.microsoft.com/office/drawing/2014/main" id="{2DDC7A7E-5B83-88AB-4B2C-AD1BD2E8812C}"/>
                        </a:ext>
                      </a:extLst>
                    </p:cNvPr>
                    <p:cNvGrpSpPr/>
                    <p:nvPr/>
                  </p:nvGrpSpPr>
                  <p:grpSpPr>
                    <a:xfrm>
                      <a:off x="1717365" y="1639603"/>
                      <a:ext cx="914400" cy="914400"/>
                      <a:chOff x="1107905" y="802179"/>
                      <a:chExt cx="914400" cy="914400"/>
                    </a:xfrm>
                    <a:grpFill/>
                  </p:grpSpPr>
                  <p:pic>
                    <p:nvPicPr>
                      <p:cNvPr id="1514" name="Graphic 1513" descr="Marker with solid fill">
                        <a:extLst>
                          <a:ext uri="{FF2B5EF4-FFF2-40B4-BE49-F238E27FC236}">
                            <a16:creationId xmlns:a16="http://schemas.microsoft.com/office/drawing/2014/main" id="{EE6562D4-566A-8AE2-26DB-FBDCF0062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107905" y="802179"/>
                        <a:ext cx="914400" cy="914400"/>
                      </a:xfrm>
                      <a:prstGeom prst="rect">
                        <a:avLst/>
                      </a:prstGeom>
                    </p:spPr>
                  </p:pic>
                  <p:sp>
                    <p:nvSpPr>
                      <p:cNvPr id="1515" name="Oval 1514">
                        <a:extLst>
                          <a:ext uri="{FF2B5EF4-FFF2-40B4-BE49-F238E27FC236}">
                            <a16:creationId xmlns:a16="http://schemas.microsoft.com/office/drawing/2014/main" id="{B52640E6-A5C8-BCB8-C4F9-6344EAD25353}"/>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6" name="Rectangle 1515">
                        <a:extLst>
                          <a:ext uri="{FF2B5EF4-FFF2-40B4-BE49-F238E27FC236}">
                            <a16:creationId xmlns:a16="http://schemas.microsoft.com/office/drawing/2014/main" id="{06469171-EA68-433E-9C06-04046DC62862}"/>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9" name="Group 1508">
                      <a:extLst>
                        <a:ext uri="{FF2B5EF4-FFF2-40B4-BE49-F238E27FC236}">
                          <a16:creationId xmlns:a16="http://schemas.microsoft.com/office/drawing/2014/main" id="{D3E9F40D-735B-F5D0-510F-38A7B5BA5035}"/>
                        </a:ext>
                      </a:extLst>
                    </p:cNvPr>
                    <p:cNvGrpSpPr/>
                    <p:nvPr/>
                  </p:nvGrpSpPr>
                  <p:grpSpPr>
                    <a:xfrm rot="10800000">
                      <a:off x="2365105" y="1638353"/>
                      <a:ext cx="830375" cy="914400"/>
                      <a:chOff x="1015421" y="802179"/>
                      <a:chExt cx="914400" cy="914400"/>
                    </a:xfrm>
                    <a:grpFill/>
                  </p:grpSpPr>
                  <p:pic>
                    <p:nvPicPr>
                      <p:cNvPr id="1511" name="Graphic 1510" descr="Marker with solid fill">
                        <a:extLst>
                          <a:ext uri="{FF2B5EF4-FFF2-40B4-BE49-F238E27FC236}">
                            <a16:creationId xmlns:a16="http://schemas.microsoft.com/office/drawing/2014/main" id="{7210FDAF-702E-5916-96FE-C203D2064A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15421" y="802179"/>
                        <a:ext cx="914400" cy="914400"/>
                      </a:xfrm>
                      <a:prstGeom prst="rect">
                        <a:avLst/>
                      </a:prstGeom>
                    </p:spPr>
                  </p:pic>
                  <p:sp>
                    <p:nvSpPr>
                      <p:cNvPr id="1512" name="Oval 1511">
                        <a:extLst>
                          <a:ext uri="{FF2B5EF4-FFF2-40B4-BE49-F238E27FC236}">
                            <a16:creationId xmlns:a16="http://schemas.microsoft.com/office/drawing/2014/main" id="{95647324-963E-9ABE-B134-A9836F3928F1}"/>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3" name="Rectangle 1512">
                        <a:extLst>
                          <a:ext uri="{FF2B5EF4-FFF2-40B4-BE49-F238E27FC236}">
                            <a16:creationId xmlns:a16="http://schemas.microsoft.com/office/drawing/2014/main" id="{50A2F8A4-0039-DDF3-E33A-B90FEA22AC9D}"/>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0" name="Oval 1509">
                      <a:extLst>
                        <a:ext uri="{FF2B5EF4-FFF2-40B4-BE49-F238E27FC236}">
                          <a16:creationId xmlns:a16="http://schemas.microsoft.com/office/drawing/2014/main" id="{29ACE781-9917-9D45-4B64-E0529AED3E19}"/>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8" name="Group 1477">
                    <a:extLst>
                      <a:ext uri="{FF2B5EF4-FFF2-40B4-BE49-F238E27FC236}">
                        <a16:creationId xmlns:a16="http://schemas.microsoft.com/office/drawing/2014/main" id="{C978D5C4-140C-A014-699F-142D6578848B}"/>
                      </a:ext>
                    </a:extLst>
                  </p:cNvPr>
                  <p:cNvGrpSpPr/>
                  <p:nvPr/>
                </p:nvGrpSpPr>
                <p:grpSpPr>
                  <a:xfrm rot="10800000">
                    <a:off x="1077537" y="-91462"/>
                    <a:ext cx="2819400" cy="1808041"/>
                    <a:chOff x="1066800" y="802179"/>
                    <a:chExt cx="2819400" cy="1808041"/>
                  </a:xfrm>
                  <a:grpFill/>
                </p:grpSpPr>
                <p:grpSp>
                  <p:nvGrpSpPr>
                    <p:cNvPr id="1479" name="Group 1478">
                      <a:extLst>
                        <a:ext uri="{FF2B5EF4-FFF2-40B4-BE49-F238E27FC236}">
                          <a16:creationId xmlns:a16="http://schemas.microsoft.com/office/drawing/2014/main" id="{9B57A44C-C7E7-0146-711A-872444E92896}"/>
                        </a:ext>
                      </a:extLst>
                    </p:cNvPr>
                    <p:cNvGrpSpPr/>
                    <p:nvPr/>
                  </p:nvGrpSpPr>
                  <p:grpSpPr>
                    <a:xfrm>
                      <a:off x="1066800" y="802179"/>
                      <a:ext cx="1409700" cy="914400"/>
                      <a:chOff x="1066800" y="802179"/>
                      <a:chExt cx="1409700" cy="914400"/>
                    </a:xfrm>
                    <a:grpFill/>
                  </p:grpSpPr>
                  <p:pic>
                    <p:nvPicPr>
                      <p:cNvPr id="1501" name="Graphic 1500" descr="Marker with solid fill">
                        <a:extLst>
                          <a:ext uri="{FF2B5EF4-FFF2-40B4-BE49-F238E27FC236}">
                            <a16:creationId xmlns:a16="http://schemas.microsoft.com/office/drawing/2014/main" id="{6AD12498-DA1E-2652-760F-59944C24FE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66800" y="802179"/>
                        <a:ext cx="914400" cy="914400"/>
                      </a:xfrm>
                      <a:prstGeom prst="rect">
                        <a:avLst/>
                      </a:prstGeom>
                    </p:spPr>
                  </p:pic>
                  <p:sp>
                    <p:nvSpPr>
                      <p:cNvPr id="1502" name="Oval 1501">
                        <a:extLst>
                          <a:ext uri="{FF2B5EF4-FFF2-40B4-BE49-F238E27FC236}">
                            <a16:creationId xmlns:a16="http://schemas.microsoft.com/office/drawing/2014/main" id="{5F61E228-6D79-6957-BAC3-37CDA0B5634F}"/>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3" name="Rectangle 1502">
                        <a:extLst>
                          <a:ext uri="{FF2B5EF4-FFF2-40B4-BE49-F238E27FC236}">
                            <a16:creationId xmlns:a16="http://schemas.microsoft.com/office/drawing/2014/main" id="{1C899071-A9A3-0786-5640-A57DA31D06A6}"/>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0" name="Group 1479">
                      <a:extLst>
                        <a:ext uri="{FF2B5EF4-FFF2-40B4-BE49-F238E27FC236}">
                          <a16:creationId xmlns:a16="http://schemas.microsoft.com/office/drawing/2014/main" id="{0EA94EEC-F43D-1EEA-9485-08815ABECF21}"/>
                        </a:ext>
                      </a:extLst>
                    </p:cNvPr>
                    <p:cNvGrpSpPr/>
                    <p:nvPr/>
                  </p:nvGrpSpPr>
                  <p:grpSpPr>
                    <a:xfrm rot="10800000">
                      <a:off x="2476500" y="802179"/>
                      <a:ext cx="1409700" cy="914400"/>
                      <a:chOff x="1066800" y="802179"/>
                      <a:chExt cx="1409700" cy="914400"/>
                    </a:xfrm>
                    <a:grpFill/>
                  </p:grpSpPr>
                  <p:pic>
                    <p:nvPicPr>
                      <p:cNvPr id="1498" name="Graphic 1497" descr="Marker with solid fill">
                        <a:extLst>
                          <a:ext uri="{FF2B5EF4-FFF2-40B4-BE49-F238E27FC236}">
                            <a16:creationId xmlns:a16="http://schemas.microsoft.com/office/drawing/2014/main" id="{86A715CB-430A-5B4A-0535-F3ED59CD23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66800" y="802179"/>
                        <a:ext cx="914400" cy="914400"/>
                      </a:xfrm>
                      <a:prstGeom prst="rect">
                        <a:avLst/>
                      </a:prstGeom>
                    </p:spPr>
                  </p:pic>
                  <p:sp>
                    <p:nvSpPr>
                      <p:cNvPr id="1499" name="Oval 1498">
                        <a:extLst>
                          <a:ext uri="{FF2B5EF4-FFF2-40B4-BE49-F238E27FC236}">
                            <a16:creationId xmlns:a16="http://schemas.microsoft.com/office/drawing/2014/main" id="{77B57FEC-CF13-446C-D1B2-0C138F423338}"/>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0" name="Rectangle 1499">
                        <a:extLst>
                          <a:ext uri="{FF2B5EF4-FFF2-40B4-BE49-F238E27FC236}">
                            <a16:creationId xmlns:a16="http://schemas.microsoft.com/office/drawing/2014/main" id="{43C1C9A8-B058-FB11-F059-09578EC8E89C}"/>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1" name="Group 1480">
                      <a:extLst>
                        <a:ext uri="{FF2B5EF4-FFF2-40B4-BE49-F238E27FC236}">
                          <a16:creationId xmlns:a16="http://schemas.microsoft.com/office/drawing/2014/main" id="{B63F216F-EBEB-0EA7-3799-411B60E417B9}"/>
                        </a:ext>
                      </a:extLst>
                    </p:cNvPr>
                    <p:cNvGrpSpPr/>
                    <p:nvPr/>
                  </p:nvGrpSpPr>
                  <p:grpSpPr>
                    <a:xfrm>
                      <a:off x="1438558" y="1190873"/>
                      <a:ext cx="1043940" cy="914400"/>
                      <a:chOff x="1098258" y="802179"/>
                      <a:chExt cx="1043940" cy="914400"/>
                    </a:xfrm>
                    <a:grpFill/>
                  </p:grpSpPr>
                  <p:pic>
                    <p:nvPicPr>
                      <p:cNvPr id="1495" name="Graphic 1494" descr="Marker with solid fill">
                        <a:extLst>
                          <a:ext uri="{FF2B5EF4-FFF2-40B4-BE49-F238E27FC236}">
                            <a16:creationId xmlns:a16="http://schemas.microsoft.com/office/drawing/2014/main" id="{BF5A6F12-46B8-8423-7BCB-EF8B887F76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98258" y="802179"/>
                        <a:ext cx="914400" cy="914400"/>
                      </a:xfrm>
                      <a:prstGeom prst="rect">
                        <a:avLst/>
                      </a:prstGeom>
                    </p:spPr>
                  </p:pic>
                  <p:sp>
                    <p:nvSpPr>
                      <p:cNvPr id="1496" name="Oval 1495">
                        <a:extLst>
                          <a:ext uri="{FF2B5EF4-FFF2-40B4-BE49-F238E27FC236}">
                            <a16:creationId xmlns:a16="http://schemas.microsoft.com/office/drawing/2014/main" id="{EB67D30A-0B3F-0630-BF73-AF63E5A60BEF}"/>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7" name="Rectangle 1496">
                        <a:extLst>
                          <a:ext uri="{FF2B5EF4-FFF2-40B4-BE49-F238E27FC236}">
                            <a16:creationId xmlns:a16="http://schemas.microsoft.com/office/drawing/2014/main" id="{24132E13-1117-51FB-491E-800545F2D575}"/>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2" name="Group 1481">
                      <a:extLst>
                        <a:ext uri="{FF2B5EF4-FFF2-40B4-BE49-F238E27FC236}">
                          <a16:creationId xmlns:a16="http://schemas.microsoft.com/office/drawing/2014/main" id="{92A3CFAA-B9C0-3FF3-64C2-DBC40965184C}"/>
                        </a:ext>
                      </a:extLst>
                    </p:cNvPr>
                    <p:cNvGrpSpPr/>
                    <p:nvPr/>
                  </p:nvGrpSpPr>
                  <p:grpSpPr>
                    <a:xfrm rot="10800000">
                      <a:off x="2481305" y="1190873"/>
                      <a:ext cx="981627" cy="914400"/>
                      <a:chOff x="1032944" y="802179"/>
                      <a:chExt cx="1080957" cy="914400"/>
                    </a:xfrm>
                    <a:grpFill/>
                  </p:grpSpPr>
                  <p:pic>
                    <p:nvPicPr>
                      <p:cNvPr id="1492" name="Graphic 1491" descr="Marker with solid fill">
                        <a:extLst>
                          <a:ext uri="{FF2B5EF4-FFF2-40B4-BE49-F238E27FC236}">
                            <a16:creationId xmlns:a16="http://schemas.microsoft.com/office/drawing/2014/main" id="{A14449D3-1D66-3050-2CA9-7C0E39C04C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32944" y="802179"/>
                        <a:ext cx="914400" cy="914400"/>
                      </a:xfrm>
                      <a:prstGeom prst="rect">
                        <a:avLst/>
                      </a:prstGeom>
                    </p:spPr>
                  </p:pic>
                  <p:sp>
                    <p:nvSpPr>
                      <p:cNvPr id="1493" name="Oval 1492">
                        <a:extLst>
                          <a:ext uri="{FF2B5EF4-FFF2-40B4-BE49-F238E27FC236}">
                            <a16:creationId xmlns:a16="http://schemas.microsoft.com/office/drawing/2014/main" id="{400FA8A5-89B8-B438-EABC-9225AA1F95E3}"/>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4" name="Rectangle 1493">
                        <a:extLst>
                          <a:ext uri="{FF2B5EF4-FFF2-40B4-BE49-F238E27FC236}">
                            <a16:creationId xmlns:a16="http://schemas.microsoft.com/office/drawing/2014/main" id="{323F3385-3237-A2B7-0F83-81D5162EE0A5}"/>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3" name="Group 1482">
                      <a:extLst>
                        <a:ext uri="{FF2B5EF4-FFF2-40B4-BE49-F238E27FC236}">
                          <a16:creationId xmlns:a16="http://schemas.microsoft.com/office/drawing/2014/main" id="{650B7C13-8F08-EBFD-33DB-9FE37A522D7E}"/>
                        </a:ext>
                      </a:extLst>
                    </p:cNvPr>
                    <p:cNvGrpSpPr/>
                    <p:nvPr/>
                  </p:nvGrpSpPr>
                  <p:grpSpPr>
                    <a:xfrm>
                      <a:off x="1723447" y="1639603"/>
                      <a:ext cx="914400" cy="914400"/>
                      <a:chOff x="1113987" y="802179"/>
                      <a:chExt cx="914400" cy="914400"/>
                    </a:xfrm>
                    <a:grpFill/>
                  </p:grpSpPr>
                  <p:pic>
                    <p:nvPicPr>
                      <p:cNvPr id="1489" name="Graphic 1488" descr="Marker with solid fill">
                        <a:extLst>
                          <a:ext uri="{FF2B5EF4-FFF2-40B4-BE49-F238E27FC236}">
                            <a16:creationId xmlns:a16="http://schemas.microsoft.com/office/drawing/2014/main" id="{7E9263B2-6AC9-D633-79B1-5691FBDD3A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113987" y="802179"/>
                        <a:ext cx="914400" cy="914400"/>
                      </a:xfrm>
                      <a:prstGeom prst="rect">
                        <a:avLst/>
                      </a:prstGeom>
                    </p:spPr>
                  </p:pic>
                  <p:sp>
                    <p:nvSpPr>
                      <p:cNvPr id="1490" name="Oval 1489">
                        <a:extLst>
                          <a:ext uri="{FF2B5EF4-FFF2-40B4-BE49-F238E27FC236}">
                            <a16:creationId xmlns:a16="http://schemas.microsoft.com/office/drawing/2014/main" id="{F7EB5E0C-B76B-F076-1DFE-702FB6206B8F}"/>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1" name="Rectangle 1490">
                        <a:extLst>
                          <a:ext uri="{FF2B5EF4-FFF2-40B4-BE49-F238E27FC236}">
                            <a16:creationId xmlns:a16="http://schemas.microsoft.com/office/drawing/2014/main" id="{5EB664A3-D06B-8F06-3FD0-0D4F12367EEE}"/>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4" name="Group 1483">
                      <a:extLst>
                        <a:ext uri="{FF2B5EF4-FFF2-40B4-BE49-F238E27FC236}">
                          <a16:creationId xmlns:a16="http://schemas.microsoft.com/office/drawing/2014/main" id="{4B4C6EAA-F132-F98F-0ECD-4F8EEB2246EE}"/>
                        </a:ext>
                      </a:extLst>
                    </p:cNvPr>
                    <p:cNvGrpSpPr/>
                    <p:nvPr/>
                  </p:nvGrpSpPr>
                  <p:grpSpPr>
                    <a:xfrm rot="10800000">
                      <a:off x="2370110" y="1638333"/>
                      <a:ext cx="830375" cy="914400"/>
                      <a:chOff x="1009908" y="802199"/>
                      <a:chExt cx="914400" cy="914400"/>
                    </a:xfrm>
                    <a:grpFill/>
                  </p:grpSpPr>
                  <p:pic>
                    <p:nvPicPr>
                      <p:cNvPr id="1486" name="Graphic 1485" descr="Marker with solid fill">
                        <a:extLst>
                          <a:ext uri="{FF2B5EF4-FFF2-40B4-BE49-F238E27FC236}">
                            <a16:creationId xmlns:a16="http://schemas.microsoft.com/office/drawing/2014/main" id="{F865AD80-3584-FD33-1682-A835656957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09908" y="802199"/>
                        <a:ext cx="914400" cy="914400"/>
                      </a:xfrm>
                      <a:prstGeom prst="rect">
                        <a:avLst/>
                      </a:prstGeom>
                    </p:spPr>
                  </p:pic>
                  <p:sp>
                    <p:nvSpPr>
                      <p:cNvPr id="1487" name="Oval 1486">
                        <a:extLst>
                          <a:ext uri="{FF2B5EF4-FFF2-40B4-BE49-F238E27FC236}">
                            <a16:creationId xmlns:a16="http://schemas.microsoft.com/office/drawing/2014/main" id="{143F74EE-75A8-97A6-EAF1-64A6894D993A}"/>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8" name="Rectangle 1487">
                        <a:extLst>
                          <a:ext uri="{FF2B5EF4-FFF2-40B4-BE49-F238E27FC236}">
                            <a16:creationId xmlns:a16="http://schemas.microsoft.com/office/drawing/2014/main" id="{83829F75-7795-3CD8-CAA2-9D54C1FD2D46}"/>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5" name="Oval 1484">
                      <a:extLst>
                        <a:ext uri="{FF2B5EF4-FFF2-40B4-BE49-F238E27FC236}">
                          <a16:creationId xmlns:a16="http://schemas.microsoft.com/office/drawing/2014/main" id="{80957177-5B34-E7A5-0DFF-B04D1E322FC0}"/>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25" name="Group 1424">
                  <a:extLst>
                    <a:ext uri="{FF2B5EF4-FFF2-40B4-BE49-F238E27FC236}">
                      <a16:creationId xmlns:a16="http://schemas.microsoft.com/office/drawing/2014/main" id="{944DDC6F-5B50-4176-0436-A93063AC88DF}"/>
                    </a:ext>
                  </a:extLst>
                </p:cNvPr>
                <p:cNvGrpSpPr/>
                <p:nvPr/>
              </p:nvGrpSpPr>
              <p:grpSpPr>
                <a:xfrm flipH="1">
                  <a:off x="1069505" y="2304619"/>
                  <a:ext cx="2830137" cy="2645465"/>
                  <a:chOff x="1066800" y="-35245"/>
                  <a:chExt cx="2830137" cy="2645465"/>
                </a:xfrm>
                <a:grpFill/>
              </p:grpSpPr>
              <p:grpSp>
                <p:nvGrpSpPr>
                  <p:cNvPr id="1426" name="Group 1425">
                    <a:extLst>
                      <a:ext uri="{FF2B5EF4-FFF2-40B4-BE49-F238E27FC236}">
                        <a16:creationId xmlns:a16="http://schemas.microsoft.com/office/drawing/2014/main" id="{D449D374-2C8D-E256-73EB-048CD439DF8E}"/>
                      </a:ext>
                    </a:extLst>
                  </p:cNvPr>
                  <p:cNvGrpSpPr/>
                  <p:nvPr/>
                </p:nvGrpSpPr>
                <p:grpSpPr>
                  <a:xfrm>
                    <a:off x="1066800" y="802179"/>
                    <a:ext cx="2819400" cy="1808041"/>
                    <a:chOff x="1066800" y="802179"/>
                    <a:chExt cx="2819400" cy="1808041"/>
                  </a:xfrm>
                  <a:grpFill/>
                </p:grpSpPr>
                <p:grpSp>
                  <p:nvGrpSpPr>
                    <p:cNvPr id="1452" name="Group 1451">
                      <a:extLst>
                        <a:ext uri="{FF2B5EF4-FFF2-40B4-BE49-F238E27FC236}">
                          <a16:creationId xmlns:a16="http://schemas.microsoft.com/office/drawing/2014/main" id="{5B415728-9F77-01D4-69B3-06D97C462AA1}"/>
                        </a:ext>
                      </a:extLst>
                    </p:cNvPr>
                    <p:cNvGrpSpPr/>
                    <p:nvPr/>
                  </p:nvGrpSpPr>
                  <p:grpSpPr>
                    <a:xfrm>
                      <a:off x="1066800" y="802179"/>
                      <a:ext cx="1409700" cy="914400"/>
                      <a:chOff x="1066800" y="802179"/>
                      <a:chExt cx="1409700" cy="914400"/>
                    </a:xfrm>
                    <a:grpFill/>
                  </p:grpSpPr>
                  <p:pic>
                    <p:nvPicPr>
                      <p:cNvPr id="1474" name="Graphic 1473" descr="Marker with solid fill">
                        <a:extLst>
                          <a:ext uri="{FF2B5EF4-FFF2-40B4-BE49-F238E27FC236}">
                            <a16:creationId xmlns:a16="http://schemas.microsoft.com/office/drawing/2014/main" id="{E6BAC0ED-72AD-955E-522E-5631ED942C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66800" y="802179"/>
                        <a:ext cx="914400" cy="914400"/>
                      </a:xfrm>
                      <a:prstGeom prst="rect">
                        <a:avLst/>
                      </a:prstGeom>
                    </p:spPr>
                  </p:pic>
                  <p:sp>
                    <p:nvSpPr>
                      <p:cNvPr id="1475" name="Oval 1474">
                        <a:extLst>
                          <a:ext uri="{FF2B5EF4-FFF2-40B4-BE49-F238E27FC236}">
                            <a16:creationId xmlns:a16="http://schemas.microsoft.com/office/drawing/2014/main" id="{A55F38C7-2A1E-9062-574C-5EEFAF83F94D}"/>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6" name="Rectangle 1475">
                        <a:extLst>
                          <a:ext uri="{FF2B5EF4-FFF2-40B4-BE49-F238E27FC236}">
                            <a16:creationId xmlns:a16="http://schemas.microsoft.com/office/drawing/2014/main" id="{3F977FE2-6F9E-2135-8625-139707ACE71E}"/>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3" name="Group 1452">
                      <a:extLst>
                        <a:ext uri="{FF2B5EF4-FFF2-40B4-BE49-F238E27FC236}">
                          <a16:creationId xmlns:a16="http://schemas.microsoft.com/office/drawing/2014/main" id="{71BDE9E1-6E44-24EE-3F26-07B832EDD1AE}"/>
                        </a:ext>
                      </a:extLst>
                    </p:cNvPr>
                    <p:cNvGrpSpPr/>
                    <p:nvPr/>
                  </p:nvGrpSpPr>
                  <p:grpSpPr>
                    <a:xfrm rot="10800000">
                      <a:off x="2476500" y="802179"/>
                      <a:ext cx="1409700" cy="914400"/>
                      <a:chOff x="1066800" y="802179"/>
                      <a:chExt cx="1409700" cy="914400"/>
                    </a:xfrm>
                    <a:grpFill/>
                  </p:grpSpPr>
                  <p:pic>
                    <p:nvPicPr>
                      <p:cNvPr id="1471" name="Graphic 1470" descr="Marker with solid fill">
                        <a:extLst>
                          <a:ext uri="{FF2B5EF4-FFF2-40B4-BE49-F238E27FC236}">
                            <a16:creationId xmlns:a16="http://schemas.microsoft.com/office/drawing/2014/main" id="{94FA6CCB-9152-2006-5260-A70021DA8D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66800" y="802179"/>
                        <a:ext cx="914400" cy="914400"/>
                      </a:xfrm>
                      <a:prstGeom prst="rect">
                        <a:avLst/>
                      </a:prstGeom>
                    </p:spPr>
                  </p:pic>
                  <p:sp>
                    <p:nvSpPr>
                      <p:cNvPr id="1472" name="Oval 1471">
                        <a:extLst>
                          <a:ext uri="{FF2B5EF4-FFF2-40B4-BE49-F238E27FC236}">
                            <a16:creationId xmlns:a16="http://schemas.microsoft.com/office/drawing/2014/main" id="{A0D6276F-FA61-536E-6931-CF29FE895EB0}"/>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3" name="Rectangle 1472">
                        <a:extLst>
                          <a:ext uri="{FF2B5EF4-FFF2-40B4-BE49-F238E27FC236}">
                            <a16:creationId xmlns:a16="http://schemas.microsoft.com/office/drawing/2014/main" id="{7A0C3164-BF63-BC0D-AB12-AC89E7E75FF2}"/>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4" name="Group 1453">
                      <a:extLst>
                        <a:ext uri="{FF2B5EF4-FFF2-40B4-BE49-F238E27FC236}">
                          <a16:creationId xmlns:a16="http://schemas.microsoft.com/office/drawing/2014/main" id="{EAFF6EF8-0C66-E062-4165-786ED7E28E68}"/>
                        </a:ext>
                      </a:extLst>
                    </p:cNvPr>
                    <p:cNvGrpSpPr/>
                    <p:nvPr/>
                  </p:nvGrpSpPr>
                  <p:grpSpPr>
                    <a:xfrm>
                      <a:off x="1443052" y="1190873"/>
                      <a:ext cx="1043940" cy="914400"/>
                      <a:chOff x="1102752" y="802179"/>
                      <a:chExt cx="1043940" cy="914400"/>
                    </a:xfrm>
                    <a:grpFill/>
                  </p:grpSpPr>
                  <p:pic>
                    <p:nvPicPr>
                      <p:cNvPr id="1468" name="Graphic 1467" descr="Marker with solid fill">
                        <a:extLst>
                          <a:ext uri="{FF2B5EF4-FFF2-40B4-BE49-F238E27FC236}">
                            <a16:creationId xmlns:a16="http://schemas.microsoft.com/office/drawing/2014/main" id="{A8D0BE19-8A1F-4FF7-7C2B-D6DE1AD544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102752" y="802179"/>
                        <a:ext cx="914400" cy="914400"/>
                      </a:xfrm>
                      <a:prstGeom prst="rect">
                        <a:avLst/>
                      </a:prstGeom>
                    </p:spPr>
                  </p:pic>
                  <p:sp>
                    <p:nvSpPr>
                      <p:cNvPr id="1469" name="Oval 1468">
                        <a:extLst>
                          <a:ext uri="{FF2B5EF4-FFF2-40B4-BE49-F238E27FC236}">
                            <a16:creationId xmlns:a16="http://schemas.microsoft.com/office/drawing/2014/main" id="{FFA2D279-866B-3E7C-47C5-82A34EF55137}"/>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0" name="Rectangle 1469">
                        <a:extLst>
                          <a:ext uri="{FF2B5EF4-FFF2-40B4-BE49-F238E27FC236}">
                            <a16:creationId xmlns:a16="http://schemas.microsoft.com/office/drawing/2014/main" id="{AF48E0A8-B246-9BDA-2962-87F1736DA7F0}"/>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5" name="Group 1454">
                      <a:extLst>
                        <a:ext uri="{FF2B5EF4-FFF2-40B4-BE49-F238E27FC236}">
                          <a16:creationId xmlns:a16="http://schemas.microsoft.com/office/drawing/2014/main" id="{30FE90E3-D61A-037A-4884-86F2E9CB48EF}"/>
                        </a:ext>
                      </a:extLst>
                    </p:cNvPr>
                    <p:cNvGrpSpPr/>
                    <p:nvPr/>
                  </p:nvGrpSpPr>
                  <p:grpSpPr>
                    <a:xfrm rot="10800000">
                      <a:off x="2486673" y="1190883"/>
                      <a:ext cx="981622" cy="914400"/>
                      <a:chOff x="1027029" y="802169"/>
                      <a:chExt cx="1080952" cy="914400"/>
                    </a:xfrm>
                    <a:grpFill/>
                  </p:grpSpPr>
                  <p:pic>
                    <p:nvPicPr>
                      <p:cNvPr id="1465" name="Graphic 1464" descr="Marker with solid fill">
                        <a:extLst>
                          <a:ext uri="{FF2B5EF4-FFF2-40B4-BE49-F238E27FC236}">
                            <a16:creationId xmlns:a16="http://schemas.microsoft.com/office/drawing/2014/main" id="{62F83864-D45E-DDF4-B15A-0FF43B53A2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27029" y="802169"/>
                        <a:ext cx="914400" cy="914400"/>
                      </a:xfrm>
                      <a:prstGeom prst="rect">
                        <a:avLst/>
                      </a:prstGeom>
                    </p:spPr>
                  </p:pic>
                  <p:sp>
                    <p:nvSpPr>
                      <p:cNvPr id="1466" name="Oval 1465">
                        <a:extLst>
                          <a:ext uri="{FF2B5EF4-FFF2-40B4-BE49-F238E27FC236}">
                            <a16:creationId xmlns:a16="http://schemas.microsoft.com/office/drawing/2014/main" id="{FC5DEC5B-3B72-5861-13B7-C2CA4B639B3F}"/>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7" name="Rectangle 1466">
                        <a:extLst>
                          <a:ext uri="{FF2B5EF4-FFF2-40B4-BE49-F238E27FC236}">
                            <a16:creationId xmlns:a16="http://schemas.microsoft.com/office/drawing/2014/main" id="{DEBDDC3F-BEF2-AF84-C02D-224EA02E0212}"/>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6" name="Group 1455">
                      <a:extLst>
                        <a:ext uri="{FF2B5EF4-FFF2-40B4-BE49-F238E27FC236}">
                          <a16:creationId xmlns:a16="http://schemas.microsoft.com/office/drawing/2014/main" id="{2B807E83-46E1-07A1-CC72-53C436F687B3}"/>
                        </a:ext>
                      </a:extLst>
                    </p:cNvPr>
                    <p:cNvGrpSpPr/>
                    <p:nvPr/>
                  </p:nvGrpSpPr>
                  <p:grpSpPr>
                    <a:xfrm>
                      <a:off x="1717365" y="1639603"/>
                      <a:ext cx="914400" cy="914400"/>
                      <a:chOff x="1107905" y="802179"/>
                      <a:chExt cx="914400" cy="914400"/>
                    </a:xfrm>
                    <a:grpFill/>
                  </p:grpSpPr>
                  <p:pic>
                    <p:nvPicPr>
                      <p:cNvPr id="1462" name="Graphic 1461" descr="Marker with solid fill">
                        <a:extLst>
                          <a:ext uri="{FF2B5EF4-FFF2-40B4-BE49-F238E27FC236}">
                            <a16:creationId xmlns:a16="http://schemas.microsoft.com/office/drawing/2014/main" id="{C62A7AEE-E506-43EC-DFAF-2B919BB7F9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107905" y="802179"/>
                        <a:ext cx="914400" cy="914400"/>
                      </a:xfrm>
                      <a:prstGeom prst="rect">
                        <a:avLst/>
                      </a:prstGeom>
                    </p:spPr>
                  </p:pic>
                  <p:sp>
                    <p:nvSpPr>
                      <p:cNvPr id="1463" name="Oval 1462">
                        <a:extLst>
                          <a:ext uri="{FF2B5EF4-FFF2-40B4-BE49-F238E27FC236}">
                            <a16:creationId xmlns:a16="http://schemas.microsoft.com/office/drawing/2014/main" id="{B48E8AB7-EC59-D600-9EFD-EAB69349F92C}"/>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4" name="Rectangle 1463">
                        <a:extLst>
                          <a:ext uri="{FF2B5EF4-FFF2-40B4-BE49-F238E27FC236}">
                            <a16:creationId xmlns:a16="http://schemas.microsoft.com/office/drawing/2014/main" id="{956F2614-1939-038E-E93B-99EE50B26AD9}"/>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7" name="Group 1456">
                      <a:extLst>
                        <a:ext uri="{FF2B5EF4-FFF2-40B4-BE49-F238E27FC236}">
                          <a16:creationId xmlns:a16="http://schemas.microsoft.com/office/drawing/2014/main" id="{26BDB0FD-A109-8613-6F26-2DFDFCE8AFAB}"/>
                        </a:ext>
                      </a:extLst>
                    </p:cNvPr>
                    <p:cNvGrpSpPr/>
                    <p:nvPr/>
                  </p:nvGrpSpPr>
                  <p:grpSpPr>
                    <a:xfrm rot="10800000">
                      <a:off x="2365105" y="1638353"/>
                      <a:ext cx="830375" cy="914400"/>
                      <a:chOff x="1015421" y="802179"/>
                      <a:chExt cx="914400" cy="914400"/>
                    </a:xfrm>
                    <a:grpFill/>
                  </p:grpSpPr>
                  <p:pic>
                    <p:nvPicPr>
                      <p:cNvPr id="1459" name="Graphic 1458" descr="Marker with solid fill">
                        <a:extLst>
                          <a:ext uri="{FF2B5EF4-FFF2-40B4-BE49-F238E27FC236}">
                            <a16:creationId xmlns:a16="http://schemas.microsoft.com/office/drawing/2014/main" id="{92ACA6B8-7FA6-08FF-DA71-E88B9290F9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15421" y="802179"/>
                        <a:ext cx="914400" cy="914400"/>
                      </a:xfrm>
                      <a:prstGeom prst="rect">
                        <a:avLst/>
                      </a:prstGeom>
                    </p:spPr>
                  </p:pic>
                  <p:sp>
                    <p:nvSpPr>
                      <p:cNvPr id="1460" name="Oval 1459">
                        <a:extLst>
                          <a:ext uri="{FF2B5EF4-FFF2-40B4-BE49-F238E27FC236}">
                            <a16:creationId xmlns:a16="http://schemas.microsoft.com/office/drawing/2014/main" id="{3F116B0D-8ECF-3A9B-CB3A-11B85DFA6AE9}"/>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1" name="Rectangle 1460">
                        <a:extLst>
                          <a:ext uri="{FF2B5EF4-FFF2-40B4-BE49-F238E27FC236}">
                            <a16:creationId xmlns:a16="http://schemas.microsoft.com/office/drawing/2014/main" id="{FA1467A7-1978-74BC-BF26-0778C10BED28}"/>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58" name="Oval 1457">
                      <a:extLst>
                        <a:ext uri="{FF2B5EF4-FFF2-40B4-BE49-F238E27FC236}">
                          <a16:creationId xmlns:a16="http://schemas.microsoft.com/office/drawing/2014/main" id="{D0DE2284-2EAB-F70E-1719-A5AB6555AB68}"/>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7" name="Group 1426">
                    <a:extLst>
                      <a:ext uri="{FF2B5EF4-FFF2-40B4-BE49-F238E27FC236}">
                        <a16:creationId xmlns:a16="http://schemas.microsoft.com/office/drawing/2014/main" id="{EF3149B6-5BF2-40BE-2DD8-F1977E6EB7D3}"/>
                      </a:ext>
                    </a:extLst>
                  </p:cNvPr>
                  <p:cNvGrpSpPr/>
                  <p:nvPr/>
                </p:nvGrpSpPr>
                <p:grpSpPr>
                  <a:xfrm rot="10800000">
                    <a:off x="1077537" y="-35245"/>
                    <a:ext cx="2819400" cy="1751824"/>
                    <a:chOff x="1066800" y="802179"/>
                    <a:chExt cx="2819400" cy="1751824"/>
                  </a:xfrm>
                  <a:grpFill/>
                </p:grpSpPr>
                <p:grpSp>
                  <p:nvGrpSpPr>
                    <p:cNvPr id="1428" name="Group 1427">
                      <a:extLst>
                        <a:ext uri="{FF2B5EF4-FFF2-40B4-BE49-F238E27FC236}">
                          <a16:creationId xmlns:a16="http://schemas.microsoft.com/office/drawing/2014/main" id="{D576519E-B009-4D34-077D-392570111617}"/>
                        </a:ext>
                      </a:extLst>
                    </p:cNvPr>
                    <p:cNvGrpSpPr/>
                    <p:nvPr/>
                  </p:nvGrpSpPr>
                  <p:grpSpPr>
                    <a:xfrm>
                      <a:off x="1066800" y="802179"/>
                      <a:ext cx="1409700" cy="914400"/>
                      <a:chOff x="1066800" y="802179"/>
                      <a:chExt cx="1409700" cy="914400"/>
                    </a:xfrm>
                    <a:grpFill/>
                  </p:grpSpPr>
                  <p:pic>
                    <p:nvPicPr>
                      <p:cNvPr id="1449" name="Graphic 1448" descr="Marker with solid fill">
                        <a:extLst>
                          <a:ext uri="{FF2B5EF4-FFF2-40B4-BE49-F238E27FC236}">
                            <a16:creationId xmlns:a16="http://schemas.microsoft.com/office/drawing/2014/main" id="{8A5CF329-242C-3DD5-4AAD-41B343BC77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66800" y="802179"/>
                        <a:ext cx="914400" cy="914400"/>
                      </a:xfrm>
                      <a:prstGeom prst="rect">
                        <a:avLst/>
                      </a:prstGeom>
                    </p:spPr>
                  </p:pic>
                  <p:sp>
                    <p:nvSpPr>
                      <p:cNvPr id="1450" name="Oval 1449">
                        <a:extLst>
                          <a:ext uri="{FF2B5EF4-FFF2-40B4-BE49-F238E27FC236}">
                            <a16:creationId xmlns:a16="http://schemas.microsoft.com/office/drawing/2014/main" id="{758B8A43-6123-51A2-3BDE-43E7099CA183}"/>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1" name="Rectangle 1450">
                        <a:extLst>
                          <a:ext uri="{FF2B5EF4-FFF2-40B4-BE49-F238E27FC236}">
                            <a16:creationId xmlns:a16="http://schemas.microsoft.com/office/drawing/2014/main" id="{ABB12192-D2DD-3E57-1CFA-E480E143BB89}"/>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9" name="Group 1428">
                      <a:extLst>
                        <a:ext uri="{FF2B5EF4-FFF2-40B4-BE49-F238E27FC236}">
                          <a16:creationId xmlns:a16="http://schemas.microsoft.com/office/drawing/2014/main" id="{2FC77738-7AC2-46AF-2C26-D5A5416FE54A}"/>
                        </a:ext>
                      </a:extLst>
                    </p:cNvPr>
                    <p:cNvGrpSpPr/>
                    <p:nvPr/>
                  </p:nvGrpSpPr>
                  <p:grpSpPr>
                    <a:xfrm rot="10800000">
                      <a:off x="2476500" y="802179"/>
                      <a:ext cx="1409700" cy="914400"/>
                      <a:chOff x="1066800" y="802179"/>
                      <a:chExt cx="1409700" cy="914400"/>
                    </a:xfrm>
                    <a:grpFill/>
                  </p:grpSpPr>
                  <p:pic>
                    <p:nvPicPr>
                      <p:cNvPr id="1446" name="Graphic 1445" descr="Marker with solid fill">
                        <a:extLst>
                          <a:ext uri="{FF2B5EF4-FFF2-40B4-BE49-F238E27FC236}">
                            <a16:creationId xmlns:a16="http://schemas.microsoft.com/office/drawing/2014/main" id="{BBF0CE31-D9B2-310D-1C69-4CAF31EA7A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66800" y="802179"/>
                        <a:ext cx="914400" cy="914400"/>
                      </a:xfrm>
                      <a:prstGeom prst="rect">
                        <a:avLst/>
                      </a:prstGeom>
                    </p:spPr>
                  </p:pic>
                  <p:sp>
                    <p:nvSpPr>
                      <p:cNvPr id="1447" name="Oval 1446">
                        <a:extLst>
                          <a:ext uri="{FF2B5EF4-FFF2-40B4-BE49-F238E27FC236}">
                            <a16:creationId xmlns:a16="http://schemas.microsoft.com/office/drawing/2014/main" id="{F0257077-CF97-614F-F291-56964359185D}"/>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8" name="Rectangle 1447">
                        <a:extLst>
                          <a:ext uri="{FF2B5EF4-FFF2-40B4-BE49-F238E27FC236}">
                            <a16:creationId xmlns:a16="http://schemas.microsoft.com/office/drawing/2014/main" id="{1B261786-4BE1-62ED-51B3-EB7386F098A2}"/>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0" name="Group 1429">
                      <a:extLst>
                        <a:ext uri="{FF2B5EF4-FFF2-40B4-BE49-F238E27FC236}">
                          <a16:creationId xmlns:a16="http://schemas.microsoft.com/office/drawing/2014/main" id="{1A12A3EA-430A-3C63-83E1-5ACC0097DDF6}"/>
                        </a:ext>
                      </a:extLst>
                    </p:cNvPr>
                    <p:cNvGrpSpPr/>
                    <p:nvPr/>
                  </p:nvGrpSpPr>
                  <p:grpSpPr>
                    <a:xfrm>
                      <a:off x="1438558" y="1190873"/>
                      <a:ext cx="1043940" cy="914400"/>
                      <a:chOff x="1098258" y="802179"/>
                      <a:chExt cx="1043940" cy="914400"/>
                    </a:xfrm>
                    <a:grpFill/>
                  </p:grpSpPr>
                  <p:pic>
                    <p:nvPicPr>
                      <p:cNvPr id="1443" name="Graphic 1442" descr="Marker with solid fill">
                        <a:extLst>
                          <a:ext uri="{FF2B5EF4-FFF2-40B4-BE49-F238E27FC236}">
                            <a16:creationId xmlns:a16="http://schemas.microsoft.com/office/drawing/2014/main" id="{6DB8BCDF-FF9E-0872-A3CE-6B0A95721E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98258" y="802179"/>
                        <a:ext cx="914400" cy="914400"/>
                      </a:xfrm>
                      <a:prstGeom prst="rect">
                        <a:avLst/>
                      </a:prstGeom>
                    </p:spPr>
                  </p:pic>
                  <p:sp>
                    <p:nvSpPr>
                      <p:cNvPr id="1444" name="Oval 1443">
                        <a:extLst>
                          <a:ext uri="{FF2B5EF4-FFF2-40B4-BE49-F238E27FC236}">
                            <a16:creationId xmlns:a16="http://schemas.microsoft.com/office/drawing/2014/main" id="{62576AC7-2410-CD55-71A8-46B7F8CDB463}"/>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5" name="Rectangle 1444">
                        <a:extLst>
                          <a:ext uri="{FF2B5EF4-FFF2-40B4-BE49-F238E27FC236}">
                            <a16:creationId xmlns:a16="http://schemas.microsoft.com/office/drawing/2014/main" id="{4D000C93-38DC-389A-8317-CA7CEEB99BC7}"/>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1" name="Group 1430">
                      <a:extLst>
                        <a:ext uri="{FF2B5EF4-FFF2-40B4-BE49-F238E27FC236}">
                          <a16:creationId xmlns:a16="http://schemas.microsoft.com/office/drawing/2014/main" id="{B660F1C5-4C3D-FBD6-CC37-F01434FA111C}"/>
                        </a:ext>
                      </a:extLst>
                    </p:cNvPr>
                    <p:cNvGrpSpPr/>
                    <p:nvPr/>
                  </p:nvGrpSpPr>
                  <p:grpSpPr>
                    <a:xfrm rot="10800000">
                      <a:off x="2481305" y="1190873"/>
                      <a:ext cx="981627" cy="914400"/>
                      <a:chOff x="1032944" y="802179"/>
                      <a:chExt cx="1080957" cy="914400"/>
                    </a:xfrm>
                    <a:grpFill/>
                  </p:grpSpPr>
                  <p:pic>
                    <p:nvPicPr>
                      <p:cNvPr id="1440" name="Graphic 1439" descr="Marker with solid fill">
                        <a:extLst>
                          <a:ext uri="{FF2B5EF4-FFF2-40B4-BE49-F238E27FC236}">
                            <a16:creationId xmlns:a16="http://schemas.microsoft.com/office/drawing/2014/main" id="{ADF1A3E0-CA14-5106-693B-FD286D4544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32944" y="802179"/>
                        <a:ext cx="914400" cy="914400"/>
                      </a:xfrm>
                      <a:prstGeom prst="rect">
                        <a:avLst/>
                      </a:prstGeom>
                    </p:spPr>
                  </p:pic>
                  <p:sp>
                    <p:nvSpPr>
                      <p:cNvPr id="1441" name="Oval 1440">
                        <a:extLst>
                          <a:ext uri="{FF2B5EF4-FFF2-40B4-BE49-F238E27FC236}">
                            <a16:creationId xmlns:a16="http://schemas.microsoft.com/office/drawing/2014/main" id="{BF877B52-FCB9-F726-20C4-85455C2C6FEF}"/>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2" name="Rectangle 1441">
                        <a:extLst>
                          <a:ext uri="{FF2B5EF4-FFF2-40B4-BE49-F238E27FC236}">
                            <a16:creationId xmlns:a16="http://schemas.microsoft.com/office/drawing/2014/main" id="{17B33664-E9A1-646A-F9DF-4A552499981E}"/>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2" name="Group 1431">
                      <a:extLst>
                        <a:ext uri="{FF2B5EF4-FFF2-40B4-BE49-F238E27FC236}">
                          <a16:creationId xmlns:a16="http://schemas.microsoft.com/office/drawing/2014/main" id="{C996DB7C-A11B-2220-4B5A-CD751467602B}"/>
                        </a:ext>
                      </a:extLst>
                    </p:cNvPr>
                    <p:cNvGrpSpPr/>
                    <p:nvPr/>
                  </p:nvGrpSpPr>
                  <p:grpSpPr>
                    <a:xfrm>
                      <a:off x="1723447" y="1639603"/>
                      <a:ext cx="914400" cy="914400"/>
                      <a:chOff x="1113987" y="802179"/>
                      <a:chExt cx="914400" cy="914400"/>
                    </a:xfrm>
                    <a:grpFill/>
                  </p:grpSpPr>
                  <p:pic>
                    <p:nvPicPr>
                      <p:cNvPr id="1437" name="Graphic 1436" descr="Marker with solid fill">
                        <a:extLst>
                          <a:ext uri="{FF2B5EF4-FFF2-40B4-BE49-F238E27FC236}">
                            <a16:creationId xmlns:a16="http://schemas.microsoft.com/office/drawing/2014/main" id="{274609C0-69C1-D839-85C6-6FD1533BCF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113987" y="802179"/>
                        <a:ext cx="914400" cy="914400"/>
                      </a:xfrm>
                      <a:prstGeom prst="rect">
                        <a:avLst/>
                      </a:prstGeom>
                    </p:spPr>
                  </p:pic>
                  <p:sp>
                    <p:nvSpPr>
                      <p:cNvPr id="1438" name="Oval 1437">
                        <a:extLst>
                          <a:ext uri="{FF2B5EF4-FFF2-40B4-BE49-F238E27FC236}">
                            <a16:creationId xmlns:a16="http://schemas.microsoft.com/office/drawing/2014/main" id="{A82E778A-E192-F378-2A20-78AE184B87BD}"/>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9" name="Rectangle 1438">
                        <a:extLst>
                          <a:ext uri="{FF2B5EF4-FFF2-40B4-BE49-F238E27FC236}">
                            <a16:creationId xmlns:a16="http://schemas.microsoft.com/office/drawing/2014/main" id="{02C4EF21-F812-ED6E-E189-6E108177233F}"/>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3" name="Group 1432">
                      <a:extLst>
                        <a:ext uri="{FF2B5EF4-FFF2-40B4-BE49-F238E27FC236}">
                          <a16:creationId xmlns:a16="http://schemas.microsoft.com/office/drawing/2014/main" id="{5751E8C2-796D-37FB-CF30-20298262DAAD}"/>
                        </a:ext>
                      </a:extLst>
                    </p:cNvPr>
                    <p:cNvGrpSpPr/>
                    <p:nvPr/>
                  </p:nvGrpSpPr>
                  <p:grpSpPr>
                    <a:xfrm rot="10800000">
                      <a:off x="2370110" y="1638333"/>
                      <a:ext cx="830375" cy="914400"/>
                      <a:chOff x="1009908" y="802199"/>
                      <a:chExt cx="914400" cy="914400"/>
                    </a:xfrm>
                    <a:grpFill/>
                  </p:grpSpPr>
                  <p:pic>
                    <p:nvPicPr>
                      <p:cNvPr id="1434" name="Graphic 1433" descr="Marker with solid fill">
                        <a:extLst>
                          <a:ext uri="{FF2B5EF4-FFF2-40B4-BE49-F238E27FC236}">
                            <a16:creationId xmlns:a16="http://schemas.microsoft.com/office/drawing/2014/main" id="{E529E8D0-11AC-91FD-986B-F576F8A585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009908" y="802199"/>
                        <a:ext cx="914400" cy="914400"/>
                      </a:xfrm>
                      <a:prstGeom prst="rect">
                        <a:avLst/>
                      </a:prstGeom>
                    </p:spPr>
                  </p:pic>
                  <p:sp>
                    <p:nvSpPr>
                      <p:cNvPr id="1435" name="Oval 1434">
                        <a:extLst>
                          <a:ext uri="{FF2B5EF4-FFF2-40B4-BE49-F238E27FC236}">
                            <a16:creationId xmlns:a16="http://schemas.microsoft.com/office/drawing/2014/main" id="{DB3C2DB0-54A7-46A9-2E2B-AFA5629A3AD5}"/>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6" name="Rectangle 1435">
                        <a:extLst>
                          <a:ext uri="{FF2B5EF4-FFF2-40B4-BE49-F238E27FC236}">
                            <a16:creationId xmlns:a16="http://schemas.microsoft.com/office/drawing/2014/main" id="{16F345BA-052E-DFCE-6FA9-26DB33E0D097}"/>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grpSp>
        <p:nvGrpSpPr>
          <p:cNvPr id="1413" name="Group 1412">
            <a:extLst>
              <a:ext uri="{FF2B5EF4-FFF2-40B4-BE49-F238E27FC236}">
                <a16:creationId xmlns:a16="http://schemas.microsoft.com/office/drawing/2014/main" id="{C5417E52-B926-B6A0-6DF8-3A1B021DF7A2}"/>
              </a:ext>
            </a:extLst>
          </p:cNvPr>
          <p:cNvGrpSpPr/>
          <p:nvPr/>
        </p:nvGrpSpPr>
        <p:grpSpPr>
          <a:xfrm rot="2388637">
            <a:off x="5112257" y="-5410911"/>
            <a:ext cx="2838343" cy="19073194"/>
            <a:chOff x="1061858" y="-91462"/>
            <a:chExt cx="2838343" cy="19073194"/>
          </a:xfrm>
        </p:grpSpPr>
        <p:grpSp>
          <p:nvGrpSpPr>
            <p:cNvPr id="1199" name="Group 1198">
              <a:extLst>
                <a:ext uri="{FF2B5EF4-FFF2-40B4-BE49-F238E27FC236}">
                  <a16:creationId xmlns:a16="http://schemas.microsoft.com/office/drawing/2014/main" id="{29DD48C1-D24F-8397-0363-F8019A3FEAEE}"/>
                </a:ext>
              </a:extLst>
            </p:cNvPr>
            <p:cNvGrpSpPr/>
            <p:nvPr/>
          </p:nvGrpSpPr>
          <p:grpSpPr>
            <a:xfrm>
              <a:off x="1061858" y="-91462"/>
              <a:ext cx="2837784" cy="9724190"/>
              <a:chOff x="1061858" y="-91462"/>
              <a:chExt cx="2837784" cy="9724190"/>
            </a:xfrm>
          </p:grpSpPr>
          <p:grpSp>
            <p:nvGrpSpPr>
              <p:cNvPr id="1092" name="Group 1091">
                <a:extLst>
                  <a:ext uri="{FF2B5EF4-FFF2-40B4-BE49-F238E27FC236}">
                    <a16:creationId xmlns:a16="http://schemas.microsoft.com/office/drawing/2014/main" id="{04BCE413-E661-D0AE-727E-4B7C9B3419BE}"/>
                  </a:ext>
                </a:extLst>
              </p:cNvPr>
              <p:cNvGrpSpPr/>
              <p:nvPr/>
            </p:nvGrpSpPr>
            <p:grpSpPr>
              <a:xfrm>
                <a:off x="1066800" y="-91462"/>
                <a:ext cx="2832842" cy="5041546"/>
                <a:chOff x="1066800" y="-91462"/>
                <a:chExt cx="2832842" cy="5041546"/>
              </a:xfrm>
            </p:grpSpPr>
            <p:grpSp>
              <p:nvGrpSpPr>
                <p:cNvPr id="1038" name="Group 1037">
                  <a:extLst>
                    <a:ext uri="{FF2B5EF4-FFF2-40B4-BE49-F238E27FC236}">
                      <a16:creationId xmlns:a16="http://schemas.microsoft.com/office/drawing/2014/main" id="{80DD1C03-56DD-409A-25EC-207CD09653C8}"/>
                    </a:ext>
                  </a:extLst>
                </p:cNvPr>
                <p:cNvGrpSpPr/>
                <p:nvPr/>
              </p:nvGrpSpPr>
              <p:grpSpPr>
                <a:xfrm>
                  <a:off x="1066800" y="-91462"/>
                  <a:ext cx="2830137" cy="2701682"/>
                  <a:chOff x="1066800" y="-91462"/>
                  <a:chExt cx="2830137" cy="2701682"/>
                </a:xfrm>
              </p:grpSpPr>
              <p:grpSp>
                <p:nvGrpSpPr>
                  <p:cNvPr id="50" name="Group 49">
                    <a:extLst>
                      <a:ext uri="{FF2B5EF4-FFF2-40B4-BE49-F238E27FC236}">
                        <a16:creationId xmlns:a16="http://schemas.microsoft.com/office/drawing/2014/main" id="{05138867-C427-EF3C-566B-C6333B9A8DC5}"/>
                      </a:ext>
                    </a:extLst>
                  </p:cNvPr>
                  <p:cNvGrpSpPr/>
                  <p:nvPr/>
                </p:nvGrpSpPr>
                <p:grpSpPr>
                  <a:xfrm>
                    <a:off x="1066800" y="802179"/>
                    <a:ext cx="2819400" cy="1808041"/>
                    <a:chOff x="1066800" y="802179"/>
                    <a:chExt cx="2819400" cy="1808041"/>
                  </a:xfrm>
                </p:grpSpPr>
                <p:grpSp>
                  <p:nvGrpSpPr>
                    <p:cNvPr id="12" name="Group 11">
                      <a:extLst>
                        <a:ext uri="{FF2B5EF4-FFF2-40B4-BE49-F238E27FC236}">
                          <a16:creationId xmlns:a16="http://schemas.microsoft.com/office/drawing/2014/main" id="{BD086CC6-7D3D-4769-5280-9CB0BF7E6C26}"/>
                        </a:ext>
                      </a:extLst>
                    </p:cNvPr>
                    <p:cNvGrpSpPr/>
                    <p:nvPr/>
                  </p:nvGrpSpPr>
                  <p:grpSpPr>
                    <a:xfrm>
                      <a:off x="1066800" y="802179"/>
                      <a:ext cx="1409700" cy="914400"/>
                      <a:chOff x="1066800" y="802179"/>
                      <a:chExt cx="1409700" cy="914400"/>
                    </a:xfrm>
                  </p:grpSpPr>
                  <p:pic>
                    <p:nvPicPr>
                      <p:cNvPr id="9" name="Graphic 8" descr="Marker with solid fill">
                        <a:extLst>
                          <a:ext uri="{FF2B5EF4-FFF2-40B4-BE49-F238E27FC236}">
                            <a16:creationId xmlns:a16="http://schemas.microsoft.com/office/drawing/2014/main" id="{64893360-AA01-7FE8-4C3F-98874AADD0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0" name="Oval 9">
                        <a:extLst>
                          <a:ext uri="{FF2B5EF4-FFF2-40B4-BE49-F238E27FC236}">
                            <a16:creationId xmlns:a16="http://schemas.microsoft.com/office/drawing/2014/main" id="{7A727B62-F967-FBC4-BFA9-1BB32674E8FE}"/>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745E6DC-2713-3601-FB54-905823153AA7}"/>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3E32539-E17F-E275-7A3B-C02965A53679}"/>
                        </a:ext>
                      </a:extLst>
                    </p:cNvPr>
                    <p:cNvGrpSpPr/>
                    <p:nvPr/>
                  </p:nvGrpSpPr>
                  <p:grpSpPr>
                    <a:xfrm rot="10800000">
                      <a:off x="2476500" y="802179"/>
                      <a:ext cx="1409700" cy="914400"/>
                      <a:chOff x="1066800" y="802179"/>
                      <a:chExt cx="1409700" cy="914400"/>
                    </a:xfrm>
                    <a:solidFill>
                      <a:srgbClr val="FFC0A4"/>
                    </a:solidFill>
                  </p:grpSpPr>
                  <p:pic>
                    <p:nvPicPr>
                      <p:cNvPr id="14" name="Graphic 13" descr="Marker with solid fill">
                        <a:extLst>
                          <a:ext uri="{FF2B5EF4-FFF2-40B4-BE49-F238E27FC236}">
                            <a16:creationId xmlns:a16="http://schemas.microsoft.com/office/drawing/2014/main" id="{FE8ACA3D-D582-E700-94B8-E2942B92A2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5" name="Oval 14">
                        <a:extLst>
                          <a:ext uri="{FF2B5EF4-FFF2-40B4-BE49-F238E27FC236}">
                            <a16:creationId xmlns:a16="http://schemas.microsoft.com/office/drawing/2014/main" id="{43165572-034B-4A1C-5B25-DC64992D2B38}"/>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B56E56F-5597-A259-DCC9-A0CD8F3792D2}"/>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D85BD87-AD0C-08A3-86A8-D887B92116CE}"/>
                        </a:ext>
                      </a:extLst>
                    </p:cNvPr>
                    <p:cNvGrpSpPr/>
                    <p:nvPr/>
                  </p:nvGrpSpPr>
                  <p:grpSpPr>
                    <a:xfrm>
                      <a:off x="1443052" y="1190873"/>
                      <a:ext cx="1043940" cy="914400"/>
                      <a:chOff x="1102752" y="802179"/>
                      <a:chExt cx="1043940" cy="914400"/>
                    </a:xfrm>
                  </p:grpSpPr>
                  <p:pic>
                    <p:nvPicPr>
                      <p:cNvPr id="18" name="Graphic 17" descr="Marker with solid fill">
                        <a:extLst>
                          <a:ext uri="{FF2B5EF4-FFF2-40B4-BE49-F238E27FC236}">
                            <a16:creationId xmlns:a16="http://schemas.microsoft.com/office/drawing/2014/main" id="{8464C14A-668A-2A38-CD91-5D7C565E38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19" name="Oval 18">
                        <a:extLst>
                          <a:ext uri="{FF2B5EF4-FFF2-40B4-BE49-F238E27FC236}">
                            <a16:creationId xmlns:a16="http://schemas.microsoft.com/office/drawing/2014/main" id="{20B26C11-DC4D-9186-618C-13D90EB1A665}"/>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989F987-D03B-5F20-C08C-A8933E1ABA9D}"/>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3804B9E2-2AAC-6C7E-8384-20953DA711C7}"/>
                        </a:ext>
                      </a:extLst>
                    </p:cNvPr>
                    <p:cNvGrpSpPr/>
                    <p:nvPr/>
                  </p:nvGrpSpPr>
                  <p:grpSpPr>
                    <a:xfrm rot="10800000">
                      <a:off x="2486673" y="1190883"/>
                      <a:ext cx="981622" cy="914400"/>
                      <a:chOff x="1027029" y="802169"/>
                      <a:chExt cx="1080952" cy="914400"/>
                    </a:xfrm>
                    <a:solidFill>
                      <a:srgbClr val="FFC0A4"/>
                    </a:solidFill>
                  </p:grpSpPr>
                  <p:pic>
                    <p:nvPicPr>
                      <p:cNvPr id="22" name="Graphic 21" descr="Marker with solid fill">
                        <a:extLst>
                          <a:ext uri="{FF2B5EF4-FFF2-40B4-BE49-F238E27FC236}">
                            <a16:creationId xmlns:a16="http://schemas.microsoft.com/office/drawing/2014/main" id="{6AFBDAFE-DCAA-00B2-B62D-EBFCF1D284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27029" y="802169"/>
                        <a:ext cx="914400" cy="914400"/>
                      </a:xfrm>
                      <a:prstGeom prst="rect">
                        <a:avLst/>
                      </a:prstGeom>
                    </p:spPr>
                  </p:pic>
                  <p:sp>
                    <p:nvSpPr>
                      <p:cNvPr id="23" name="Oval 22">
                        <a:extLst>
                          <a:ext uri="{FF2B5EF4-FFF2-40B4-BE49-F238E27FC236}">
                            <a16:creationId xmlns:a16="http://schemas.microsoft.com/office/drawing/2014/main" id="{88D0F7BB-6108-63BA-29F5-2105D734F19F}"/>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5073E1B-EA19-0A0E-FCFA-E94D3D4617A8}"/>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FAB8A8D9-E70C-8818-5C24-2664A1F25B10}"/>
                        </a:ext>
                      </a:extLst>
                    </p:cNvPr>
                    <p:cNvGrpSpPr/>
                    <p:nvPr/>
                  </p:nvGrpSpPr>
                  <p:grpSpPr>
                    <a:xfrm>
                      <a:off x="1717365" y="1639603"/>
                      <a:ext cx="914400" cy="914400"/>
                      <a:chOff x="1107905" y="802179"/>
                      <a:chExt cx="914400" cy="914400"/>
                    </a:xfrm>
                  </p:grpSpPr>
                  <p:pic>
                    <p:nvPicPr>
                      <p:cNvPr id="26" name="Graphic 25" descr="Marker with solid fill">
                        <a:extLst>
                          <a:ext uri="{FF2B5EF4-FFF2-40B4-BE49-F238E27FC236}">
                            <a16:creationId xmlns:a16="http://schemas.microsoft.com/office/drawing/2014/main" id="{2E35B948-C2D3-6A75-92F6-3BF47E3004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27" name="Oval 26">
                        <a:extLst>
                          <a:ext uri="{FF2B5EF4-FFF2-40B4-BE49-F238E27FC236}">
                            <a16:creationId xmlns:a16="http://schemas.microsoft.com/office/drawing/2014/main" id="{37FDCBF9-CFD8-55C7-7262-4FCA1B017A53}"/>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2492846-EF89-3A36-1546-5B131B591995}"/>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75C640C4-6071-93E4-5DE6-45489810E920}"/>
                        </a:ext>
                      </a:extLst>
                    </p:cNvPr>
                    <p:cNvGrpSpPr/>
                    <p:nvPr/>
                  </p:nvGrpSpPr>
                  <p:grpSpPr>
                    <a:xfrm rot="10800000">
                      <a:off x="2365105" y="1638353"/>
                      <a:ext cx="830375" cy="914400"/>
                      <a:chOff x="1015421" y="802179"/>
                      <a:chExt cx="914400" cy="914400"/>
                    </a:xfrm>
                    <a:solidFill>
                      <a:srgbClr val="FFC0A4"/>
                    </a:solidFill>
                  </p:grpSpPr>
                  <p:pic>
                    <p:nvPicPr>
                      <p:cNvPr id="30" name="Graphic 29" descr="Marker with solid fill">
                        <a:extLst>
                          <a:ext uri="{FF2B5EF4-FFF2-40B4-BE49-F238E27FC236}">
                            <a16:creationId xmlns:a16="http://schemas.microsoft.com/office/drawing/2014/main" id="{CF274145-688E-0B55-5AE5-268A15FEFB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15421" y="802179"/>
                        <a:ext cx="914400" cy="914400"/>
                      </a:xfrm>
                      <a:prstGeom prst="rect">
                        <a:avLst/>
                      </a:prstGeom>
                    </p:spPr>
                  </p:pic>
                  <p:sp>
                    <p:nvSpPr>
                      <p:cNvPr id="31" name="Oval 30">
                        <a:extLst>
                          <a:ext uri="{FF2B5EF4-FFF2-40B4-BE49-F238E27FC236}">
                            <a16:creationId xmlns:a16="http://schemas.microsoft.com/office/drawing/2014/main" id="{CAFBE52B-6B0F-F09A-85D8-ED37279D1DBD}"/>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ACBAF2B-D220-09B8-0EBA-2CFE1BB30910}"/>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Oval 32">
                      <a:extLst>
                        <a:ext uri="{FF2B5EF4-FFF2-40B4-BE49-F238E27FC236}">
                          <a16:creationId xmlns:a16="http://schemas.microsoft.com/office/drawing/2014/main" id="{D7D2F1B5-DA51-EA0A-694E-D68281A842BC}"/>
                        </a:ext>
                      </a:extLst>
                    </p:cNvPr>
                    <p:cNvSpPr/>
                    <p:nvPr/>
                  </p:nvSpPr>
                  <p:spPr>
                    <a:xfrm>
                      <a:off x="2434170" y="2244460"/>
                      <a:ext cx="365760" cy="36576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9CBFACF7-49BE-499F-1844-B79E5ADFDC76}"/>
                      </a:ext>
                    </a:extLst>
                  </p:cNvPr>
                  <p:cNvGrpSpPr/>
                  <p:nvPr/>
                </p:nvGrpSpPr>
                <p:grpSpPr>
                  <a:xfrm rot="10800000">
                    <a:off x="1077537" y="-91462"/>
                    <a:ext cx="2819400" cy="1808041"/>
                    <a:chOff x="1066800" y="802179"/>
                    <a:chExt cx="2819400" cy="1808041"/>
                  </a:xfrm>
                </p:grpSpPr>
                <p:grpSp>
                  <p:nvGrpSpPr>
                    <p:cNvPr id="52" name="Group 51">
                      <a:extLst>
                        <a:ext uri="{FF2B5EF4-FFF2-40B4-BE49-F238E27FC236}">
                          <a16:creationId xmlns:a16="http://schemas.microsoft.com/office/drawing/2014/main" id="{E7238F09-E144-EBD3-1E05-BB7267AB293A}"/>
                        </a:ext>
                      </a:extLst>
                    </p:cNvPr>
                    <p:cNvGrpSpPr/>
                    <p:nvPr/>
                  </p:nvGrpSpPr>
                  <p:grpSpPr>
                    <a:xfrm>
                      <a:off x="1066800" y="802179"/>
                      <a:ext cx="1409700" cy="914400"/>
                      <a:chOff x="1066800" y="802179"/>
                      <a:chExt cx="1409700" cy="914400"/>
                    </a:xfrm>
                  </p:grpSpPr>
                  <p:pic>
                    <p:nvPicPr>
                      <p:cNvPr id="1035" name="Graphic 1034" descr="Marker with solid fill">
                        <a:extLst>
                          <a:ext uri="{FF2B5EF4-FFF2-40B4-BE49-F238E27FC236}">
                            <a16:creationId xmlns:a16="http://schemas.microsoft.com/office/drawing/2014/main" id="{3CCDB826-6E32-97D8-F0F7-52E98441C0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036" name="Oval 1035">
                        <a:extLst>
                          <a:ext uri="{FF2B5EF4-FFF2-40B4-BE49-F238E27FC236}">
                            <a16:creationId xmlns:a16="http://schemas.microsoft.com/office/drawing/2014/main" id="{4626D1F9-A09B-8E81-126A-79941B3C3EA2}"/>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681A9B10-E14A-252E-20B6-8C148813D588}"/>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CBA35817-DACC-B287-F8EA-60136DD71A97}"/>
                        </a:ext>
                      </a:extLst>
                    </p:cNvPr>
                    <p:cNvGrpSpPr/>
                    <p:nvPr/>
                  </p:nvGrpSpPr>
                  <p:grpSpPr>
                    <a:xfrm rot="10800000">
                      <a:off x="2476500" y="802179"/>
                      <a:ext cx="1409700" cy="914400"/>
                      <a:chOff x="1066800" y="802179"/>
                      <a:chExt cx="1409700" cy="914400"/>
                    </a:xfrm>
                    <a:solidFill>
                      <a:srgbClr val="FFC0A4"/>
                    </a:solidFill>
                  </p:grpSpPr>
                  <p:pic>
                    <p:nvPicPr>
                      <p:cNvPr id="1032" name="Graphic 1031" descr="Marker with solid fill">
                        <a:extLst>
                          <a:ext uri="{FF2B5EF4-FFF2-40B4-BE49-F238E27FC236}">
                            <a16:creationId xmlns:a16="http://schemas.microsoft.com/office/drawing/2014/main" id="{CE91961A-18C4-81CE-679A-1C6915FB69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033" name="Oval 1032">
                        <a:extLst>
                          <a:ext uri="{FF2B5EF4-FFF2-40B4-BE49-F238E27FC236}">
                            <a16:creationId xmlns:a16="http://schemas.microsoft.com/office/drawing/2014/main" id="{21BE3A11-666F-865E-0E3A-9333B04B3B03}"/>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Rectangle 1033">
                        <a:extLst>
                          <a:ext uri="{FF2B5EF4-FFF2-40B4-BE49-F238E27FC236}">
                            <a16:creationId xmlns:a16="http://schemas.microsoft.com/office/drawing/2014/main" id="{3F82C924-0015-5692-7FA5-09EC48175E8B}"/>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2202F459-B0B9-4729-BE06-030760FF25D0}"/>
                        </a:ext>
                      </a:extLst>
                    </p:cNvPr>
                    <p:cNvGrpSpPr/>
                    <p:nvPr/>
                  </p:nvGrpSpPr>
                  <p:grpSpPr>
                    <a:xfrm>
                      <a:off x="1438558" y="1190873"/>
                      <a:ext cx="1043940" cy="914400"/>
                      <a:chOff x="1098258" y="802179"/>
                      <a:chExt cx="1043940" cy="914400"/>
                    </a:xfrm>
                  </p:grpSpPr>
                  <p:pic>
                    <p:nvPicPr>
                      <p:cNvPr id="1029" name="Graphic 1028" descr="Marker with solid fill">
                        <a:extLst>
                          <a:ext uri="{FF2B5EF4-FFF2-40B4-BE49-F238E27FC236}">
                            <a16:creationId xmlns:a16="http://schemas.microsoft.com/office/drawing/2014/main" id="{B0EEDDBE-1940-1ADD-8B02-17F3E757CE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98258" y="802179"/>
                        <a:ext cx="914400" cy="914400"/>
                      </a:xfrm>
                      <a:prstGeom prst="rect">
                        <a:avLst/>
                      </a:prstGeom>
                    </p:spPr>
                  </p:pic>
                  <p:sp>
                    <p:nvSpPr>
                      <p:cNvPr id="1030" name="Oval 1029">
                        <a:extLst>
                          <a:ext uri="{FF2B5EF4-FFF2-40B4-BE49-F238E27FC236}">
                            <a16:creationId xmlns:a16="http://schemas.microsoft.com/office/drawing/2014/main" id="{0734F212-7848-2740-851A-D38E7DD71ED0}"/>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Rectangle 1030">
                        <a:extLst>
                          <a:ext uri="{FF2B5EF4-FFF2-40B4-BE49-F238E27FC236}">
                            <a16:creationId xmlns:a16="http://schemas.microsoft.com/office/drawing/2014/main" id="{D3572E8B-0AA7-7434-1133-E0CF0BA48C1A}"/>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B0C2A70E-BC1A-0785-9E02-F683ED372761}"/>
                        </a:ext>
                      </a:extLst>
                    </p:cNvPr>
                    <p:cNvGrpSpPr/>
                    <p:nvPr/>
                  </p:nvGrpSpPr>
                  <p:grpSpPr>
                    <a:xfrm rot="10800000">
                      <a:off x="2481305" y="1190873"/>
                      <a:ext cx="981627" cy="914400"/>
                      <a:chOff x="1032944" y="802179"/>
                      <a:chExt cx="1080957" cy="914400"/>
                    </a:xfrm>
                    <a:solidFill>
                      <a:srgbClr val="FFC0A4"/>
                    </a:solidFill>
                  </p:grpSpPr>
                  <p:pic>
                    <p:nvPicPr>
                      <p:cNvPr id="1025" name="Graphic 1024" descr="Marker with solid fill">
                        <a:extLst>
                          <a:ext uri="{FF2B5EF4-FFF2-40B4-BE49-F238E27FC236}">
                            <a16:creationId xmlns:a16="http://schemas.microsoft.com/office/drawing/2014/main" id="{2A9B8DF5-96E0-1CEF-9A35-845676F4AE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1027" name="Oval 1026">
                        <a:extLst>
                          <a:ext uri="{FF2B5EF4-FFF2-40B4-BE49-F238E27FC236}">
                            <a16:creationId xmlns:a16="http://schemas.microsoft.com/office/drawing/2014/main" id="{9F724B7D-48D6-9631-227A-FFCBC2240AEB}"/>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Rectangle 1027">
                        <a:extLst>
                          <a:ext uri="{FF2B5EF4-FFF2-40B4-BE49-F238E27FC236}">
                            <a16:creationId xmlns:a16="http://schemas.microsoft.com/office/drawing/2014/main" id="{1744E5CB-193F-3948-BCAA-D772D73A324B}"/>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F0195A88-FE7A-1A85-7B00-F3120F012585}"/>
                        </a:ext>
                      </a:extLst>
                    </p:cNvPr>
                    <p:cNvGrpSpPr/>
                    <p:nvPr/>
                  </p:nvGrpSpPr>
                  <p:grpSpPr>
                    <a:xfrm>
                      <a:off x="1723447" y="1639603"/>
                      <a:ext cx="914400" cy="914400"/>
                      <a:chOff x="1113987" y="802179"/>
                      <a:chExt cx="914400" cy="914400"/>
                    </a:xfrm>
                  </p:grpSpPr>
                  <p:pic>
                    <p:nvPicPr>
                      <p:cNvPr id="62" name="Graphic 61" descr="Marker with solid fill">
                        <a:extLst>
                          <a:ext uri="{FF2B5EF4-FFF2-40B4-BE49-F238E27FC236}">
                            <a16:creationId xmlns:a16="http://schemas.microsoft.com/office/drawing/2014/main" id="{026C0655-0185-9323-A8AF-D64FA3612D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13987" y="802179"/>
                        <a:ext cx="914400" cy="914400"/>
                      </a:xfrm>
                      <a:prstGeom prst="rect">
                        <a:avLst/>
                      </a:prstGeom>
                    </p:spPr>
                  </p:pic>
                  <p:sp>
                    <p:nvSpPr>
                      <p:cNvPr id="63" name="Oval 62">
                        <a:extLst>
                          <a:ext uri="{FF2B5EF4-FFF2-40B4-BE49-F238E27FC236}">
                            <a16:creationId xmlns:a16="http://schemas.microsoft.com/office/drawing/2014/main" id="{539F34FB-9644-F9AC-9CCE-A0F27FC35459}"/>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Rectangle 1023">
                        <a:extLst>
                          <a:ext uri="{FF2B5EF4-FFF2-40B4-BE49-F238E27FC236}">
                            <a16:creationId xmlns:a16="http://schemas.microsoft.com/office/drawing/2014/main" id="{06A7264A-3421-F8F6-4DDB-DCC9F733AC4E}"/>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E4BA291C-9EB6-31FD-28D7-624BB1263302}"/>
                        </a:ext>
                      </a:extLst>
                    </p:cNvPr>
                    <p:cNvGrpSpPr/>
                    <p:nvPr/>
                  </p:nvGrpSpPr>
                  <p:grpSpPr>
                    <a:xfrm rot="10800000">
                      <a:off x="2370110" y="1638333"/>
                      <a:ext cx="830375" cy="914400"/>
                      <a:chOff x="1009908" y="802199"/>
                      <a:chExt cx="914400" cy="914400"/>
                    </a:xfrm>
                    <a:solidFill>
                      <a:srgbClr val="FFC0A4"/>
                    </a:solidFill>
                  </p:grpSpPr>
                  <p:pic>
                    <p:nvPicPr>
                      <p:cNvPr id="59" name="Graphic 58" descr="Marker with solid fill">
                        <a:extLst>
                          <a:ext uri="{FF2B5EF4-FFF2-40B4-BE49-F238E27FC236}">
                            <a16:creationId xmlns:a16="http://schemas.microsoft.com/office/drawing/2014/main" id="{25E4D8E1-67E0-5C44-C464-E53FF4C039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60" name="Oval 59">
                        <a:extLst>
                          <a:ext uri="{FF2B5EF4-FFF2-40B4-BE49-F238E27FC236}">
                            <a16:creationId xmlns:a16="http://schemas.microsoft.com/office/drawing/2014/main" id="{429DD6C2-FE83-61BF-51F8-D6D0386A26AC}"/>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0B02B48C-386B-9D28-4E48-F3E171BA7B2F}"/>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Oval 57">
                      <a:extLst>
                        <a:ext uri="{FF2B5EF4-FFF2-40B4-BE49-F238E27FC236}">
                          <a16:creationId xmlns:a16="http://schemas.microsoft.com/office/drawing/2014/main" id="{135A966A-D569-6445-A276-DB762B8C9A9B}"/>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39" name="Group 1038">
                  <a:extLst>
                    <a:ext uri="{FF2B5EF4-FFF2-40B4-BE49-F238E27FC236}">
                      <a16:creationId xmlns:a16="http://schemas.microsoft.com/office/drawing/2014/main" id="{05F6FE41-FDDD-7278-AD4A-8C0DD0F0D1CE}"/>
                    </a:ext>
                  </a:extLst>
                </p:cNvPr>
                <p:cNvGrpSpPr/>
                <p:nvPr/>
              </p:nvGrpSpPr>
              <p:grpSpPr>
                <a:xfrm flipH="1">
                  <a:off x="1069505" y="2304619"/>
                  <a:ext cx="2830137" cy="2645465"/>
                  <a:chOff x="1066800" y="-35245"/>
                  <a:chExt cx="2830137" cy="2645465"/>
                </a:xfrm>
              </p:grpSpPr>
              <p:grpSp>
                <p:nvGrpSpPr>
                  <p:cNvPr id="1040" name="Group 1039">
                    <a:extLst>
                      <a:ext uri="{FF2B5EF4-FFF2-40B4-BE49-F238E27FC236}">
                        <a16:creationId xmlns:a16="http://schemas.microsoft.com/office/drawing/2014/main" id="{D2E14217-9CA3-894B-D5CB-4176AE1427E0}"/>
                      </a:ext>
                    </a:extLst>
                  </p:cNvPr>
                  <p:cNvGrpSpPr/>
                  <p:nvPr/>
                </p:nvGrpSpPr>
                <p:grpSpPr>
                  <a:xfrm>
                    <a:off x="1066800" y="802179"/>
                    <a:ext cx="2819400" cy="1808041"/>
                    <a:chOff x="1066800" y="802179"/>
                    <a:chExt cx="2819400" cy="1808041"/>
                  </a:xfrm>
                </p:grpSpPr>
                <p:grpSp>
                  <p:nvGrpSpPr>
                    <p:cNvPr id="1067" name="Group 1066">
                      <a:extLst>
                        <a:ext uri="{FF2B5EF4-FFF2-40B4-BE49-F238E27FC236}">
                          <a16:creationId xmlns:a16="http://schemas.microsoft.com/office/drawing/2014/main" id="{A9FC10FF-87F5-BD7A-608B-18B987D4AFD0}"/>
                        </a:ext>
                      </a:extLst>
                    </p:cNvPr>
                    <p:cNvGrpSpPr/>
                    <p:nvPr/>
                  </p:nvGrpSpPr>
                  <p:grpSpPr>
                    <a:xfrm>
                      <a:off x="1066800" y="802179"/>
                      <a:ext cx="1409700" cy="914400"/>
                      <a:chOff x="1066800" y="802179"/>
                      <a:chExt cx="1409700" cy="914400"/>
                    </a:xfrm>
                  </p:grpSpPr>
                  <p:pic>
                    <p:nvPicPr>
                      <p:cNvPr id="1089" name="Graphic 1088" descr="Marker with solid fill">
                        <a:extLst>
                          <a:ext uri="{FF2B5EF4-FFF2-40B4-BE49-F238E27FC236}">
                            <a16:creationId xmlns:a16="http://schemas.microsoft.com/office/drawing/2014/main" id="{59F78BD5-3349-2AD7-BAFF-640F1CEA27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090" name="Oval 1089">
                        <a:extLst>
                          <a:ext uri="{FF2B5EF4-FFF2-40B4-BE49-F238E27FC236}">
                            <a16:creationId xmlns:a16="http://schemas.microsoft.com/office/drawing/2014/main" id="{A2548ED1-737F-D76F-BEB9-D225C6B75FFF}"/>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Rectangle 1090">
                        <a:extLst>
                          <a:ext uri="{FF2B5EF4-FFF2-40B4-BE49-F238E27FC236}">
                            <a16:creationId xmlns:a16="http://schemas.microsoft.com/office/drawing/2014/main" id="{E01B797E-EA6D-FF74-89C3-9B7E90CB31DB}"/>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8" name="Group 1067">
                      <a:extLst>
                        <a:ext uri="{FF2B5EF4-FFF2-40B4-BE49-F238E27FC236}">
                          <a16:creationId xmlns:a16="http://schemas.microsoft.com/office/drawing/2014/main" id="{1AE88E84-C0CC-F885-65BD-E6AA0ACAEECA}"/>
                        </a:ext>
                      </a:extLst>
                    </p:cNvPr>
                    <p:cNvGrpSpPr/>
                    <p:nvPr/>
                  </p:nvGrpSpPr>
                  <p:grpSpPr>
                    <a:xfrm rot="10800000">
                      <a:off x="2476500" y="802179"/>
                      <a:ext cx="1409700" cy="914400"/>
                      <a:chOff x="1066800" y="802179"/>
                      <a:chExt cx="1409700" cy="914400"/>
                    </a:xfrm>
                    <a:solidFill>
                      <a:srgbClr val="FFC0A4"/>
                    </a:solidFill>
                  </p:grpSpPr>
                  <p:pic>
                    <p:nvPicPr>
                      <p:cNvPr id="1086" name="Graphic 1085" descr="Marker with solid fill">
                        <a:extLst>
                          <a:ext uri="{FF2B5EF4-FFF2-40B4-BE49-F238E27FC236}">
                            <a16:creationId xmlns:a16="http://schemas.microsoft.com/office/drawing/2014/main" id="{07BF55A0-FDE2-3205-FC50-664EEDDD8A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087" name="Oval 1086">
                        <a:extLst>
                          <a:ext uri="{FF2B5EF4-FFF2-40B4-BE49-F238E27FC236}">
                            <a16:creationId xmlns:a16="http://schemas.microsoft.com/office/drawing/2014/main" id="{238096CE-7E07-1C69-724E-EBCC1BFCE51D}"/>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Rectangle 1087">
                        <a:extLst>
                          <a:ext uri="{FF2B5EF4-FFF2-40B4-BE49-F238E27FC236}">
                            <a16:creationId xmlns:a16="http://schemas.microsoft.com/office/drawing/2014/main" id="{FDD2A772-CBE3-57DB-BF44-F1FB76FCFB5D}"/>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9" name="Group 1068">
                      <a:extLst>
                        <a:ext uri="{FF2B5EF4-FFF2-40B4-BE49-F238E27FC236}">
                          <a16:creationId xmlns:a16="http://schemas.microsoft.com/office/drawing/2014/main" id="{B60C7543-F4E6-F366-2089-5A9FE5F9B320}"/>
                        </a:ext>
                      </a:extLst>
                    </p:cNvPr>
                    <p:cNvGrpSpPr/>
                    <p:nvPr/>
                  </p:nvGrpSpPr>
                  <p:grpSpPr>
                    <a:xfrm>
                      <a:off x="1443052" y="1190873"/>
                      <a:ext cx="1043940" cy="914400"/>
                      <a:chOff x="1102752" y="802179"/>
                      <a:chExt cx="1043940" cy="914400"/>
                    </a:xfrm>
                  </p:grpSpPr>
                  <p:pic>
                    <p:nvPicPr>
                      <p:cNvPr id="1083" name="Graphic 1082" descr="Marker with solid fill">
                        <a:extLst>
                          <a:ext uri="{FF2B5EF4-FFF2-40B4-BE49-F238E27FC236}">
                            <a16:creationId xmlns:a16="http://schemas.microsoft.com/office/drawing/2014/main" id="{6557287B-D2E4-0ECE-A4E8-305B900EF9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1084" name="Oval 1083">
                        <a:extLst>
                          <a:ext uri="{FF2B5EF4-FFF2-40B4-BE49-F238E27FC236}">
                            <a16:creationId xmlns:a16="http://schemas.microsoft.com/office/drawing/2014/main" id="{FEC7EF3A-1DE6-56A3-5B0E-398DA75366A8}"/>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Rectangle 1084">
                        <a:extLst>
                          <a:ext uri="{FF2B5EF4-FFF2-40B4-BE49-F238E27FC236}">
                            <a16:creationId xmlns:a16="http://schemas.microsoft.com/office/drawing/2014/main" id="{3203E30D-E0D5-0445-971A-864632E5FBD1}"/>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0" name="Group 1069">
                      <a:extLst>
                        <a:ext uri="{FF2B5EF4-FFF2-40B4-BE49-F238E27FC236}">
                          <a16:creationId xmlns:a16="http://schemas.microsoft.com/office/drawing/2014/main" id="{8D110CB5-A258-5286-A468-15B716BCD833}"/>
                        </a:ext>
                      </a:extLst>
                    </p:cNvPr>
                    <p:cNvGrpSpPr/>
                    <p:nvPr/>
                  </p:nvGrpSpPr>
                  <p:grpSpPr>
                    <a:xfrm rot="10800000">
                      <a:off x="2486673" y="1190883"/>
                      <a:ext cx="981622" cy="914400"/>
                      <a:chOff x="1027029" y="802169"/>
                      <a:chExt cx="1080952" cy="914400"/>
                    </a:xfrm>
                    <a:solidFill>
                      <a:srgbClr val="FFC0A4"/>
                    </a:solidFill>
                  </p:grpSpPr>
                  <p:pic>
                    <p:nvPicPr>
                      <p:cNvPr id="1080" name="Graphic 1079" descr="Marker with solid fill">
                        <a:extLst>
                          <a:ext uri="{FF2B5EF4-FFF2-40B4-BE49-F238E27FC236}">
                            <a16:creationId xmlns:a16="http://schemas.microsoft.com/office/drawing/2014/main" id="{9CC090DC-FE02-1FAF-DD97-50D1DBEC7E4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27029" y="802169"/>
                        <a:ext cx="914400" cy="914400"/>
                      </a:xfrm>
                      <a:prstGeom prst="rect">
                        <a:avLst/>
                      </a:prstGeom>
                    </p:spPr>
                  </p:pic>
                  <p:sp>
                    <p:nvSpPr>
                      <p:cNvPr id="1081" name="Oval 1080">
                        <a:extLst>
                          <a:ext uri="{FF2B5EF4-FFF2-40B4-BE49-F238E27FC236}">
                            <a16:creationId xmlns:a16="http://schemas.microsoft.com/office/drawing/2014/main" id="{0E644980-7310-EE75-C379-27A54BA7FFCA}"/>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2" name="Rectangle 1081">
                        <a:extLst>
                          <a:ext uri="{FF2B5EF4-FFF2-40B4-BE49-F238E27FC236}">
                            <a16:creationId xmlns:a16="http://schemas.microsoft.com/office/drawing/2014/main" id="{4843D585-2BC5-6A27-EB59-8FF4D096C535}"/>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1" name="Group 1070">
                      <a:extLst>
                        <a:ext uri="{FF2B5EF4-FFF2-40B4-BE49-F238E27FC236}">
                          <a16:creationId xmlns:a16="http://schemas.microsoft.com/office/drawing/2014/main" id="{CEDFC5DF-CB28-F514-015A-72B9F9171AFE}"/>
                        </a:ext>
                      </a:extLst>
                    </p:cNvPr>
                    <p:cNvGrpSpPr/>
                    <p:nvPr/>
                  </p:nvGrpSpPr>
                  <p:grpSpPr>
                    <a:xfrm>
                      <a:off x="1717365" y="1639603"/>
                      <a:ext cx="914400" cy="914400"/>
                      <a:chOff x="1107905" y="802179"/>
                      <a:chExt cx="914400" cy="914400"/>
                    </a:xfrm>
                  </p:grpSpPr>
                  <p:pic>
                    <p:nvPicPr>
                      <p:cNvPr id="1077" name="Graphic 1076" descr="Marker with solid fill">
                        <a:extLst>
                          <a:ext uri="{FF2B5EF4-FFF2-40B4-BE49-F238E27FC236}">
                            <a16:creationId xmlns:a16="http://schemas.microsoft.com/office/drawing/2014/main" id="{5EBAAD4D-7615-08DA-AD8E-85F74C98EBF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1078" name="Oval 1077">
                        <a:extLst>
                          <a:ext uri="{FF2B5EF4-FFF2-40B4-BE49-F238E27FC236}">
                            <a16:creationId xmlns:a16="http://schemas.microsoft.com/office/drawing/2014/main" id="{FFE915DE-82FF-438C-46BF-B4C62C6799D6}"/>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Rectangle 1078">
                        <a:extLst>
                          <a:ext uri="{FF2B5EF4-FFF2-40B4-BE49-F238E27FC236}">
                            <a16:creationId xmlns:a16="http://schemas.microsoft.com/office/drawing/2014/main" id="{BA540998-6EE8-CF70-9C29-818EEEE7726F}"/>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2" name="Group 1071">
                      <a:extLst>
                        <a:ext uri="{FF2B5EF4-FFF2-40B4-BE49-F238E27FC236}">
                          <a16:creationId xmlns:a16="http://schemas.microsoft.com/office/drawing/2014/main" id="{9ECA311A-0EAC-937A-597D-BD7529F49E76}"/>
                        </a:ext>
                      </a:extLst>
                    </p:cNvPr>
                    <p:cNvGrpSpPr/>
                    <p:nvPr/>
                  </p:nvGrpSpPr>
                  <p:grpSpPr>
                    <a:xfrm rot="10800000">
                      <a:off x="2365105" y="1638353"/>
                      <a:ext cx="830375" cy="914400"/>
                      <a:chOff x="1015421" y="802179"/>
                      <a:chExt cx="914400" cy="914400"/>
                    </a:xfrm>
                    <a:solidFill>
                      <a:srgbClr val="FFC0A4"/>
                    </a:solidFill>
                  </p:grpSpPr>
                  <p:pic>
                    <p:nvPicPr>
                      <p:cNvPr id="1074" name="Graphic 1073" descr="Marker with solid fill">
                        <a:extLst>
                          <a:ext uri="{FF2B5EF4-FFF2-40B4-BE49-F238E27FC236}">
                            <a16:creationId xmlns:a16="http://schemas.microsoft.com/office/drawing/2014/main" id="{B17CD6D5-D7A8-7214-E598-FD82B8537C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15421" y="802179"/>
                        <a:ext cx="914400" cy="914400"/>
                      </a:xfrm>
                      <a:prstGeom prst="rect">
                        <a:avLst/>
                      </a:prstGeom>
                    </p:spPr>
                  </p:pic>
                  <p:sp>
                    <p:nvSpPr>
                      <p:cNvPr id="1075" name="Oval 1074">
                        <a:extLst>
                          <a:ext uri="{FF2B5EF4-FFF2-40B4-BE49-F238E27FC236}">
                            <a16:creationId xmlns:a16="http://schemas.microsoft.com/office/drawing/2014/main" id="{276AB144-09B0-FA78-9685-D77C9C43BD39}"/>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Rectangle 1075">
                        <a:extLst>
                          <a:ext uri="{FF2B5EF4-FFF2-40B4-BE49-F238E27FC236}">
                            <a16:creationId xmlns:a16="http://schemas.microsoft.com/office/drawing/2014/main" id="{CA19942F-B1D5-61E7-45E2-A982BBC09CA3}"/>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73" name="Oval 1072">
                      <a:extLst>
                        <a:ext uri="{FF2B5EF4-FFF2-40B4-BE49-F238E27FC236}">
                          <a16:creationId xmlns:a16="http://schemas.microsoft.com/office/drawing/2014/main" id="{EDC4C871-C494-6CA5-14D0-64E52F70C365}"/>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1" name="Group 1040">
                    <a:extLst>
                      <a:ext uri="{FF2B5EF4-FFF2-40B4-BE49-F238E27FC236}">
                        <a16:creationId xmlns:a16="http://schemas.microsoft.com/office/drawing/2014/main" id="{CA285972-C198-9B40-547B-C766E58DC69B}"/>
                      </a:ext>
                    </a:extLst>
                  </p:cNvPr>
                  <p:cNvGrpSpPr/>
                  <p:nvPr/>
                </p:nvGrpSpPr>
                <p:grpSpPr>
                  <a:xfrm rot="10800000">
                    <a:off x="1077537" y="-35245"/>
                    <a:ext cx="2819400" cy="1751824"/>
                    <a:chOff x="1066800" y="802179"/>
                    <a:chExt cx="2819400" cy="1751824"/>
                  </a:xfrm>
                </p:grpSpPr>
                <p:grpSp>
                  <p:nvGrpSpPr>
                    <p:cNvPr id="1042" name="Group 1041">
                      <a:extLst>
                        <a:ext uri="{FF2B5EF4-FFF2-40B4-BE49-F238E27FC236}">
                          <a16:creationId xmlns:a16="http://schemas.microsoft.com/office/drawing/2014/main" id="{0459E709-BCFB-B620-56B2-BC737E75883C}"/>
                        </a:ext>
                      </a:extLst>
                    </p:cNvPr>
                    <p:cNvGrpSpPr/>
                    <p:nvPr/>
                  </p:nvGrpSpPr>
                  <p:grpSpPr>
                    <a:xfrm>
                      <a:off x="1066800" y="802179"/>
                      <a:ext cx="1409700" cy="914400"/>
                      <a:chOff x="1066800" y="802179"/>
                      <a:chExt cx="1409700" cy="914400"/>
                    </a:xfrm>
                  </p:grpSpPr>
                  <p:pic>
                    <p:nvPicPr>
                      <p:cNvPr id="1064" name="Graphic 1063" descr="Marker with solid fill">
                        <a:extLst>
                          <a:ext uri="{FF2B5EF4-FFF2-40B4-BE49-F238E27FC236}">
                            <a16:creationId xmlns:a16="http://schemas.microsoft.com/office/drawing/2014/main" id="{60BA967D-38F0-2BE1-D963-5810501F7AC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065" name="Oval 1064">
                        <a:extLst>
                          <a:ext uri="{FF2B5EF4-FFF2-40B4-BE49-F238E27FC236}">
                            <a16:creationId xmlns:a16="http://schemas.microsoft.com/office/drawing/2014/main" id="{6695D5CF-A6B0-1499-5E51-CBC6AD0794C9}"/>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Rectangle 1065">
                        <a:extLst>
                          <a:ext uri="{FF2B5EF4-FFF2-40B4-BE49-F238E27FC236}">
                            <a16:creationId xmlns:a16="http://schemas.microsoft.com/office/drawing/2014/main" id="{B46EB685-3CF7-ED8F-C5CC-08DF35BB2A67}"/>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3" name="Group 1042">
                      <a:extLst>
                        <a:ext uri="{FF2B5EF4-FFF2-40B4-BE49-F238E27FC236}">
                          <a16:creationId xmlns:a16="http://schemas.microsoft.com/office/drawing/2014/main" id="{AF8CFF8A-4093-D468-9313-3A6BC4F2DD59}"/>
                        </a:ext>
                      </a:extLst>
                    </p:cNvPr>
                    <p:cNvGrpSpPr/>
                    <p:nvPr/>
                  </p:nvGrpSpPr>
                  <p:grpSpPr>
                    <a:xfrm rot="10800000">
                      <a:off x="2476500" y="802179"/>
                      <a:ext cx="1409700" cy="914400"/>
                      <a:chOff x="1066800" y="802179"/>
                      <a:chExt cx="1409700" cy="914400"/>
                    </a:xfrm>
                    <a:solidFill>
                      <a:srgbClr val="FFC0A4"/>
                    </a:solidFill>
                  </p:grpSpPr>
                  <p:pic>
                    <p:nvPicPr>
                      <p:cNvPr id="1061" name="Graphic 1060" descr="Marker with solid fill">
                        <a:extLst>
                          <a:ext uri="{FF2B5EF4-FFF2-40B4-BE49-F238E27FC236}">
                            <a16:creationId xmlns:a16="http://schemas.microsoft.com/office/drawing/2014/main" id="{4CCB2ECA-9201-6CFE-1EBD-77059CC89B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062" name="Oval 1061">
                        <a:extLst>
                          <a:ext uri="{FF2B5EF4-FFF2-40B4-BE49-F238E27FC236}">
                            <a16:creationId xmlns:a16="http://schemas.microsoft.com/office/drawing/2014/main" id="{B2943ECB-BB6C-EA5F-80A0-4189952703BD}"/>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Rectangle 1062">
                        <a:extLst>
                          <a:ext uri="{FF2B5EF4-FFF2-40B4-BE49-F238E27FC236}">
                            <a16:creationId xmlns:a16="http://schemas.microsoft.com/office/drawing/2014/main" id="{75699061-703B-4C4E-B5B1-C833F0E13F00}"/>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4" name="Group 1043">
                      <a:extLst>
                        <a:ext uri="{FF2B5EF4-FFF2-40B4-BE49-F238E27FC236}">
                          <a16:creationId xmlns:a16="http://schemas.microsoft.com/office/drawing/2014/main" id="{F52342FD-FB0A-DE02-B28E-4B440B1AA2D7}"/>
                        </a:ext>
                      </a:extLst>
                    </p:cNvPr>
                    <p:cNvGrpSpPr/>
                    <p:nvPr/>
                  </p:nvGrpSpPr>
                  <p:grpSpPr>
                    <a:xfrm>
                      <a:off x="1438558" y="1190873"/>
                      <a:ext cx="1043940" cy="914400"/>
                      <a:chOff x="1098258" y="802179"/>
                      <a:chExt cx="1043940" cy="914400"/>
                    </a:xfrm>
                  </p:grpSpPr>
                  <p:pic>
                    <p:nvPicPr>
                      <p:cNvPr id="1058" name="Graphic 1057" descr="Marker with solid fill">
                        <a:extLst>
                          <a:ext uri="{FF2B5EF4-FFF2-40B4-BE49-F238E27FC236}">
                            <a16:creationId xmlns:a16="http://schemas.microsoft.com/office/drawing/2014/main" id="{71ECBB10-240A-DF4F-8303-39B0118F6F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98258" y="802179"/>
                        <a:ext cx="914400" cy="914400"/>
                      </a:xfrm>
                      <a:prstGeom prst="rect">
                        <a:avLst/>
                      </a:prstGeom>
                    </p:spPr>
                  </p:pic>
                  <p:sp>
                    <p:nvSpPr>
                      <p:cNvPr id="1059" name="Oval 1058">
                        <a:extLst>
                          <a:ext uri="{FF2B5EF4-FFF2-40B4-BE49-F238E27FC236}">
                            <a16:creationId xmlns:a16="http://schemas.microsoft.com/office/drawing/2014/main" id="{4C2FF792-0637-41D2-9383-EB16861EF1C9}"/>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Rectangle 1059">
                        <a:extLst>
                          <a:ext uri="{FF2B5EF4-FFF2-40B4-BE49-F238E27FC236}">
                            <a16:creationId xmlns:a16="http://schemas.microsoft.com/office/drawing/2014/main" id="{51C93941-26F2-76FE-914E-2E3D0DD80285}"/>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5" name="Group 1044">
                      <a:extLst>
                        <a:ext uri="{FF2B5EF4-FFF2-40B4-BE49-F238E27FC236}">
                          <a16:creationId xmlns:a16="http://schemas.microsoft.com/office/drawing/2014/main" id="{B822C5CF-5E42-A64E-1A19-E2A81F629FB6}"/>
                        </a:ext>
                      </a:extLst>
                    </p:cNvPr>
                    <p:cNvGrpSpPr/>
                    <p:nvPr/>
                  </p:nvGrpSpPr>
                  <p:grpSpPr>
                    <a:xfrm rot="10800000">
                      <a:off x="2481305" y="1190873"/>
                      <a:ext cx="981627" cy="914400"/>
                      <a:chOff x="1032944" y="802179"/>
                      <a:chExt cx="1080957" cy="914400"/>
                    </a:xfrm>
                    <a:solidFill>
                      <a:srgbClr val="FFC0A4"/>
                    </a:solidFill>
                  </p:grpSpPr>
                  <p:pic>
                    <p:nvPicPr>
                      <p:cNvPr id="1055" name="Graphic 1054" descr="Marker with solid fill">
                        <a:extLst>
                          <a:ext uri="{FF2B5EF4-FFF2-40B4-BE49-F238E27FC236}">
                            <a16:creationId xmlns:a16="http://schemas.microsoft.com/office/drawing/2014/main" id="{1ABA58BD-9E27-DFF7-3DF8-08A431C2EC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1056" name="Oval 1055">
                        <a:extLst>
                          <a:ext uri="{FF2B5EF4-FFF2-40B4-BE49-F238E27FC236}">
                            <a16:creationId xmlns:a16="http://schemas.microsoft.com/office/drawing/2014/main" id="{4CC969E3-BE1F-702C-61EF-40BB87E6BA8C}"/>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Rectangle 1056">
                        <a:extLst>
                          <a:ext uri="{FF2B5EF4-FFF2-40B4-BE49-F238E27FC236}">
                            <a16:creationId xmlns:a16="http://schemas.microsoft.com/office/drawing/2014/main" id="{E8F30D16-E940-1542-5921-BD7833C83299}"/>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6" name="Group 1045">
                      <a:extLst>
                        <a:ext uri="{FF2B5EF4-FFF2-40B4-BE49-F238E27FC236}">
                          <a16:creationId xmlns:a16="http://schemas.microsoft.com/office/drawing/2014/main" id="{6B771FD0-5B8B-FC0B-F5FD-F31DCD1C81E2}"/>
                        </a:ext>
                      </a:extLst>
                    </p:cNvPr>
                    <p:cNvGrpSpPr/>
                    <p:nvPr/>
                  </p:nvGrpSpPr>
                  <p:grpSpPr>
                    <a:xfrm>
                      <a:off x="1723447" y="1639603"/>
                      <a:ext cx="914400" cy="914400"/>
                      <a:chOff x="1113987" y="802179"/>
                      <a:chExt cx="914400" cy="914400"/>
                    </a:xfrm>
                  </p:grpSpPr>
                  <p:pic>
                    <p:nvPicPr>
                      <p:cNvPr id="1052" name="Graphic 1051" descr="Marker with solid fill">
                        <a:extLst>
                          <a:ext uri="{FF2B5EF4-FFF2-40B4-BE49-F238E27FC236}">
                            <a16:creationId xmlns:a16="http://schemas.microsoft.com/office/drawing/2014/main" id="{E48FDE96-1D2C-A4B7-B466-9713EF90E5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13987" y="802179"/>
                        <a:ext cx="914400" cy="914400"/>
                      </a:xfrm>
                      <a:prstGeom prst="rect">
                        <a:avLst/>
                      </a:prstGeom>
                    </p:spPr>
                  </p:pic>
                  <p:sp>
                    <p:nvSpPr>
                      <p:cNvPr id="1053" name="Oval 1052">
                        <a:extLst>
                          <a:ext uri="{FF2B5EF4-FFF2-40B4-BE49-F238E27FC236}">
                            <a16:creationId xmlns:a16="http://schemas.microsoft.com/office/drawing/2014/main" id="{37E02AFB-5EF2-6DF4-262A-FC1C2B217A4C}"/>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ectangle 1053">
                        <a:extLst>
                          <a:ext uri="{FF2B5EF4-FFF2-40B4-BE49-F238E27FC236}">
                            <a16:creationId xmlns:a16="http://schemas.microsoft.com/office/drawing/2014/main" id="{54AC7C38-BE1B-FAD9-9E1D-1DEBF6482EFA}"/>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7" name="Group 1046">
                      <a:extLst>
                        <a:ext uri="{FF2B5EF4-FFF2-40B4-BE49-F238E27FC236}">
                          <a16:creationId xmlns:a16="http://schemas.microsoft.com/office/drawing/2014/main" id="{B6B57524-3EB1-5663-A198-D907DD7A731B}"/>
                        </a:ext>
                      </a:extLst>
                    </p:cNvPr>
                    <p:cNvGrpSpPr/>
                    <p:nvPr/>
                  </p:nvGrpSpPr>
                  <p:grpSpPr>
                    <a:xfrm rot="10800000">
                      <a:off x="2370110" y="1638333"/>
                      <a:ext cx="830375" cy="914400"/>
                      <a:chOff x="1009908" y="802199"/>
                      <a:chExt cx="914400" cy="914400"/>
                    </a:xfrm>
                    <a:solidFill>
                      <a:srgbClr val="FFC0A4"/>
                    </a:solidFill>
                  </p:grpSpPr>
                  <p:pic>
                    <p:nvPicPr>
                      <p:cNvPr id="1049" name="Graphic 1048" descr="Marker with solid fill">
                        <a:extLst>
                          <a:ext uri="{FF2B5EF4-FFF2-40B4-BE49-F238E27FC236}">
                            <a16:creationId xmlns:a16="http://schemas.microsoft.com/office/drawing/2014/main" id="{E9C96CAC-72F0-11CE-0A3D-8BFFD9F592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1050" name="Oval 1049">
                        <a:extLst>
                          <a:ext uri="{FF2B5EF4-FFF2-40B4-BE49-F238E27FC236}">
                            <a16:creationId xmlns:a16="http://schemas.microsoft.com/office/drawing/2014/main" id="{3C6452A4-2AFF-1E90-990F-83B7593B90A6}"/>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Rectangle 1050">
                        <a:extLst>
                          <a:ext uri="{FF2B5EF4-FFF2-40B4-BE49-F238E27FC236}">
                            <a16:creationId xmlns:a16="http://schemas.microsoft.com/office/drawing/2014/main" id="{37733AF9-5D9E-D60A-BDFF-E73FE7E29695}"/>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1093" name="Group 1092">
                <a:extLst>
                  <a:ext uri="{FF2B5EF4-FFF2-40B4-BE49-F238E27FC236}">
                    <a16:creationId xmlns:a16="http://schemas.microsoft.com/office/drawing/2014/main" id="{42911310-B62E-F6A1-EC48-470AD238820D}"/>
                  </a:ext>
                </a:extLst>
              </p:cNvPr>
              <p:cNvGrpSpPr/>
              <p:nvPr/>
            </p:nvGrpSpPr>
            <p:grpSpPr>
              <a:xfrm>
                <a:off x="1061858" y="4591182"/>
                <a:ext cx="2832842" cy="5041546"/>
                <a:chOff x="1066800" y="-91462"/>
                <a:chExt cx="2832842" cy="5041546"/>
              </a:xfrm>
            </p:grpSpPr>
            <p:grpSp>
              <p:nvGrpSpPr>
                <p:cNvPr id="1094" name="Group 1093">
                  <a:extLst>
                    <a:ext uri="{FF2B5EF4-FFF2-40B4-BE49-F238E27FC236}">
                      <a16:creationId xmlns:a16="http://schemas.microsoft.com/office/drawing/2014/main" id="{4D733C2E-8CAA-13FA-F38D-B86A34EEAE35}"/>
                    </a:ext>
                  </a:extLst>
                </p:cNvPr>
                <p:cNvGrpSpPr/>
                <p:nvPr/>
              </p:nvGrpSpPr>
              <p:grpSpPr>
                <a:xfrm>
                  <a:off x="1066800" y="-91462"/>
                  <a:ext cx="2830137" cy="2701682"/>
                  <a:chOff x="1066800" y="-91462"/>
                  <a:chExt cx="2830137" cy="2701682"/>
                </a:xfrm>
              </p:grpSpPr>
              <p:grpSp>
                <p:nvGrpSpPr>
                  <p:cNvPr id="1147" name="Group 1146">
                    <a:extLst>
                      <a:ext uri="{FF2B5EF4-FFF2-40B4-BE49-F238E27FC236}">
                        <a16:creationId xmlns:a16="http://schemas.microsoft.com/office/drawing/2014/main" id="{E17A0BD8-E189-C674-B8F3-5438B81AA5B6}"/>
                      </a:ext>
                    </a:extLst>
                  </p:cNvPr>
                  <p:cNvGrpSpPr/>
                  <p:nvPr/>
                </p:nvGrpSpPr>
                <p:grpSpPr>
                  <a:xfrm>
                    <a:off x="1066800" y="802179"/>
                    <a:ext cx="2819400" cy="1808041"/>
                    <a:chOff x="1066800" y="802179"/>
                    <a:chExt cx="2819400" cy="1808041"/>
                  </a:xfrm>
                </p:grpSpPr>
                <p:grpSp>
                  <p:nvGrpSpPr>
                    <p:cNvPr id="1174" name="Group 1173">
                      <a:extLst>
                        <a:ext uri="{FF2B5EF4-FFF2-40B4-BE49-F238E27FC236}">
                          <a16:creationId xmlns:a16="http://schemas.microsoft.com/office/drawing/2014/main" id="{ED1BD0C8-4D23-842D-1E5B-9FC4AD8BC378}"/>
                        </a:ext>
                      </a:extLst>
                    </p:cNvPr>
                    <p:cNvGrpSpPr/>
                    <p:nvPr/>
                  </p:nvGrpSpPr>
                  <p:grpSpPr>
                    <a:xfrm>
                      <a:off x="1066800" y="802179"/>
                      <a:ext cx="1409700" cy="914400"/>
                      <a:chOff x="1066800" y="802179"/>
                      <a:chExt cx="1409700" cy="914400"/>
                    </a:xfrm>
                  </p:grpSpPr>
                  <p:pic>
                    <p:nvPicPr>
                      <p:cNvPr id="1196" name="Graphic 1195" descr="Marker with solid fill">
                        <a:extLst>
                          <a:ext uri="{FF2B5EF4-FFF2-40B4-BE49-F238E27FC236}">
                            <a16:creationId xmlns:a16="http://schemas.microsoft.com/office/drawing/2014/main" id="{2FD8D55D-503C-5354-B205-8C303DE430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97" name="Oval 1196">
                        <a:extLst>
                          <a:ext uri="{FF2B5EF4-FFF2-40B4-BE49-F238E27FC236}">
                            <a16:creationId xmlns:a16="http://schemas.microsoft.com/office/drawing/2014/main" id="{5EA010AB-10D4-143B-8B8F-4D39EF91846E}"/>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8" name="Rectangle 1197">
                        <a:extLst>
                          <a:ext uri="{FF2B5EF4-FFF2-40B4-BE49-F238E27FC236}">
                            <a16:creationId xmlns:a16="http://schemas.microsoft.com/office/drawing/2014/main" id="{88BA611B-D846-25BA-6DB3-A16582C473F7}"/>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5" name="Group 1174">
                      <a:extLst>
                        <a:ext uri="{FF2B5EF4-FFF2-40B4-BE49-F238E27FC236}">
                          <a16:creationId xmlns:a16="http://schemas.microsoft.com/office/drawing/2014/main" id="{42E76F81-AD36-C96B-3527-8D6BCBC72F78}"/>
                        </a:ext>
                      </a:extLst>
                    </p:cNvPr>
                    <p:cNvGrpSpPr/>
                    <p:nvPr/>
                  </p:nvGrpSpPr>
                  <p:grpSpPr>
                    <a:xfrm rot="10800000">
                      <a:off x="2476500" y="802179"/>
                      <a:ext cx="1409700" cy="914400"/>
                      <a:chOff x="1066800" y="802179"/>
                      <a:chExt cx="1409700" cy="914400"/>
                    </a:xfrm>
                    <a:solidFill>
                      <a:srgbClr val="FFC0A4"/>
                    </a:solidFill>
                  </p:grpSpPr>
                  <p:pic>
                    <p:nvPicPr>
                      <p:cNvPr id="1193" name="Graphic 1192" descr="Marker with solid fill">
                        <a:extLst>
                          <a:ext uri="{FF2B5EF4-FFF2-40B4-BE49-F238E27FC236}">
                            <a16:creationId xmlns:a16="http://schemas.microsoft.com/office/drawing/2014/main" id="{D18DA23D-ECCD-C2E4-5476-53FA1FC7D21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194" name="Oval 1193">
                        <a:extLst>
                          <a:ext uri="{FF2B5EF4-FFF2-40B4-BE49-F238E27FC236}">
                            <a16:creationId xmlns:a16="http://schemas.microsoft.com/office/drawing/2014/main" id="{4ABCF233-16D4-4792-DE02-B283110EDB86}"/>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5" name="Rectangle 1194">
                        <a:extLst>
                          <a:ext uri="{FF2B5EF4-FFF2-40B4-BE49-F238E27FC236}">
                            <a16:creationId xmlns:a16="http://schemas.microsoft.com/office/drawing/2014/main" id="{D79A502B-8C96-0B4A-4451-740B9226B226}"/>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6" name="Group 1175">
                      <a:extLst>
                        <a:ext uri="{FF2B5EF4-FFF2-40B4-BE49-F238E27FC236}">
                          <a16:creationId xmlns:a16="http://schemas.microsoft.com/office/drawing/2014/main" id="{8A0C9E32-BEA1-6F2D-0555-8C827F2D4A61}"/>
                        </a:ext>
                      </a:extLst>
                    </p:cNvPr>
                    <p:cNvGrpSpPr/>
                    <p:nvPr/>
                  </p:nvGrpSpPr>
                  <p:grpSpPr>
                    <a:xfrm>
                      <a:off x="1443052" y="1190873"/>
                      <a:ext cx="1043940" cy="914400"/>
                      <a:chOff x="1102752" y="802179"/>
                      <a:chExt cx="1043940" cy="914400"/>
                    </a:xfrm>
                  </p:grpSpPr>
                  <p:pic>
                    <p:nvPicPr>
                      <p:cNvPr id="1190" name="Graphic 1189" descr="Marker with solid fill">
                        <a:extLst>
                          <a:ext uri="{FF2B5EF4-FFF2-40B4-BE49-F238E27FC236}">
                            <a16:creationId xmlns:a16="http://schemas.microsoft.com/office/drawing/2014/main" id="{D2EA0B37-FFE6-EE1C-DD8F-384C86F18A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1191" name="Oval 1190">
                        <a:extLst>
                          <a:ext uri="{FF2B5EF4-FFF2-40B4-BE49-F238E27FC236}">
                            <a16:creationId xmlns:a16="http://schemas.microsoft.com/office/drawing/2014/main" id="{59F81285-15C1-775F-5646-711135080C3F}"/>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2" name="Rectangle 1191">
                        <a:extLst>
                          <a:ext uri="{FF2B5EF4-FFF2-40B4-BE49-F238E27FC236}">
                            <a16:creationId xmlns:a16="http://schemas.microsoft.com/office/drawing/2014/main" id="{06AE4D22-BD59-15FA-D21C-18CB9D60A4D9}"/>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7" name="Group 1176">
                      <a:extLst>
                        <a:ext uri="{FF2B5EF4-FFF2-40B4-BE49-F238E27FC236}">
                          <a16:creationId xmlns:a16="http://schemas.microsoft.com/office/drawing/2014/main" id="{085EEC22-26B2-948E-0307-EE9007D003F5}"/>
                        </a:ext>
                      </a:extLst>
                    </p:cNvPr>
                    <p:cNvGrpSpPr/>
                    <p:nvPr/>
                  </p:nvGrpSpPr>
                  <p:grpSpPr>
                    <a:xfrm rot="10800000">
                      <a:off x="2486673" y="1190883"/>
                      <a:ext cx="981622" cy="914400"/>
                      <a:chOff x="1027029" y="802169"/>
                      <a:chExt cx="1080952" cy="914400"/>
                    </a:xfrm>
                    <a:solidFill>
                      <a:srgbClr val="FFC0A4"/>
                    </a:solidFill>
                  </p:grpSpPr>
                  <p:pic>
                    <p:nvPicPr>
                      <p:cNvPr id="1187" name="Graphic 1186" descr="Marker with solid fill">
                        <a:extLst>
                          <a:ext uri="{FF2B5EF4-FFF2-40B4-BE49-F238E27FC236}">
                            <a16:creationId xmlns:a16="http://schemas.microsoft.com/office/drawing/2014/main" id="{8BCA2BA9-BFA8-5DC0-0EA0-A5E98EF160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27029" y="802169"/>
                        <a:ext cx="914400" cy="914400"/>
                      </a:xfrm>
                      <a:prstGeom prst="rect">
                        <a:avLst/>
                      </a:prstGeom>
                    </p:spPr>
                  </p:pic>
                  <p:sp>
                    <p:nvSpPr>
                      <p:cNvPr id="1188" name="Oval 1187">
                        <a:extLst>
                          <a:ext uri="{FF2B5EF4-FFF2-40B4-BE49-F238E27FC236}">
                            <a16:creationId xmlns:a16="http://schemas.microsoft.com/office/drawing/2014/main" id="{B484ABF2-0FC5-35DA-403C-0B94A7331EB9}"/>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9" name="Rectangle 1188">
                        <a:extLst>
                          <a:ext uri="{FF2B5EF4-FFF2-40B4-BE49-F238E27FC236}">
                            <a16:creationId xmlns:a16="http://schemas.microsoft.com/office/drawing/2014/main" id="{1C3F42BB-1A5D-E530-169E-63A6024979FF}"/>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8" name="Group 1177">
                      <a:extLst>
                        <a:ext uri="{FF2B5EF4-FFF2-40B4-BE49-F238E27FC236}">
                          <a16:creationId xmlns:a16="http://schemas.microsoft.com/office/drawing/2014/main" id="{FB16F1E8-3770-CDDB-E90B-84FC43C2A70D}"/>
                        </a:ext>
                      </a:extLst>
                    </p:cNvPr>
                    <p:cNvGrpSpPr/>
                    <p:nvPr/>
                  </p:nvGrpSpPr>
                  <p:grpSpPr>
                    <a:xfrm>
                      <a:off x="1717365" y="1639603"/>
                      <a:ext cx="914400" cy="914400"/>
                      <a:chOff x="1107905" y="802179"/>
                      <a:chExt cx="914400" cy="914400"/>
                    </a:xfrm>
                  </p:grpSpPr>
                  <p:pic>
                    <p:nvPicPr>
                      <p:cNvPr id="1184" name="Graphic 1183" descr="Marker with solid fill">
                        <a:extLst>
                          <a:ext uri="{FF2B5EF4-FFF2-40B4-BE49-F238E27FC236}">
                            <a16:creationId xmlns:a16="http://schemas.microsoft.com/office/drawing/2014/main" id="{91B62B87-38D7-BA68-A35B-CC59C26448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1185" name="Oval 1184">
                        <a:extLst>
                          <a:ext uri="{FF2B5EF4-FFF2-40B4-BE49-F238E27FC236}">
                            <a16:creationId xmlns:a16="http://schemas.microsoft.com/office/drawing/2014/main" id="{6F4A1708-B18C-567B-E7DB-17F5BA20478B}"/>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6" name="Rectangle 1185">
                        <a:extLst>
                          <a:ext uri="{FF2B5EF4-FFF2-40B4-BE49-F238E27FC236}">
                            <a16:creationId xmlns:a16="http://schemas.microsoft.com/office/drawing/2014/main" id="{86B90D28-FD80-6585-B473-1E56902351CC}"/>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9" name="Group 1178">
                      <a:extLst>
                        <a:ext uri="{FF2B5EF4-FFF2-40B4-BE49-F238E27FC236}">
                          <a16:creationId xmlns:a16="http://schemas.microsoft.com/office/drawing/2014/main" id="{35A61920-26B0-34F2-06F7-43528038CB2C}"/>
                        </a:ext>
                      </a:extLst>
                    </p:cNvPr>
                    <p:cNvGrpSpPr/>
                    <p:nvPr/>
                  </p:nvGrpSpPr>
                  <p:grpSpPr>
                    <a:xfrm rot="10800000">
                      <a:off x="2365105" y="1638353"/>
                      <a:ext cx="830375" cy="914400"/>
                      <a:chOff x="1015421" y="802179"/>
                      <a:chExt cx="914400" cy="914400"/>
                    </a:xfrm>
                    <a:solidFill>
                      <a:srgbClr val="FFC0A4"/>
                    </a:solidFill>
                  </p:grpSpPr>
                  <p:pic>
                    <p:nvPicPr>
                      <p:cNvPr id="1181" name="Graphic 1180" descr="Marker with solid fill">
                        <a:extLst>
                          <a:ext uri="{FF2B5EF4-FFF2-40B4-BE49-F238E27FC236}">
                            <a16:creationId xmlns:a16="http://schemas.microsoft.com/office/drawing/2014/main" id="{08C7C370-C206-0020-5226-835D91A1C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15421" y="802179"/>
                        <a:ext cx="914400" cy="914400"/>
                      </a:xfrm>
                      <a:prstGeom prst="rect">
                        <a:avLst/>
                      </a:prstGeom>
                    </p:spPr>
                  </p:pic>
                  <p:sp>
                    <p:nvSpPr>
                      <p:cNvPr id="1182" name="Oval 1181">
                        <a:extLst>
                          <a:ext uri="{FF2B5EF4-FFF2-40B4-BE49-F238E27FC236}">
                            <a16:creationId xmlns:a16="http://schemas.microsoft.com/office/drawing/2014/main" id="{53559405-95D4-0F04-050B-4BF2125B6309}"/>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3" name="Rectangle 1182">
                        <a:extLst>
                          <a:ext uri="{FF2B5EF4-FFF2-40B4-BE49-F238E27FC236}">
                            <a16:creationId xmlns:a16="http://schemas.microsoft.com/office/drawing/2014/main" id="{77FA923B-8791-E888-4A17-C34BA3B14DCC}"/>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0" name="Oval 1179">
                      <a:extLst>
                        <a:ext uri="{FF2B5EF4-FFF2-40B4-BE49-F238E27FC236}">
                          <a16:creationId xmlns:a16="http://schemas.microsoft.com/office/drawing/2014/main" id="{5D890A37-81DA-6DD5-2FAA-C861A9272D31}"/>
                        </a:ext>
                      </a:extLst>
                    </p:cNvPr>
                    <p:cNvSpPr/>
                    <p:nvPr/>
                  </p:nvSpPr>
                  <p:spPr>
                    <a:xfrm>
                      <a:off x="2434170" y="2244460"/>
                      <a:ext cx="365760" cy="36576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8" name="Group 1147">
                    <a:extLst>
                      <a:ext uri="{FF2B5EF4-FFF2-40B4-BE49-F238E27FC236}">
                        <a16:creationId xmlns:a16="http://schemas.microsoft.com/office/drawing/2014/main" id="{96191389-22D3-0E6E-2EB2-597FF9D6B0CF}"/>
                      </a:ext>
                    </a:extLst>
                  </p:cNvPr>
                  <p:cNvGrpSpPr/>
                  <p:nvPr/>
                </p:nvGrpSpPr>
                <p:grpSpPr>
                  <a:xfrm rot="10800000">
                    <a:off x="1077537" y="-91462"/>
                    <a:ext cx="2819400" cy="1808041"/>
                    <a:chOff x="1066800" y="802179"/>
                    <a:chExt cx="2819400" cy="1808041"/>
                  </a:xfrm>
                </p:grpSpPr>
                <p:grpSp>
                  <p:nvGrpSpPr>
                    <p:cNvPr id="1149" name="Group 1148">
                      <a:extLst>
                        <a:ext uri="{FF2B5EF4-FFF2-40B4-BE49-F238E27FC236}">
                          <a16:creationId xmlns:a16="http://schemas.microsoft.com/office/drawing/2014/main" id="{C8908A8C-48CA-4C62-70DA-FC381786B596}"/>
                        </a:ext>
                      </a:extLst>
                    </p:cNvPr>
                    <p:cNvGrpSpPr/>
                    <p:nvPr/>
                  </p:nvGrpSpPr>
                  <p:grpSpPr>
                    <a:xfrm>
                      <a:off x="1066800" y="802179"/>
                      <a:ext cx="1409700" cy="914400"/>
                      <a:chOff x="1066800" y="802179"/>
                      <a:chExt cx="1409700" cy="914400"/>
                    </a:xfrm>
                  </p:grpSpPr>
                  <p:pic>
                    <p:nvPicPr>
                      <p:cNvPr id="1171" name="Graphic 1170" descr="Marker with solid fill">
                        <a:extLst>
                          <a:ext uri="{FF2B5EF4-FFF2-40B4-BE49-F238E27FC236}">
                            <a16:creationId xmlns:a16="http://schemas.microsoft.com/office/drawing/2014/main" id="{FE5A256C-C68A-2E98-F67C-A2673E2EF0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172" name="Oval 1171">
                        <a:extLst>
                          <a:ext uri="{FF2B5EF4-FFF2-40B4-BE49-F238E27FC236}">
                            <a16:creationId xmlns:a16="http://schemas.microsoft.com/office/drawing/2014/main" id="{DBF8CAA2-4CDE-44CF-E4EA-B6DEC0CC7376}"/>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3" name="Rectangle 1172">
                        <a:extLst>
                          <a:ext uri="{FF2B5EF4-FFF2-40B4-BE49-F238E27FC236}">
                            <a16:creationId xmlns:a16="http://schemas.microsoft.com/office/drawing/2014/main" id="{77806399-C7F7-85F3-A10A-528429FA568D}"/>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0" name="Group 1149">
                      <a:extLst>
                        <a:ext uri="{FF2B5EF4-FFF2-40B4-BE49-F238E27FC236}">
                          <a16:creationId xmlns:a16="http://schemas.microsoft.com/office/drawing/2014/main" id="{EDC76DF3-3B7A-29D5-979C-CD90426DBF09}"/>
                        </a:ext>
                      </a:extLst>
                    </p:cNvPr>
                    <p:cNvGrpSpPr/>
                    <p:nvPr/>
                  </p:nvGrpSpPr>
                  <p:grpSpPr>
                    <a:xfrm rot="10800000">
                      <a:off x="2476500" y="802179"/>
                      <a:ext cx="1409700" cy="914400"/>
                      <a:chOff x="1066800" y="802179"/>
                      <a:chExt cx="1409700" cy="914400"/>
                    </a:xfrm>
                    <a:solidFill>
                      <a:srgbClr val="FFC0A4"/>
                    </a:solidFill>
                  </p:grpSpPr>
                  <p:pic>
                    <p:nvPicPr>
                      <p:cNvPr id="1168" name="Graphic 1167" descr="Marker with solid fill">
                        <a:extLst>
                          <a:ext uri="{FF2B5EF4-FFF2-40B4-BE49-F238E27FC236}">
                            <a16:creationId xmlns:a16="http://schemas.microsoft.com/office/drawing/2014/main" id="{746C2123-6150-8713-0516-159F1BA241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69" name="Oval 1168">
                        <a:extLst>
                          <a:ext uri="{FF2B5EF4-FFF2-40B4-BE49-F238E27FC236}">
                            <a16:creationId xmlns:a16="http://schemas.microsoft.com/office/drawing/2014/main" id="{5FD6E5CD-276A-F300-6534-1279C81C20C2}"/>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Rectangle 1169">
                        <a:extLst>
                          <a:ext uri="{FF2B5EF4-FFF2-40B4-BE49-F238E27FC236}">
                            <a16:creationId xmlns:a16="http://schemas.microsoft.com/office/drawing/2014/main" id="{9A7E7531-F606-89F4-4D7A-8E4A533F4863}"/>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1" name="Group 1150">
                      <a:extLst>
                        <a:ext uri="{FF2B5EF4-FFF2-40B4-BE49-F238E27FC236}">
                          <a16:creationId xmlns:a16="http://schemas.microsoft.com/office/drawing/2014/main" id="{6E0A9410-FA32-8F13-4D9B-7188746AC077}"/>
                        </a:ext>
                      </a:extLst>
                    </p:cNvPr>
                    <p:cNvGrpSpPr/>
                    <p:nvPr/>
                  </p:nvGrpSpPr>
                  <p:grpSpPr>
                    <a:xfrm>
                      <a:off x="1438558" y="1190873"/>
                      <a:ext cx="1043940" cy="914400"/>
                      <a:chOff x="1098258" y="802179"/>
                      <a:chExt cx="1043940" cy="914400"/>
                    </a:xfrm>
                  </p:grpSpPr>
                  <p:pic>
                    <p:nvPicPr>
                      <p:cNvPr id="1165" name="Graphic 1164" descr="Marker with solid fill">
                        <a:extLst>
                          <a:ext uri="{FF2B5EF4-FFF2-40B4-BE49-F238E27FC236}">
                            <a16:creationId xmlns:a16="http://schemas.microsoft.com/office/drawing/2014/main" id="{8C02E5F9-2C84-414B-F6B8-CEFF4708E5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98258" y="802179"/>
                        <a:ext cx="914400" cy="914400"/>
                      </a:xfrm>
                      <a:prstGeom prst="rect">
                        <a:avLst/>
                      </a:prstGeom>
                    </p:spPr>
                  </p:pic>
                  <p:sp>
                    <p:nvSpPr>
                      <p:cNvPr id="1166" name="Oval 1165">
                        <a:extLst>
                          <a:ext uri="{FF2B5EF4-FFF2-40B4-BE49-F238E27FC236}">
                            <a16:creationId xmlns:a16="http://schemas.microsoft.com/office/drawing/2014/main" id="{D1CCEFA0-F5CE-9AF1-005A-A797BE57C6DA}"/>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7" name="Rectangle 1166">
                        <a:extLst>
                          <a:ext uri="{FF2B5EF4-FFF2-40B4-BE49-F238E27FC236}">
                            <a16:creationId xmlns:a16="http://schemas.microsoft.com/office/drawing/2014/main" id="{2F71ED1D-2835-BB68-E3BF-F9BAC4E69855}"/>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2" name="Group 1151">
                      <a:extLst>
                        <a:ext uri="{FF2B5EF4-FFF2-40B4-BE49-F238E27FC236}">
                          <a16:creationId xmlns:a16="http://schemas.microsoft.com/office/drawing/2014/main" id="{F00EF978-2632-F4C4-29BF-16D999220ECC}"/>
                        </a:ext>
                      </a:extLst>
                    </p:cNvPr>
                    <p:cNvGrpSpPr/>
                    <p:nvPr/>
                  </p:nvGrpSpPr>
                  <p:grpSpPr>
                    <a:xfrm rot="10800000">
                      <a:off x="2481305" y="1190873"/>
                      <a:ext cx="981627" cy="914400"/>
                      <a:chOff x="1032944" y="802179"/>
                      <a:chExt cx="1080957" cy="914400"/>
                    </a:xfrm>
                    <a:solidFill>
                      <a:srgbClr val="FFC0A4"/>
                    </a:solidFill>
                  </p:grpSpPr>
                  <p:pic>
                    <p:nvPicPr>
                      <p:cNvPr id="1162" name="Graphic 1161" descr="Marker with solid fill">
                        <a:extLst>
                          <a:ext uri="{FF2B5EF4-FFF2-40B4-BE49-F238E27FC236}">
                            <a16:creationId xmlns:a16="http://schemas.microsoft.com/office/drawing/2014/main" id="{D3F5927A-5A38-6BEB-A984-C0258DCE49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1163" name="Oval 1162">
                        <a:extLst>
                          <a:ext uri="{FF2B5EF4-FFF2-40B4-BE49-F238E27FC236}">
                            <a16:creationId xmlns:a16="http://schemas.microsoft.com/office/drawing/2014/main" id="{7A926E13-2F0D-32B9-86F8-BCFDF79FF346}"/>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4" name="Rectangle 1163">
                        <a:extLst>
                          <a:ext uri="{FF2B5EF4-FFF2-40B4-BE49-F238E27FC236}">
                            <a16:creationId xmlns:a16="http://schemas.microsoft.com/office/drawing/2014/main" id="{CE1BACAC-F0E2-F15A-B7FB-6F60A7D03816}"/>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3" name="Group 1152">
                      <a:extLst>
                        <a:ext uri="{FF2B5EF4-FFF2-40B4-BE49-F238E27FC236}">
                          <a16:creationId xmlns:a16="http://schemas.microsoft.com/office/drawing/2014/main" id="{0C7E5077-9153-C516-6CF4-CC62E2F02A5D}"/>
                        </a:ext>
                      </a:extLst>
                    </p:cNvPr>
                    <p:cNvGrpSpPr/>
                    <p:nvPr/>
                  </p:nvGrpSpPr>
                  <p:grpSpPr>
                    <a:xfrm>
                      <a:off x="1723447" y="1639603"/>
                      <a:ext cx="914400" cy="914400"/>
                      <a:chOff x="1113987" y="802179"/>
                      <a:chExt cx="914400" cy="914400"/>
                    </a:xfrm>
                  </p:grpSpPr>
                  <p:pic>
                    <p:nvPicPr>
                      <p:cNvPr id="1159" name="Graphic 1158" descr="Marker with solid fill">
                        <a:extLst>
                          <a:ext uri="{FF2B5EF4-FFF2-40B4-BE49-F238E27FC236}">
                            <a16:creationId xmlns:a16="http://schemas.microsoft.com/office/drawing/2014/main" id="{D2AA9E02-DE99-73ED-128F-C645C19113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13987" y="802179"/>
                        <a:ext cx="914400" cy="914400"/>
                      </a:xfrm>
                      <a:prstGeom prst="rect">
                        <a:avLst/>
                      </a:prstGeom>
                    </p:spPr>
                  </p:pic>
                  <p:sp>
                    <p:nvSpPr>
                      <p:cNvPr id="1160" name="Oval 1159">
                        <a:extLst>
                          <a:ext uri="{FF2B5EF4-FFF2-40B4-BE49-F238E27FC236}">
                            <a16:creationId xmlns:a16="http://schemas.microsoft.com/office/drawing/2014/main" id="{0762B2EE-ECFF-4B1E-4971-CC35CC5B6643}"/>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1" name="Rectangle 1160">
                        <a:extLst>
                          <a:ext uri="{FF2B5EF4-FFF2-40B4-BE49-F238E27FC236}">
                            <a16:creationId xmlns:a16="http://schemas.microsoft.com/office/drawing/2014/main" id="{6FAD091F-F80D-A1FB-56B7-19529FA97E48}"/>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4" name="Group 1153">
                      <a:extLst>
                        <a:ext uri="{FF2B5EF4-FFF2-40B4-BE49-F238E27FC236}">
                          <a16:creationId xmlns:a16="http://schemas.microsoft.com/office/drawing/2014/main" id="{88D9CE5F-9158-25D1-5E02-0107F92FCFE8}"/>
                        </a:ext>
                      </a:extLst>
                    </p:cNvPr>
                    <p:cNvGrpSpPr/>
                    <p:nvPr/>
                  </p:nvGrpSpPr>
                  <p:grpSpPr>
                    <a:xfrm rot="10800000">
                      <a:off x="2370110" y="1638333"/>
                      <a:ext cx="830375" cy="914400"/>
                      <a:chOff x="1009908" y="802199"/>
                      <a:chExt cx="914400" cy="914400"/>
                    </a:xfrm>
                    <a:solidFill>
                      <a:srgbClr val="FFC0A4"/>
                    </a:solidFill>
                  </p:grpSpPr>
                  <p:pic>
                    <p:nvPicPr>
                      <p:cNvPr id="1156" name="Graphic 1155" descr="Marker with solid fill">
                        <a:extLst>
                          <a:ext uri="{FF2B5EF4-FFF2-40B4-BE49-F238E27FC236}">
                            <a16:creationId xmlns:a16="http://schemas.microsoft.com/office/drawing/2014/main" id="{8387B43D-A9D5-5F03-B5A2-03ACA35D09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1157" name="Oval 1156">
                        <a:extLst>
                          <a:ext uri="{FF2B5EF4-FFF2-40B4-BE49-F238E27FC236}">
                            <a16:creationId xmlns:a16="http://schemas.microsoft.com/office/drawing/2014/main" id="{E291D865-BB85-FE04-7E17-FEA5AA5B098C}"/>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Rectangle 1157">
                        <a:extLst>
                          <a:ext uri="{FF2B5EF4-FFF2-40B4-BE49-F238E27FC236}">
                            <a16:creationId xmlns:a16="http://schemas.microsoft.com/office/drawing/2014/main" id="{6D8DF6CD-26C9-5612-0748-3A8CD5FBBB74}"/>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5" name="Oval 1154">
                      <a:extLst>
                        <a:ext uri="{FF2B5EF4-FFF2-40B4-BE49-F238E27FC236}">
                          <a16:creationId xmlns:a16="http://schemas.microsoft.com/office/drawing/2014/main" id="{98F36C21-5571-04D9-69C9-10F7BB8A3B0A}"/>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95" name="Group 1094">
                  <a:extLst>
                    <a:ext uri="{FF2B5EF4-FFF2-40B4-BE49-F238E27FC236}">
                      <a16:creationId xmlns:a16="http://schemas.microsoft.com/office/drawing/2014/main" id="{34A23C23-05BF-7ACB-4402-D3954139D112}"/>
                    </a:ext>
                  </a:extLst>
                </p:cNvPr>
                <p:cNvGrpSpPr/>
                <p:nvPr/>
              </p:nvGrpSpPr>
              <p:grpSpPr>
                <a:xfrm flipH="1">
                  <a:off x="1069505" y="2304619"/>
                  <a:ext cx="2830137" cy="2645465"/>
                  <a:chOff x="1066800" y="-35245"/>
                  <a:chExt cx="2830137" cy="2645465"/>
                </a:xfrm>
              </p:grpSpPr>
              <p:grpSp>
                <p:nvGrpSpPr>
                  <p:cNvPr id="1096" name="Group 1095">
                    <a:extLst>
                      <a:ext uri="{FF2B5EF4-FFF2-40B4-BE49-F238E27FC236}">
                        <a16:creationId xmlns:a16="http://schemas.microsoft.com/office/drawing/2014/main" id="{06B64A80-3EF7-2B9D-8A62-584555EBE439}"/>
                      </a:ext>
                    </a:extLst>
                  </p:cNvPr>
                  <p:cNvGrpSpPr/>
                  <p:nvPr/>
                </p:nvGrpSpPr>
                <p:grpSpPr>
                  <a:xfrm>
                    <a:off x="1066800" y="802179"/>
                    <a:ext cx="2819400" cy="1808041"/>
                    <a:chOff x="1066800" y="802179"/>
                    <a:chExt cx="2819400" cy="1808041"/>
                  </a:xfrm>
                </p:grpSpPr>
                <p:grpSp>
                  <p:nvGrpSpPr>
                    <p:cNvPr id="1122" name="Group 1121">
                      <a:extLst>
                        <a:ext uri="{FF2B5EF4-FFF2-40B4-BE49-F238E27FC236}">
                          <a16:creationId xmlns:a16="http://schemas.microsoft.com/office/drawing/2014/main" id="{E3059B15-D97E-5522-FB4E-A6EACE1C05AB}"/>
                        </a:ext>
                      </a:extLst>
                    </p:cNvPr>
                    <p:cNvGrpSpPr/>
                    <p:nvPr/>
                  </p:nvGrpSpPr>
                  <p:grpSpPr>
                    <a:xfrm>
                      <a:off x="1066800" y="802179"/>
                      <a:ext cx="1409700" cy="914400"/>
                      <a:chOff x="1066800" y="802179"/>
                      <a:chExt cx="1409700" cy="914400"/>
                    </a:xfrm>
                  </p:grpSpPr>
                  <p:pic>
                    <p:nvPicPr>
                      <p:cNvPr id="1144" name="Graphic 1143" descr="Marker with solid fill">
                        <a:extLst>
                          <a:ext uri="{FF2B5EF4-FFF2-40B4-BE49-F238E27FC236}">
                            <a16:creationId xmlns:a16="http://schemas.microsoft.com/office/drawing/2014/main" id="{DE948138-654F-028F-AB0A-2965B676F66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45" name="Oval 1144">
                        <a:extLst>
                          <a:ext uri="{FF2B5EF4-FFF2-40B4-BE49-F238E27FC236}">
                            <a16:creationId xmlns:a16="http://schemas.microsoft.com/office/drawing/2014/main" id="{990E2E3E-A6FA-6758-4599-9D71D58DF985}"/>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6" name="Rectangle 1145">
                        <a:extLst>
                          <a:ext uri="{FF2B5EF4-FFF2-40B4-BE49-F238E27FC236}">
                            <a16:creationId xmlns:a16="http://schemas.microsoft.com/office/drawing/2014/main" id="{EDEDC4F1-7B8A-476F-C4D1-35DE1640D807}"/>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3" name="Group 1122">
                      <a:extLst>
                        <a:ext uri="{FF2B5EF4-FFF2-40B4-BE49-F238E27FC236}">
                          <a16:creationId xmlns:a16="http://schemas.microsoft.com/office/drawing/2014/main" id="{4931554A-E209-1D49-2401-F42421AD3DA3}"/>
                        </a:ext>
                      </a:extLst>
                    </p:cNvPr>
                    <p:cNvGrpSpPr/>
                    <p:nvPr/>
                  </p:nvGrpSpPr>
                  <p:grpSpPr>
                    <a:xfrm rot="10800000">
                      <a:off x="2476500" y="802179"/>
                      <a:ext cx="1409700" cy="914400"/>
                      <a:chOff x="1066800" y="802179"/>
                      <a:chExt cx="1409700" cy="914400"/>
                    </a:xfrm>
                    <a:solidFill>
                      <a:srgbClr val="FFC0A4"/>
                    </a:solidFill>
                  </p:grpSpPr>
                  <p:pic>
                    <p:nvPicPr>
                      <p:cNvPr id="1141" name="Graphic 1140" descr="Marker with solid fill">
                        <a:extLst>
                          <a:ext uri="{FF2B5EF4-FFF2-40B4-BE49-F238E27FC236}">
                            <a16:creationId xmlns:a16="http://schemas.microsoft.com/office/drawing/2014/main" id="{E30052BD-5EDC-4992-A713-A3DE3FBCCB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142" name="Oval 1141">
                        <a:extLst>
                          <a:ext uri="{FF2B5EF4-FFF2-40B4-BE49-F238E27FC236}">
                            <a16:creationId xmlns:a16="http://schemas.microsoft.com/office/drawing/2014/main" id="{8DA01967-F875-8CD2-6E79-B407BACF9E9B}"/>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 name="Rectangle 1142">
                        <a:extLst>
                          <a:ext uri="{FF2B5EF4-FFF2-40B4-BE49-F238E27FC236}">
                            <a16:creationId xmlns:a16="http://schemas.microsoft.com/office/drawing/2014/main" id="{CC319DDB-BA5B-AB5F-4734-207DE7E4A1F9}"/>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4" name="Group 1123">
                      <a:extLst>
                        <a:ext uri="{FF2B5EF4-FFF2-40B4-BE49-F238E27FC236}">
                          <a16:creationId xmlns:a16="http://schemas.microsoft.com/office/drawing/2014/main" id="{EFF248FF-F672-AC95-347E-B2F9840E9D03}"/>
                        </a:ext>
                      </a:extLst>
                    </p:cNvPr>
                    <p:cNvGrpSpPr/>
                    <p:nvPr/>
                  </p:nvGrpSpPr>
                  <p:grpSpPr>
                    <a:xfrm>
                      <a:off x="1443052" y="1190873"/>
                      <a:ext cx="1043940" cy="914400"/>
                      <a:chOff x="1102752" y="802179"/>
                      <a:chExt cx="1043940" cy="914400"/>
                    </a:xfrm>
                  </p:grpSpPr>
                  <p:pic>
                    <p:nvPicPr>
                      <p:cNvPr id="1138" name="Graphic 1137" descr="Marker with solid fill">
                        <a:extLst>
                          <a:ext uri="{FF2B5EF4-FFF2-40B4-BE49-F238E27FC236}">
                            <a16:creationId xmlns:a16="http://schemas.microsoft.com/office/drawing/2014/main" id="{5579880F-A9BB-4F2E-3449-D38981F267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1139" name="Oval 1138">
                        <a:extLst>
                          <a:ext uri="{FF2B5EF4-FFF2-40B4-BE49-F238E27FC236}">
                            <a16:creationId xmlns:a16="http://schemas.microsoft.com/office/drawing/2014/main" id="{3E077C65-DBF8-E25A-F656-8CF15496FABE}"/>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0" name="Rectangle 1139">
                        <a:extLst>
                          <a:ext uri="{FF2B5EF4-FFF2-40B4-BE49-F238E27FC236}">
                            <a16:creationId xmlns:a16="http://schemas.microsoft.com/office/drawing/2014/main" id="{979D04CD-74E8-0687-532D-334B423DA546}"/>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5" name="Group 1124">
                      <a:extLst>
                        <a:ext uri="{FF2B5EF4-FFF2-40B4-BE49-F238E27FC236}">
                          <a16:creationId xmlns:a16="http://schemas.microsoft.com/office/drawing/2014/main" id="{9D8F3BA3-A85E-8876-AFBE-F339CE05428C}"/>
                        </a:ext>
                      </a:extLst>
                    </p:cNvPr>
                    <p:cNvGrpSpPr/>
                    <p:nvPr/>
                  </p:nvGrpSpPr>
                  <p:grpSpPr>
                    <a:xfrm rot="10800000">
                      <a:off x="2486673" y="1190883"/>
                      <a:ext cx="981622" cy="914400"/>
                      <a:chOff x="1027029" y="802169"/>
                      <a:chExt cx="1080952" cy="914400"/>
                    </a:xfrm>
                    <a:solidFill>
                      <a:srgbClr val="FFC0A4"/>
                    </a:solidFill>
                  </p:grpSpPr>
                  <p:pic>
                    <p:nvPicPr>
                      <p:cNvPr id="1135" name="Graphic 1134" descr="Marker with solid fill">
                        <a:extLst>
                          <a:ext uri="{FF2B5EF4-FFF2-40B4-BE49-F238E27FC236}">
                            <a16:creationId xmlns:a16="http://schemas.microsoft.com/office/drawing/2014/main" id="{B62A6619-769B-E2BB-8BAA-47C4D8D3B7E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27029" y="802169"/>
                        <a:ext cx="914400" cy="914400"/>
                      </a:xfrm>
                      <a:prstGeom prst="rect">
                        <a:avLst/>
                      </a:prstGeom>
                    </p:spPr>
                  </p:pic>
                  <p:sp>
                    <p:nvSpPr>
                      <p:cNvPr id="1136" name="Oval 1135">
                        <a:extLst>
                          <a:ext uri="{FF2B5EF4-FFF2-40B4-BE49-F238E27FC236}">
                            <a16:creationId xmlns:a16="http://schemas.microsoft.com/office/drawing/2014/main" id="{A5924743-06E4-F8DB-4734-AB01707387CC}"/>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7" name="Rectangle 1136">
                        <a:extLst>
                          <a:ext uri="{FF2B5EF4-FFF2-40B4-BE49-F238E27FC236}">
                            <a16:creationId xmlns:a16="http://schemas.microsoft.com/office/drawing/2014/main" id="{5E9593D9-24C7-D790-2049-70F31DFB7737}"/>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6" name="Group 1125">
                      <a:extLst>
                        <a:ext uri="{FF2B5EF4-FFF2-40B4-BE49-F238E27FC236}">
                          <a16:creationId xmlns:a16="http://schemas.microsoft.com/office/drawing/2014/main" id="{71874C38-82AE-E389-A88B-F31E4E48ECEA}"/>
                        </a:ext>
                      </a:extLst>
                    </p:cNvPr>
                    <p:cNvGrpSpPr/>
                    <p:nvPr/>
                  </p:nvGrpSpPr>
                  <p:grpSpPr>
                    <a:xfrm>
                      <a:off x="1717365" y="1639603"/>
                      <a:ext cx="914400" cy="914400"/>
                      <a:chOff x="1107905" y="802179"/>
                      <a:chExt cx="914400" cy="914400"/>
                    </a:xfrm>
                  </p:grpSpPr>
                  <p:pic>
                    <p:nvPicPr>
                      <p:cNvPr id="1132" name="Graphic 1131" descr="Marker with solid fill">
                        <a:extLst>
                          <a:ext uri="{FF2B5EF4-FFF2-40B4-BE49-F238E27FC236}">
                            <a16:creationId xmlns:a16="http://schemas.microsoft.com/office/drawing/2014/main" id="{5983459F-3690-4722-DD2C-94005837B6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1133" name="Oval 1132">
                        <a:extLst>
                          <a:ext uri="{FF2B5EF4-FFF2-40B4-BE49-F238E27FC236}">
                            <a16:creationId xmlns:a16="http://schemas.microsoft.com/office/drawing/2014/main" id="{3CE3D6AC-31A3-CF23-B3E1-CCC892B9DA8F}"/>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Rectangle 1133">
                        <a:extLst>
                          <a:ext uri="{FF2B5EF4-FFF2-40B4-BE49-F238E27FC236}">
                            <a16:creationId xmlns:a16="http://schemas.microsoft.com/office/drawing/2014/main" id="{7EABC6B6-3639-5284-1F02-624201776067}"/>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7" name="Group 1126">
                      <a:extLst>
                        <a:ext uri="{FF2B5EF4-FFF2-40B4-BE49-F238E27FC236}">
                          <a16:creationId xmlns:a16="http://schemas.microsoft.com/office/drawing/2014/main" id="{FF73F750-BDD1-A095-AE9C-13408B531798}"/>
                        </a:ext>
                      </a:extLst>
                    </p:cNvPr>
                    <p:cNvGrpSpPr/>
                    <p:nvPr/>
                  </p:nvGrpSpPr>
                  <p:grpSpPr>
                    <a:xfrm rot="10800000">
                      <a:off x="2365105" y="1638353"/>
                      <a:ext cx="830375" cy="914400"/>
                      <a:chOff x="1015421" y="802179"/>
                      <a:chExt cx="914400" cy="914400"/>
                    </a:xfrm>
                    <a:solidFill>
                      <a:srgbClr val="FFC0A4"/>
                    </a:solidFill>
                  </p:grpSpPr>
                  <p:pic>
                    <p:nvPicPr>
                      <p:cNvPr id="1129" name="Graphic 1128" descr="Marker with solid fill">
                        <a:extLst>
                          <a:ext uri="{FF2B5EF4-FFF2-40B4-BE49-F238E27FC236}">
                            <a16:creationId xmlns:a16="http://schemas.microsoft.com/office/drawing/2014/main" id="{8591684B-E7D9-DCCE-BEA0-258C8237A7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15421" y="802179"/>
                        <a:ext cx="914400" cy="914400"/>
                      </a:xfrm>
                      <a:prstGeom prst="rect">
                        <a:avLst/>
                      </a:prstGeom>
                    </p:spPr>
                  </p:pic>
                  <p:sp>
                    <p:nvSpPr>
                      <p:cNvPr id="1130" name="Oval 1129">
                        <a:extLst>
                          <a:ext uri="{FF2B5EF4-FFF2-40B4-BE49-F238E27FC236}">
                            <a16:creationId xmlns:a16="http://schemas.microsoft.com/office/drawing/2014/main" id="{B8579231-8EF5-8163-0EE7-E17407AF55DB}"/>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1" name="Rectangle 1130">
                        <a:extLst>
                          <a:ext uri="{FF2B5EF4-FFF2-40B4-BE49-F238E27FC236}">
                            <a16:creationId xmlns:a16="http://schemas.microsoft.com/office/drawing/2014/main" id="{0C625072-0D12-0086-20BB-761DCA669345}"/>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28" name="Oval 1127">
                      <a:extLst>
                        <a:ext uri="{FF2B5EF4-FFF2-40B4-BE49-F238E27FC236}">
                          <a16:creationId xmlns:a16="http://schemas.microsoft.com/office/drawing/2014/main" id="{338CBF13-AA9D-5020-5B42-B4E89CEFDB1A}"/>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7" name="Group 1096">
                    <a:extLst>
                      <a:ext uri="{FF2B5EF4-FFF2-40B4-BE49-F238E27FC236}">
                        <a16:creationId xmlns:a16="http://schemas.microsoft.com/office/drawing/2014/main" id="{3DC58F5C-1DB3-0757-9BD3-213824A39606}"/>
                      </a:ext>
                    </a:extLst>
                  </p:cNvPr>
                  <p:cNvGrpSpPr/>
                  <p:nvPr/>
                </p:nvGrpSpPr>
                <p:grpSpPr>
                  <a:xfrm rot="10800000">
                    <a:off x="1077537" y="-35245"/>
                    <a:ext cx="2819400" cy="1751824"/>
                    <a:chOff x="1066800" y="802179"/>
                    <a:chExt cx="2819400" cy="1751824"/>
                  </a:xfrm>
                </p:grpSpPr>
                <p:grpSp>
                  <p:nvGrpSpPr>
                    <p:cNvPr id="1098" name="Group 1097">
                      <a:extLst>
                        <a:ext uri="{FF2B5EF4-FFF2-40B4-BE49-F238E27FC236}">
                          <a16:creationId xmlns:a16="http://schemas.microsoft.com/office/drawing/2014/main" id="{95821B8A-A24B-D2AB-C1F1-9F87C9F615BE}"/>
                        </a:ext>
                      </a:extLst>
                    </p:cNvPr>
                    <p:cNvGrpSpPr/>
                    <p:nvPr/>
                  </p:nvGrpSpPr>
                  <p:grpSpPr>
                    <a:xfrm>
                      <a:off x="1066800" y="802179"/>
                      <a:ext cx="1409700" cy="914400"/>
                      <a:chOff x="1066800" y="802179"/>
                      <a:chExt cx="1409700" cy="914400"/>
                    </a:xfrm>
                  </p:grpSpPr>
                  <p:pic>
                    <p:nvPicPr>
                      <p:cNvPr id="1119" name="Graphic 1118" descr="Marker with solid fill">
                        <a:extLst>
                          <a:ext uri="{FF2B5EF4-FFF2-40B4-BE49-F238E27FC236}">
                            <a16:creationId xmlns:a16="http://schemas.microsoft.com/office/drawing/2014/main" id="{1DC75766-8C07-EB8C-7394-DB607089E2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120" name="Oval 1119">
                        <a:extLst>
                          <a:ext uri="{FF2B5EF4-FFF2-40B4-BE49-F238E27FC236}">
                            <a16:creationId xmlns:a16="http://schemas.microsoft.com/office/drawing/2014/main" id="{AD58A23D-B451-DDF3-15E8-5F2285A8BE70}"/>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Rectangle 1120">
                        <a:extLst>
                          <a:ext uri="{FF2B5EF4-FFF2-40B4-BE49-F238E27FC236}">
                            <a16:creationId xmlns:a16="http://schemas.microsoft.com/office/drawing/2014/main" id="{88D50741-0972-CDEF-4FF3-042EC916F873}"/>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9" name="Group 1098">
                      <a:extLst>
                        <a:ext uri="{FF2B5EF4-FFF2-40B4-BE49-F238E27FC236}">
                          <a16:creationId xmlns:a16="http://schemas.microsoft.com/office/drawing/2014/main" id="{AE7B98EA-BAEF-FDE4-DA5D-3AF0D135FD66}"/>
                        </a:ext>
                      </a:extLst>
                    </p:cNvPr>
                    <p:cNvGrpSpPr/>
                    <p:nvPr/>
                  </p:nvGrpSpPr>
                  <p:grpSpPr>
                    <a:xfrm rot="10800000">
                      <a:off x="2476500" y="802179"/>
                      <a:ext cx="1409700" cy="914400"/>
                      <a:chOff x="1066800" y="802179"/>
                      <a:chExt cx="1409700" cy="914400"/>
                    </a:xfrm>
                    <a:solidFill>
                      <a:srgbClr val="FFC0A4"/>
                    </a:solidFill>
                  </p:grpSpPr>
                  <p:pic>
                    <p:nvPicPr>
                      <p:cNvPr id="1116" name="Graphic 1115" descr="Marker with solid fill">
                        <a:extLst>
                          <a:ext uri="{FF2B5EF4-FFF2-40B4-BE49-F238E27FC236}">
                            <a16:creationId xmlns:a16="http://schemas.microsoft.com/office/drawing/2014/main" id="{D5BF0EA4-BE88-C573-8E4A-B56E0F7D71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17" name="Oval 1116">
                        <a:extLst>
                          <a:ext uri="{FF2B5EF4-FFF2-40B4-BE49-F238E27FC236}">
                            <a16:creationId xmlns:a16="http://schemas.microsoft.com/office/drawing/2014/main" id="{DA86CD09-8617-3C14-7289-CAF18C1D4586}"/>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Rectangle 1117">
                        <a:extLst>
                          <a:ext uri="{FF2B5EF4-FFF2-40B4-BE49-F238E27FC236}">
                            <a16:creationId xmlns:a16="http://schemas.microsoft.com/office/drawing/2014/main" id="{FF0FB9F2-67D4-DD2F-FDC2-E522D4752004}"/>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0" name="Group 1099">
                      <a:extLst>
                        <a:ext uri="{FF2B5EF4-FFF2-40B4-BE49-F238E27FC236}">
                          <a16:creationId xmlns:a16="http://schemas.microsoft.com/office/drawing/2014/main" id="{6AD5565A-8110-3A0D-0F25-156BDF05B798}"/>
                        </a:ext>
                      </a:extLst>
                    </p:cNvPr>
                    <p:cNvGrpSpPr/>
                    <p:nvPr/>
                  </p:nvGrpSpPr>
                  <p:grpSpPr>
                    <a:xfrm>
                      <a:off x="1438558" y="1190873"/>
                      <a:ext cx="1043940" cy="914400"/>
                      <a:chOff x="1098258" y="802179"/>
                      <a:chExt cx="1043940" cy="914400"/>
                    </a:xfrm>
                  </p:grpSpPr>
                  <p:pic>
                    <p:nvPicPr>
                      <p:cNvPr id="1113" name="Graphic 1112" descr="Marker with solid fill">
                        <a:extLst>
                          <a:ext uri="{FF2B5EF4-FFF2-40B4-BE49-F238E27FC236}">
                            <a16:creationId xmlns:a16="http://schemas.microsoft.com/office/drawing/2014/main" id="{CA5C7200-53F1-7FC4-A646-D4BF71F4B9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98258" y="802179"/>
                        <a:ext cx="914400" cy="914400"/>
                      </a:xfrm>
                      <a:prstGeom prst="rect">
                        <a:avLst/>
                      </a:prstGeom>
                    </p:spPr>
                  </p:pic>
                  <p:sp>
                    <p:nvSpPr>
                      <p:cNvPr id="1114" name="Oval 1113">
                        <a:extLst>
                          <a:ext uri="{FF2B5EF4-FFF2-40B4-BE49-F238E27FC236}">
                            <a16:creationId xmlns:a16="http://schemas.microsoft.com/office/drawing/2014/main" id="{32C14314-37D6-7B44-8C90-4DE739463ECE}"/>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5" name="Rectangle 1114">
                        <a:extLst>
                          <a:ext uri="{FF2B5EF4-FFF2-40B4-BE49-F238E27FC236}">
                            <a16:creationId xmlns:a16="http://schemas.microsoft.com/office/drawing/2014/main" id="{DE5A2544-C435-4B18-CF26-6CAE561849A1}"/>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1" name="Group 1100">
                      <a:extLst>
                        <a:ext uri="{FF2B5EF4-FFF2-40B4-BE49-F238E27FC236}">
                          <a16:creationId xmlns:a16="http://schemas.microsoft.com/office/drawing/2014/main" id="{8529A6E8-6C8F-37B5-89DE-9091BB4BAEE0}"/>
                        </a:ext>
                      </a:extLst>
                    </p:cNvPr>
                    <p:cNvGrpSpPr/>
                    <p:nvPr/>
                  </p:nvGrpSpPr>
                  <p:grpSpPr>
                    <a:xfrm rot="10800000">
                      <a:off x="2481305" y="1190873"/>
                      <a:ext cx="981627" cy="914400"/>
                      <a:chOff x="1032944" y="802179"/>
                      <a:chExt cx="1080957" cy="914400"/>
                    </a:xfrm>
                    <a:solidFill>
                      <a:srgbClr val="FFC0A4"/>
                    </a:solidFill>
                  </p:grpSpPr>
                  <p:pic>
                    <p:nvPicPr>
                      <p:cNvPr id="1110" name="Graphic 1109" descr="Marker with solid fill">
                        <a:extLst>
                          <a:ext uri="{FF2B5EF4-FFF2-40B4-BE49-F238E27FC236}">
                            <a16:creationId xmlns:a16="http://schemas.microsoft.com/office/drawing/2014/main" id="{671F05E2-6337-237A-3B28-64CD0242E2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1111" name="Oval 1110">
                        <a:extLst>
                          <a:ext uri="{FF2B5EF4-FFF2-40B4-BE49-F238E27FC236}">
                            <a16:creationId xmlns:a16="http://schemas.microsoft.com/office/drawing/2014/main" id="{243D78CC-E8C6-6CF0-2975-D6E55D28B6C3}"/>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Rectangle 1111">
                        <a:extLst>
                          <a:ext uri="{FF2B5EF4-FFF2-40B4-BE49-F238E27FC236}">
                            <a16:creationId xmlns:a16="http://schemas.microsoft.com/office/drawing/2014/main" id="{491797EB-3203-9B32-732B-B4F7FE13E86E}"/>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2" name="Group 1101">
                      <a:extLst>
                        <a:ext uri="{FF2B5EF4-FFF2-40B4-BE49-F238E27FC236}">
                          <a16:creationId xmlns:a16="http://schemas.microsoft.com/office/drawing/2014/main" id="{03237FC8-2CBD-3CE1-94D5-D929694B12ED}"/>
                        </a:ext>
                      </a:extLst>
                    </p:cNvPr>
                    <p:cNvGrpSpPr/>
                    <p:nvPr/>
                  </p:nvGrpSpPr>
                  <p:grpSpPr>
                    <a:xfrm>
                      <a:off x="1723447" y="1639603"/>
                      <a:ext cx="914400" cy="914400"/>
                      <a:chOff x="1113987" y="802179"/>
                      <a:chExt cx="914400" cy="914400"/>
                    </a:xfrm>
                  </p:grpSpPr>
                  <p:pic>
                    <p:nvPicPr>
                      <p:cNvPr id="1107" name="Graphic 1106" descr="Marker with solid fill">
                        <a:extLst>
                          <a:ext uri="{FF2B5EF4-FFF2-40B4-BE49-F238E27FC236}">
                            <a16:creationId xmlns:a16="http://schemas.microsoft.com/office/drawing/2014/main" id="{7FAA63AD-9DAF-0D00-522A-7CC28D48BF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13987" y="802179"/>
                        <a:ext cx="914400" cy="914400"/>
                      </a:xfrm>
                      <a:prstGeom prst="rect">
                        <a:avLst/>
                      </a:prstGeom>
                    </p:spPr>
                  </p:pic>
                  <p:sp>
                    <p:nvSpPr>
                      <p:cNvPr id="1108" name="Oval 1107">
                        <a:extLst>
                          <a:ext uri="{FF2B5EF4-FFF2-40B4-BE49-F238E27FC236}">
                            <a16:creationId xmlns:a16="http://schemas.microsoft.com/office/drawing/2014/main" id="{9A13C5F1-5649-0019-052A-3FED6D1FF800}"/>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9" name="Rectangle 1108">
                        <a:extLst>
                          <a:ext uri="{FF2B5EF4-FFF2-40B4-BE49-F238E27FC236}">
                            <a16:creationId xmlns:a16="http://schemas.microsoft.com/office/drawing/2014/main" id="{0478AD0F-C1E4-1D09-FF00-685B9B4C5200}"/>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3" name="Group 1102">
                      <a:extLst>
                        <a:ext uri="{FF2B5EF4-FFF2-40B4-BE49-F238E27FC236}">
                          <a16:creationId xmlns:a16="http://schemas.microsoft.com/office/drawing/2014/main" id="{8CE53514-86AA-8BCD-C433-FADDF7B6C527}"/>
                        </a:ext>
                      </a:extLst>
                    </p:cNvPr>
                    <p:cNvGrpSpPr/>
                    <p:nvPr/>
                  </p:nvGrpSpPr>
                  <p:grpSpPr>
                    <a:xfrm rot="10800000">
                      <a:off x="2370110" y="1638333"/>
                      <a:ext cx="830375" cy="914400"/>
                      <a:chOff x="1009908" y="802199"/>
                      <a:chExt cx="914400" cy="914400"/>
                    </a:xfrm>
                    <a:solidFill>
                      <a:srgbClr val="FFC0A4"/>
                    </a:solidFill>
                  </p:grpSpPr>
                  <p:pic>
                    <p:nvPicPr>
                      <p:cNvPr id="1104" name="Graphic 1103" descr="Marker with solid fill">
                        <a:extLst>
                          <a:ext uri="{FF2B5EF4-FFF2-40B4-BE49-F238E27FC236}">
                            <a16:creationId xmlns:a16="http://schemas.microsoft.com/office/drawing/2014/main" id="{0BA00B75-890E-821B-4FF4-AF3682C587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1105" name="Oval 1104">
                        <a:extLst>
                          <a:ext uri="{FF2B5EF4-FFF2-40B4-BE49-F238E27FC236}">
                            <a16:creationId xmlns:a16="http://schemas.microsoft.com/office/drawing/2014/main" id="{D3BB5FC4-FF20-99D1-A2A6-BEF76A8E17B2}"/>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6" name="Rectangle 1105">
                        <a:extLst>
                          <a:ext uri="{FF2B5EF4-FFF2-40B4-BE49-F238E27FC236}">
                            <a16:creationId xmlns:a16="http://schemas.microsoft.com/office/drawing/2014/main" id="{7C9AE070-AE5F-2D8B-0A25-902B9603C861}"/>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1200" name="Group 1199">
              <a:extLst>
                <a:ext uri="{FF2B5EF4-FFF2-40B4-BE49-F238E27FC236}">
                  <a16:creationId xmlns:a16="http://schemas.microsoft.com/office/drawing/2014/main" id="{13F20B64-6375-4CFE-04CA-88D9BC389210}"/>
                </a:ext>
              </a:extLst>
            </p:cNvPr>
            <p:cNvGrpSpPr/>
            <p:nvPr/>
          </p:nvGrpSpPr>
          <p:grpSpPr>
            <a:xfrm>
              <a:off x="1062417" y="9257542"/>
              <a:ext cx="2837784" cy="9724190"/>
              <a:chOff x="1061858" y="-91462"/>
              <a:chExt cx="2837784" cy="9724190"/>
            </a:xfrm>
          </p:grpSpPr>
          <p:grpSp>
            <p:nvGrpSpPr>
              <p:cNvPr id="1201" name="Group 1200">
                <a:extLst>
                  <a:ext uri="{FF2B5EF4-FFF2-40B4-BE49-F238E27FC236}">
                    <a16:creationId xmlns:a16="http://schemas.microsoft.com/office/drawing/2014/main" id="{D0824A55-F0F6-7839-6895-604B67DEC23C}"/>
                  </a:ext>
                </a:extLst>
              </p:cNvPr>
              <p:cNvGrpSpPr/>
              <p:nvPr/>
            </p:nvGrpSpPr>
            <p:grpSpPr>
              <a:xfrm>
                <a:off x="1066800" y="-91462"/>
                <a:ext cx="2832842" cy="5041546"/>
                <a:chOff x="1066800" y="-91462"/>
                <a:chExt cx="2832842" cy="5041546"/>
              </a:xfrm>
            </p:grpSpPr>
            <p:grpSp>
              <p:nvGrpSpPr>
                <p:cNvPr id="1308" name="Group 1307">
                  <a:extLst>
                    <a:ext uri="{FF2B5EF4-FFF2-40B4-BE49-F238E27FC236}">
                      <a16:creationId xmlns:a16="http://schemas.microsoft.com/office/drawing/2014/main" id="{CB3766F8-F7A3-68B8-1C3C-25482838736C}"/>
                    </a:ext>
                  </a:extLst>
                </p:cNvPr>
                <p:cNvGrpSpPr/>
                <p:nvPr/>
              </p:nvGrpSpPr>
              <p:grpSpPr>
                <a:xfrm>
                  <a:off x="1066800" y="-91462"/>
                  <a:ext cx="2830137" cy="2701682"/>
                  <a:chOff x="1066800" y="-91462"/>
                  <a:chExt cx="2830137" cy="2701682"/>
                </a:xfrm>
              </p:grpSpPr>
              <p:grpSp>
                <p:nvGrpSpPr>
                  <p:cNvPr id="1361" name="Group 1360">
                    <a:extLst>
                      <a:ext uri="{FF2B5EF4-FFF2-40B4-BE49-F238E27FC236}">
                        <a16:creationId xmlns:a16="http://schemas.microsoft.com/office/drawing/2014/main" id="{2D601030-F900-6E7F-B8C7-FE362E9A4143}"/>
                      </a:ext>
                    </a:extLst>
                  </p:cNvPr>
                  <p:cNvGrpSpPr/>
                  <p:nvPr/>
                </p:nvGrpSpPr>
                <p:grpSpPr>
                  <a:xfrm>
                    <a:off x="1066800" y="802179"/>
                    <a:ext cx="2819400" cy="1808041"/>
                    <a:chOff x="1066800" y="802179"/>
                    <a:chExt cx="2819400" cy="1808041"/>
                  </a:xfrm>
                </p:grpSpPr>
                <p:grpSp>
                  <p:nvGrpSpPr>
                    <p:cNvPr id="1388" name="Group 1387">
                      <a:extLst>
                        <a:ext uri="{FF2B5EF4-FFF2-40B4-BE49-F238E27FC236}">
                          <a16:creationId xmlns:a16="http://schemas.microsoft.com/office/drawing/2014/main" id="{8C53585C-AD19-62E3-53C2-46B1F5265228}"/>
                        </a:ext>
                      </a:extLst>
                    </p:cNvPr>
                    <p:cNvGrpSpPr/>
                    <p:nvPr/>
                  </p:nvGrpSpPr>
                  <p:grpSpPr>
                    <a:xfrm>
                      <a:off x="1066800" y="802179"/>
                      <a:ext cx="1409700" cy="914400"/>
                      <a:chOff x="1066800" y="802179"/>
                      <a:chExt cx="1409700" cy="914400"/>
                    </a:xfrm>
                  </p:grpSpPr>
                  <p:pic>
                    <p:nvPicPr>
                      <p:cNvPr id="1410" name="Graphic 1409" descr="Marker with solid fill">
                        <a:extLst>
                          <a:ext uri="{FF2B5EF4-FFF2-40B4-BE49-F238E27FC236}">
                            <a16:creationId xmlns:a16="http://schemas.microsoft.com/office/drawing/2014/main" id="{3D2A0B87-3087-120E-7C3C-9BBEB6A5F1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411" name="Oval 1410">
                        <a:extLst>
                          <a:ext uri="{FF2B5EF4-FFF2-40B4-BE49-F238E27FC236}">
                            <a16:creationId xmlns:a16="http://schemas.microsoft.com/office/drawing/2014/main" id="{DFEDB70E-541D-9B38-AD07-E14704EDDF22}"/>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2" name="Rectangle 1411">
                        <a:extLst>
                          <a:ext uri="{FF2B5EF4-FFF2-40B4-BE49-F238E27FC236}">
                            <a16:creationId xmlns:a16="http://schemas.microsoft.com/office/drawing/2014/main" id="{9BA40AEF-426B-049A-4B9D-E7F2BC894DBC}"/>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9" name="Group 1388">
                      <a:extLst>
                        <a:ext uri="{FF2B5EF4-FFF2-40B4-BE49-F238E27FC236}">
                          <a16:creationId xmlns:a16="http://schemas.microsoft.com/office/drawing/2014/main" id="{37434FAC-A58E-AA09-5AC2-0BDD37465B4E}"/>
                        </a:ext>
                      </a:extLst>
                    </p:cNvPr>
                    <p:cNvGrpSpPr/>
                    <p:nvPr/>
                  </p:nvGrpSpPr>
                  <p:grpSpPr>
                    <a:xfrm rot="10800000">
                      <a:off x="2476500" y="802179"/>
                      <a:ext cx="1409700" cy="914400"/>
                      <a:chOff x="1066800" y="802179"/>
                      <a:chExt cx="1409700" cy="914400"/>
                    </a:xfrm>
                    <a:solidFill>
                      <a:srgbClr val="FFC0A4"/>
                    </a:solidFill>
                  </p:grpSpPr>
                  <p:pic>
                    <p:nvPicPr>
                      <p:cNvPr id="1407" name="Graphic 1406" descr="Marker with solid fill">
                        <a:extLst>
                          <a:ext uri="{FF2B5EF4-FFF2-40B4-BE49-F238E27FC236}">
                            <a16:creationId xmlns:a16="http://schemas.microsoft.com/office/drawing/2014/main" id="{4D68D2A5-6EC0-1D9E-9B90-254EEA6886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408" name="Oval 1407">
                        <a:extLst>
                          <a:ext uri="{FF2B5EF4-FFF2-40B4-BE49-F238E27FC236}">
                            <a16:creationId xmlns:a16="http://schemas.microsoft.com/office/drawing/2014/main" id="{02773621-1CF7-7356-B810-840FD9B8523B}"/>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9" name="Rectangle 1408">
                        <a:extLst>
                          <a:ext uri="{FF2B5EF4-FFF2-40B4-BE49-F238E27FC236}">
                            <a16:creationId xmlns:a16="http://schemas.microsoft.com/office/drawing/2014/main" id="{2F8A5A2C-3832-4DD8-5DC8-450F416C0B98}"/>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0" name="Group 1389">
                      <a:extLst>
                        <a:ext uri="{FF2B5EF4-FFF2-40B4-BE49-F238E27FC236}">
                          <a16:creationId xmlns:a16="http://schemas.microsoft.com/office/drawing/2014/main" id="{F0F081B9-4633-02A6-4B8D-B96FA676C04D}"/>
                        </a:ext>
                      </a:extLst>
                    </p:cNvPr>
                    <p:cNvGrpSpPr/>
                    <p:nvPr/>
                  </p:nvGrpSpPr>
                  <p:grpSpPr>
                    <a:xfrm>
                      <a:off x="1443052" y="1190873"/>
                      <a:ext cx="1043940" cy="914400"/>
                      <a:chOff x="1102752" y="802179"/>
                      <a:chExt cx="1043940" cy="914400"/>
                    </a:xfrm>
                  </p:grpSpPr>
                  <p:pic>
                    <p:nvPicPr>
                      <p:cNvPr id="1404" name="Graphic 1403" descr="Marker with solid fill">
                        <a:extLst>
                          <a:ext uri="{FF2B5EF4-FFF2-40B4-BE49-F238E27FC236}">
                            <a16:creationId xmlns:a16="http://schemas.microsoft.com/office/drawing/2014/main" id="{664770A9-243F-7EFE-2390-93FFFDAF40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1405" name="Oval 1404">
                        <a:extLst>
                          <a:ext uri="{FF2B5EF4-FFF2-40B4-BE49-F238E27FC236}">
                            <a16:creationId xmlns:a16="http://schemas.microsoft.com/office/drawing/2014/main" id="{D4159A63-6A2E-A52A-C0B2-299D6FA30EB1}"/>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6" name="Rectangle 1405">
                        <a:extLst>
                          <a:ext uri="{FF2B5EF4-FFF2-40B4-BE49-F238E27FC236}">
                            <a16:creationId xmlns:a16="http://schemas.microsoft.com/office/drawing/2014/main" id="{6ECC6CD3-DABC-180C-3B96-7ADC8D7FFA42}"/>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1" name="Group 1390">
                      <a:extLst>
                        <a:ext uri="{FF2B5EF4-FFF2-40B4-BE49-F238E27FC236}">
                          <a16:creationId xmlns:a16="http://schemas.microsoft.com/office/drawing/2014/main" id="{19BD65E7-78D5-699F-0FBE-935E5D6E2B44}"/>
                        </a:ext>
                      </a:extLst>
                    </p:cNvPr>
                    <p:cNvGrpSpPr/>
                    <p:nvPr/>
                  </p:nvGrpSpPr>
                  <p:grpSpPr>
                    <a:xfrm rot="10800000">
                      <a:off x="2486673" y="1190883"/>
                      <a:ext cx="981622" cy="914400"/>
                      <a:chOff x="1027029" y="802169"/>
                      <a:chExt cx="1080952" cy="914400"/>
                    </a:xfrm>
                    <a:solidFill>
                      <a:srgbClr val="FFC0A4"/>
                    </a:solidFill>
                  </p:grpSpPr>
                  <p:pic>
                    <p:nvPicPr>
                      <p:cNvPr id="1401" name="Graphic 1400" descr="Marker with solid fill">
                        <a:extLst>
                          <a:ext uri="{FF2B5EF4-FFF2-40B4-BE49-F238E27FC236}">
                            <a16:creationId xmlns:a16="http://schemas.microsoft.com/office/drawing/2014/main" id="{3AAAE0C6-778C-A266-1AF8-D4BD71BFC6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27029" y="802169"/>
                        <a:ext cx="914400" cy="914400"/>
                      </a:xfrm>
                      <a:prstGeom prst="rect">
                        <a:avLst/>
                      </a:prstGeom>
                    </p:spPr>
                  </p:pic>
                  <p:sp>
                    <p:nvSpPr>
                      <p:cNvPr id="1402" name="Oval 1401">
                        <a:extLst>
                          <a:ext uri="{FF2B5EF4-FFF2-40B4-BE49-F238E27FC236}">
                            <a16:creationId xmlns:a16="http://schemas.microsoft.com/office/drawing/2014/main" id="{312ED37A-3830-C72F-DFFD-BFFC959D8265}"/>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3" name="Rectangle 1402">
                        <a:extLst>
                          <a:ext uri="{FF2B5EF4-FFF2-40B4-BE49-F238E27FC236}">
                            <a16:creationId xmlns:a16="http://schemas.microsoft.com/office/drawing/2014/main" id="{20D494F9-819D-3454-1F40-B072D30A706E}"/>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2" name="Group 1391">
                      <a:extLst>
                        <a:ext uri="{FF2B5EF4-FFF2-40B4-BE49-F238E27FC236}">
                          <a16:creationId xmlns:a16="http://schemas.microsoft.com/office/drawing/2014/main" id="{8ADE566E-A4F1-B268-B4F6-02AED6CA57BD}"/>
                        </a:ext>
                      </a:extLst>
                    </p:cNvPr>
                    <p:cNvGrpSpPr/>
                    <p:nvPr/>
                  </p:nvGrpSpPr>
                  <p:grpSpPr>
                    <a:xfrm>
                      <a:off x="1717365" y="1639603"/>
                      <a:ext cx="914400" cy="914400"/>
                      <a:chOff x="1107905" y="802179"/>
                      <a:chExt cx="914400" cy="914400"/>
                    </a:xfrm>
                  </p:grpSpPr>
                  <p:pic>
                    <p:nvPicPr>
                      <p:cNvPr id="1398" name="Graphic 1397" descr="Marker with solid fill">
                        <a:extLst>
                          <a:ext uri="{FF2B5EF4-FFF2-40B4-BE49-F238E27FC236}">
                            <a16:creationId xmlns:a16="http://schemas.microsoft.com/office/drawing/2014/main" id="{6CCC6260-28E1-C26B-52C6-3E720A6C7A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1399" name="Oval 1398">
                        <a:extLst>
                          <a:ext uri="{FF2B5EF4-FFF2-40B4-BE49-F238E27FC236}">
                            <a16:creationId xmlns:a16="http://schemas.microsoft.com/office/drawing/2014/main" id="{BB53F457-7A85-4CD4-46D1-F86D194F2BD7}"/>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0" name="Rectangle 1399">
                        <a:extLst>
                          <a:ext uri="{FF2B5EF4-FFF2-40B4-BE49-F238E27FC236}">
                            <a16:creationId xmlns:a16="http://schemas.microsoft.com/office/drawing/2014/main" id="{10198751-8E13-755B-035C-A27B1182DB83}"/>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3" name="Group 1392">
                      <a:extLst>
                        <a:ext uri="{FF2B5EF4-FFF2-40B4-BE49-F238E27FC236}">
                          <a16:creationId xmlns:a16="http://schemas.microsoft.com/office/drawing/2014/main" id="{142832FB-0345-3383-917B-FD16FBB62AB9}"/>
                        </a:ext>
                      </a:extLst>
                    </p:cNvPr>
                    <p:cNvGrpSpPr/>
                    <p:nvPr/>
                  </p:nvGrpSpPr>
                  <p:grpSpPr>
                    <a:xfrm rot="10800000">
                      <a:off x="2365105" y="1638353"/>
                      <a:ext cx="830375" cy="914400"/>
                      <a:chOff x="1015421" y="802179"/>
                      <a:chExt cx="914400" cy="914400"/>
                    </a:xfrm>
                    <a:solidFill>
                      <a:srgbClr val="FFC0A4"/>
                    </a:solidFill>
                  </p:grpSpPr>
                  <p:pic>
                    <p:nvPicPr>
                      <p:cNvPr id="1395" name="Graphic 1394" descr="Marker with solid fill">
                        <a:extLst>
                          <a:ext uri="{FF2B5EF4-FFF2-40B4-BE49-F238E27FC236}">
                            <a16:creationId xmlns:a16="http://schemas.microsoft.com/office/drawing/2014/main" id="{3C600A7A-9A8C-E7A8-6A28-31A639CD39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15421" y="802179"/>
                        <a:ext cx="914400" cy="914400"/>
                      </a:xfrm>
                      <a:prstGeom prst="rect">
                        <a:avLst/>
                      </a:prstGeom>
                    </p:spPr>
                  </p:pic>
                  <p:sp>
                    <p:nvSpPr>
                      <p:cNvPr id="1396" name="Oval 1395">
                        <a:extLst>
                          <a:ext uri="{FF2B5EF4-FFF2-40B4-BE49-F238E27FC236}">
                            <a16:creationId xmlns:a16="http://schemas.microsoft.com/office/drawing/2014/main" id="{7917C8D0-E579-4C12-F0F2-F855A41887C8}"/>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7" name="Rectangle 1396">
                        <a:extLst>
                          <a:ext uri="{FF2B5EF4-FFF2-40B4-BE49-F238E27FC236}">
                            <a16:creationId xmlns:a16="http://schemas.microsoft.com/office/drawing/2014/main" id="{102CEA03-35B9-0A3B-EDF8-FBE2084D484D}"/>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94" name="Oval 1393">
                      <a:extLst>
                        <a:ext uri="{FF2B5EF4-FFF2-40B4-BE49-F238E27FC236}">
                          <a16:creationId xmlns:a16="http://schemas.microsoft.com/office/drawing/2014/main" id="{F4ED468B-D17A-5874-2AC7-3899E3B13C14}"/>
                        </a:ext>
                      </a:extLst>
                    </p:cNvPr>
                    <p:cNvSpPr/>
                    <p:nvPr/>
                  </p:nvSpPr>
                  <p:spPr>
                    <a:xfrm>
                      <a:off x="2434170" y="2244460"/>
                      <a:ext cx="365760" cy="36576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2" name="Group 1361">
                    <a:extLst>
                      <a:ext uri="{FF2B5EF4-FFF2-40B4-BE49-F238E27FC236}">
                        <a16:creationId xmlns:a16="http://schemas.microsoft.com/office/drawing/2014/main" id="{1561E517-0CDA-74AC-6F25-F9324B63C04C}"/>
                      </a:ext>
                    </a:extLst>
                  </p:cNvPr>
                  <p:cNvGrpSpPr/>
                  <p:nvPr/>
                </p:nvGrpSpPr>
                <p:grpSpPr>
                  <a:xfrm rot="10800000">
                    <a:off x="1077537" y="-91462"/>
                    <a:ext cx="2819400" cy="1808041"/>
                    <a:chOff x="1066800" y="802179"/>
                    <a:chExt cx="2819400" cy="1808041"/>
                  </a:xfrm>
                </p:grpSpPr>
                <p:grpSp>
                  <p:nvGrpSpPr>
                    <p:cNvPr id="1363" name="Group 1362">
                      <a:extLst>
                        <a:ext uri="{FF2B5EF4-FFF2-40B4-BE49-F238E27FC236}">
                          <a16:creationId xmlns:a16="http://schemas.microsoft.com/office/drawing/2014/main" id="{5CB84D14-A378-71E0-A080-32D9582DBBA8}"/>
                        </a:ext>
                      </a:extLst>
                    </p:cNvPr>
                    <p:cNvGrpSpPr/>
                    <p:nvPr/>
                  </p:nvGrpSpPr>
                  <p:grpSpPr>
                    <a:xfrm>
                      <a:off x="1066800" y="802179"/>
                      <a:ext cx="1409700" cy="914400"/>
                      <a:chOff x="1066800" y="802179"/>
                      <a:chExt cx="1409700" cy="914400"/>
                    </a:xfrm>
                  </p:grpSpPr>
                  <p:pic>
                    <p:nvPicPr>
                      <p:cNvPr id="1385" name="Graphic 1384" descr="Marker with solid fill">
                        <a:extLst>
                          <a:ext uri="{FF2B5EF4-FFF2-40B4-BE49-F238E27FC236}">
                            <a16:creationId xmlns:a16="http://schemas.microsoft.com/office/drawing/2014/main" id="{C07447B2-3AFC-B249-1B43-2386B2DBCB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386" name="Oval 1385">
                        <a:extLst>
                          <a:ext uri="{FF2B5EF4-FFF2-40B4-BE49-F238E27FC236}">
                            <a16:creationId xmlns:a16="http://schemas.microsoft.com/office/drawing/2014/main" id="{966A8D5F-696E-B5EE-1051-36ADC1AE4C41}"/>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7" name="Rectangle 1386">
                        <a:extLst>
                          <a:ext uri="{FF2B5EF4-FFF2-40B4-BE49-F238E27FC236}">
                            <a16:creationId xmlns:a16="http://schemas.microsoft.com/office/drawing/2014/main" id="{DD275C28-BC74-3F6D-2207-2723BEFC23F4}"/>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4" name="Group 1363">
                      <a:extLst>
                        <a:ext uri="{FF2B5EF4-FFF2-40B4-BE49-F238E27FC236}">
                          <a16:creationId xmlns:a16="http://schemas.microsoft.com/office/drawing/2014/main" id="{3F137326-D6A8-C4B1-0128-D8C1E28B3014}"/>
                        </a:ext>
                      </a:extLst>
                    </p:cNvPr>
                    <p:cNvGrpSpPr/>
                    <p:nvPr/>
                  </p:nvGrpSpPr>
                  <p:grpSpPr>
                    <a:xfrm rot="10800000">
                      <a:off x="2476500" y="802179"/>
                      <a:ext cx="1409700" cy="914400"/>
                      <a:chOff x="1066800" y="802179"/>
                      <a:chExt cx="1409700" cy="914400"/>
                    </a:xfrm>
                    <a:solidFill>
                      <a:srgbClr val="FFC0A4"/>
                    </a:solidFill>
                  </p:grpSpPr>
                  <p:pic>
                    <p:nvPicPr>
                      <p:cNvPr id="1382" name="Graphic 1381" descr="Marker with solid fill">
                        <a:extLst>
                          <a:ext uri="{FF2B5EF4-FFF2-40B4-BE49-F238E27FC236}">
                            <a16:creationId xmlns:a16="http://schemas.microsoft.com/office/drawing/2014/main" id="{B06FD5EF-636C-155E-AE9E-F9A58E4EEF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383" name="Oval 1382">
                        <a:extLst>
                          <a:ext uri="{FF2B5EF4-FFF2-40B4-BE49-F238E27FC236}">
                            <a16:creationId xmlns:a16="http://schemas.microsoft.com/office/drawing/2014/main" id="{C53E660F-D204-C552-10F4-47028C4EA786}"/>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4" name="Rectangle 1383">
                        <a:extLst>
                          <a:ext uri="{FF2B5EF4-FFF2-40B4-BE49-F238E27FC236}">
                            <a16:creationId xmlns:a16="http://schemas.microsoft.com/office/drawing/2014/main" id="{3F8EECFB-9126-9730-6A01-86B4AA280A26}"/>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5" name="Group 1364">
                      <a:extLst>
                        <a:ext uri="{FF2B5EF4-FFF2-40B4-BE49-F238E27FC236}">
                          <a16:creationId xmlns:a16="http://schemas.microsoft.com/office/drawing/2014/main" id="{3FFEAA8E-D551-7119-6253-C0E4050A06F3}"/>
                        </a:ext>
                      </a:extLst>
                    </p:cNvPr>
                    <p:cNvGrpSpPr/>
                    <p:nvPr/>
                  </p:nvGrpSpPr>
                  <p:grpSpPr>
                    <a:xfrm>
                      <a:off x="1438558" y="1190873"/>
                      <a:ext cx="1043940" cy="914400"/>
                      <a:chOff x="1098258" y="802179"/>
                      <a:chExt cx="1043940" cy="914400"/>
                    </a:xfrm>
                  </p:grpSpPr>
                  <p:pic>
                    <p:nvPicPr>
                      <p:cNvPr id="1379" name="Graphic 1378" descr="Marker with solid fill">
                        <a:extLst>
                          <a:ext uri="{FF2B5EF4-FFF2-40B4-BE49-F238E27FC236}">
                            <a16:creationId xmlns:a16="http://schemas.microsoft.com/office/drawing/2014/main" id="{0C48FA20-B08D-198A-F5D1-5ADB79A9BA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98258" y="802179"/>
                        <a:ext cx="914400" cy="914400"/>
                      </a:xfrm>
                      <a:prstGeom prst="rect">
                        <a:avLst/>
                      </a:prstGeom>
                    </p:spPr>
                  </p:pic>
                  <p:sp>
                    <p:nvSpPr>
                      <p:cNvPr id="1380" name="Oval 1379">
                        <a:extLst>
                          <a:ext uri="{FF2B5EF4-FFF2-40B4-BE49-F238E27FC236}">
                            <a16:creationId xmlns:a16="http://schemas.microsoft.com/office/drawing/2014/main" id="{2F87B977-0555-4308-9FE8-3AEC1AEB5032}"/>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1" name="Rectangle 1380">
                        <a:extLst>
                          <a:ext uri="{FF2B5EF4-FFF2-40B4-BE49-F238E27FC236}">
                            <a16:creationId xmlns:a16="http://schemas.microsoft.com/office/drawing/2014/main" id="{9CCB9F3F-515E-0FBF-2590-34B29EBA58D1}"/>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6" name="Group 1365">
                      <a:extLst>
                        <a:ext uri="{FF2B5EF4-FFF2-40B4-BE49-F238E27FC236}">
                          <a16:creationId xmlns:a16="http://schemas.microsoft.com/office/drawing/2014/main" id="{B9AB58D5-E056-FBB7-E30E-F10EBD3A973B}"/>
                        </a:ext>
                      </a:extLst>
                    </p:cNvPr>
                    <p:cNvGrpSpPr/>
                    <p:nvPr/>
                  </p:nvGrpSpPr>
                  <p:grpSpPr>
                    <a:xfrm rot="10800000">
                      <a:off x="2481305" y="1190873"/>
                      <a:ext cx="981627" cy="914400"/>
                      <a:chOff x="1032944" y="802179"/>
                      <a:chExt cx="1080957" cy="914400"/>
                    </a:xfrm>
                    <a:solidFill>
                      <a:srgbClr val="FFC0A4"/>
                    </a:solidFill>
                  </p:grpSpPr>
                  <p:pic>
                    <p:nvPicPr>
                      <p:cNvPr id="1376" name="Graphic 1375" descr="Marker with solid fill">
                        <a:extLst>
                          <a:ext uri="{FF2B5EF4-FFF2-40B4-BE49-F238E27FC236}">
                            <a16:creationId xmlns:a16="http://schemas.microsoft.com/office/drawing/2014/main" id="{1FB4B0D7-5455-6445-08AA-75FDC7312B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1377" name="Oval 1376">
                        <a:extLst>
                          <a:ext uri="{FF2B5EF4-FFF2-40B4-BE49-F238E27FC236}">
                            <a16:creationId xmlns:a16="http://schemas.microsoft.com/office/drawing/2014/main" id="{1BF55AB6-15E6-74BF-7C73-CAA7AC19C7FE}"/>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8" name="Rectangle 1377">
                        <a:extLst>
                          <a:ext uri="{FF2B5EF4-FFF2-40B4-BE49-F238E27FC236}">
                            <a16:creationId xmlns:a16="http://schemas.microsoft.com/office/drawing/2014/main" id="{29F7111C-EB6B-0DB7-AAF3-67DB63D9B020}"/>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7" name="Group 1366">
                      <a:extLst>
                        <a:ext uri="{FF2B5EF4-FFF2-40B4-BE49-F238E27FC236}">
                          <a16:creationId xmlns:a16="http://schemas.microsoft.com/office/drawing/2014/main" id="{8C9CD858-A304-05A1-DEA1-8DA5AF583E45}"/>
                        </a:ext>
                      </a:extLst>
                    </p:cNvPr>
                    <p:cNvGrpSpPr/>
                    <p:nvPr/>
                  </p:nvGrpSpPr>
                  <p:grpSpPr>
                    <a:xfrm>
                      <a:off x="1723447" y="1639603"/>
                      <a:ext cx="914400" cy="914400"/>
                      <a:chOff x="1113987" y="802179"/>
                      <a:chExt cx="914400" cy="914400"/>
                    </a:xfrm>
                  </p:grpSpPr>
                  <p:pic>
                    <p:nvPicPr>
                      <p:cNvPr id="1373" name="Graphic 1372" descr="Marker with solid fill">
                        <a:extLst>
                          <a:ext uri="{FF2B5EF4-FFF2-40B4-BE49-F238E27FC236}">
                            <a16:creationId xmlns:a16="http://schemas.microsoft.com/office/drawing/2014/main" id="{1AF4B301-84C0-9842-24CA-3FDDC34FA54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13987" y="802179"/>
                        <a:ext cx="914400" cy="914400"/>
                      </a:xfrm>
                      <a:prstGeom prst="rect">
                        <a:avLst/>
                      </a:prstGeom>
                    </p:spPr>
                  </p:pic>
                  <p:sp>
                    <p:nvSpPr>
                      <p:cNvPr id="1374" name="Oval 1373">
                        <a:extLst>
                          <a:ext uri="{FF2B5EF4-FFF2-40B4-BE49-F238E27FC236}">
                            <a16:creationId xmlns:a16="http://schemas.microsoft.com/office/drawing/2014/main" id="{5689E373-D041-0275-49BF-6E6A5DC11647}"/>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5" name="Rectangle 1374">
                        <a:extLst>
                          <a:ext uri="{FF2B5EF4-FFF2-40B4-BE49-F238E27FC236}">
                            <a16:creationId xmlns:a16="http://schemas.microsoft.com/office/drawing/2014/main" id="{2E3F5BBC-DFD7-6AFC-BA21-99EA6ED8C6A4}"/>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8" name="Group 1367">
                      <a:extLst>
                        <a:ext uri="{FF2B5EF4-FFF2-40B4-BE49-F238E27FC236}">
                          <a16:creationId xmlns:a16="http://schemas.microsoft.com/office/drawing/2014/main" id="{83536BF8-7B3D-B2D5-3961-FDCA009338D3}"/>
                        </a:ext>
                      </a:extLst>
                    </p:cNvPr>
                    <p:cNvGrpSpPr/>
                    <p:nvPr/>
                  </p:nvGrpSpPr>
                  <p:grpSpPr>
                    <a:xfrm rot="10800000">
                      <a:off x="2370110" y="1638333"/>
                      <a:ext cx="830375" cy="914400"/>
                      <a:chOff x="1009908" y="802199"/>
                      <a:chExt cx="914400" cy="914400"/>
                    </a:xfrm>
                    <a:solidFill>
                      <a:srgbClr val="FFC0A4"/>
                    </a:solidFill>
                  </p:grpSpPr>
                  <p:pic>
                    <p:nvPicPr>
                      <p:cNvPr id="1370" name="Graphic 1369" descr="Marker with solid fill">
                        <a:extLst>
                          <a:ext uri="{FF2B5EF4-FFF2-40B4-BE49-F238E27FC236}">
                            <a16:creationId xmlns:a16="http://schemas.microsoft.com/office/drawing/2014/main" id="{0CD9D571-CC4B-E1A8-4DB1-2F0D6F3E6B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1371" name="Oval 1370">
                        <a:extLst>
                          <a:ext uri="{FF2B5EF4-FFF2-40B4-BE49-F238E27FC236}">
                            <a16:creationId xmlns:a16="http://schemas.microsoft.com/office/drawing/2014/main" id="{01679186-01E1-458D-4AFB-1FA70BF32F01}"/>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2" name="Rectangle 1371">
                        <a:extLst>
                          <a:ext uri="{FF2B5EF4-FFF2-40B4-BE49-F238E27FC236}">
                            <a16:creationId xmlns:a16="http://schemas.microsoft.com/office/drawing/2014/main" id="{927B94D9-6C76-35D9-F511-913E93C9D501}"/>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69" name="Oval 1368">
                      <a:extLst>
                        <a:ext uri="{FF2B5EF4-FFF2-40B4-BE49-F238E27FC236}">
                          <a16:creationId xmlns:a16="http://schemas.microsoft.com/office/drawing/2014/main" id="{7CF0C049-5600-8BBB-67E2-CB9116D0257C}"/>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09" name="Group 1308">
                  <a:extLst>
                    <a:ext uri="{FF2B5EF4-FFF2-40B4-BE49-F238E27FC236}">
                      <a16:creationId xmlns:a16="http://schemas.microsoft.com/office/drawing/2014/main" id="{360B8F00-49E8-70B1-32F2-A14FEF937253}"/>
                    </a:ext>
                  </a:extLst>
                </p:cNvPr>
                <p:cNvGrpSpPr/>
                <p:nvPr/>
              </p:nvGrpSpPr>
              <p:grpSpPr>
                <a:xfrm flipH="1">
                  <a:off x="1069505" y="2304619"/>
                  <a:ext cx="2830137" cy="2645465"/>
                  <a:chOff x="1066800" y="-35245"/>
                  <a:chExt cx="2830137" cy="2645465"/>
                </a:xfrm>
              </p:grpSpPr>
              <p:grpSp>
                <p:nvGrpSpPr>
                  <p:cNvPr id="1310" name="Group 1309">
                    <a:extLst>
                      <a:ext uri="{FF2B5EF4-FFF2-40B4-BE49-F238E27FC236}">
                        <a16:creationId xmlns:a16="http://schemas.microsoft.com/office/drawing/2014/main" id="{7E9E2E70-24C5-D613-FE3B-A717B403F551}"/>
                      </a:ext>
                    </a:extLst>
                  </p:cNvPr>
                  <p:cNvGrpSpPr/>
                  <p:nvPr/>
                </p:nvGrpSpPr>
                <p:grpSpPr>
                  <a:xfrm>
                    <a:off x="1066800" y="802179"/>
                    <a:ext cx="2819400" cy="1808041"/>
                    <a:chOff x="1066800" y="802179"/>
                    <a:chExt cx="2819400" cy="1808041"/>
                  </a:xfrm>
                </p:grpSpPr>
                <p:grpSp>
                  <p:nvGrpSpPr>
                    <p:cNvPr id="1336" name="Group 1335">
                      <a:extLst>
                        <a:ext uri="{FF2B5EF4-FFF2-40B4-BE49-F238E27FC236}">
                          <a16:creationId xmlns:a16="http://schemas.microsoft.com/office/drawing/2014/main" id="{8BEB64B2-24B1-055A-56B7-5BFD7B331432}"/>
                        </a:ext>
                      </a:extLst>
                    </p:cNvPr>
                    <p:cNvGrpSpPr/>
                    <p:nvPr/>
                  </p:nvGrpSpPr>
                  <p:grpSpPr>
                    <a:xfrm>
                      <a:off x="1066800" y="802179"/>
                      <a:ext cx="1409700" cy="914400"/>
                      <a:chOff x="1066800" y="802179"/>
                      <a:chExt cx="1409700" cy="914400"/>
                    </a:xfrm>
                  </p:grpSpPr>
                  <p:pic>
                    <p:nvPicPr>
                      <p:cNvPr id="1358" name="Graphic 1357" descr="Marker with solid fill">
                        <a:extLst>
                          <a:ext uri="{FF2B5EF4-FFF2-40B4-BE49-F238E27FC236}">
                            <a16:creationId xmlns:a16="http://schemas.microsoft.com/office/drawing/2014/main" id="{7577E44C-3AFB-83EB-FEE3-B55517C208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359" name="Oval 1358">
                        <a:extLst>
                          <a:ext uri="{FF2B5EF4-FFF2-40B4-BE49-F238E27FC236}">
                            <a16:creationId xmlns:a16="http://schemas.microsoft.com/office/drawing/2014/main" id="{CFA589BA-F36B-0754-2579-092D7A646098}"/>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0" name="Rectangle 1359">
                        <a:extLst>
                          <a:ext uri="{FF2B5EF4-FFF2-40B4-BE49-F238E27FC236}">
                            <a16:creationId xmlns:a16="http://schemas.microsoft.com/office/drawing/2014/main" id="{13656D9D-09EA-0785-B903-6B534E4B82A9}"/>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7" name="Group 1336">
                      <a:extLst>
                        <a:ext uri="{FF2B5EF4-FFF2-40B4-BE49-F238E27FC236}">
                          <a16:creationId xmlns:a16="http://schemas.microsoft.com/office/drawing/2014/main" id="{619C0EDF-C5F7-EF67-2FDD-027A378F1B75}"/>
                        </a:ext>
                      </a:extLst>
                    </p:cNvPr>
                    <p:cNvGrpSpPr/>
                    <p:nvPr/>
                  </p:nvGrpSpPr>
                  <p:grpSpPr>
                    <a:xfrm rot="10800000">
                      <a:off x="2476500" y="802179"/>
                      <a:ext cx="1409700" cy="914400"/>
                      <a:chOff x="1066800" y="802179"/>
                      <a:chExt cx="1409700" cy="914400"/>
                    </a:xfrm>
                    <a:solidFill>
                      <a:srgbClr val="FFC0A4"/>
                    </a:solidFill>
                  </p:grpSpPr>
                  <p:pic>
                    <p:nvPicPr>
                      <p:cNvPr id="1355" name="Graphic 1354" descr="Marker with solid fill">
                        <a:extLst>
                          <a:ext uri="{FF2B5EF4-FFF2-40B4-BE49-F238E27FC236}">
                            <a16:creationId xmlns:a16="http://schemas.microsoft.com/office/drawing/2014/main" id="{D62B842E-663C-99C2-717C-79AD1C8370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356" name="Oval 1355">
                        <a:extLst>
                          <a:ext uri="{FF2B5EF4-FFF2-40B4-BE49-F238E27FC236}">
                            <a16:creationId xmlns:a16="http://schemas.microsoft.com/office/drawing/2014/main" id="{CBE83CF6-57CD-615D-CE66-463838053E70}"/>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7" name="Rectangle 1356">
                        <a:extLst>
                          <a:ext uri="{FF2B5EF4-FFF2-40B4-BE49-F238E27FC236}">
                            <a16:creationId xmlns:a16="http://schemas.microsoft.com/office/drawing/2014/main" id="{E32C1B8B-0093-B230-6B04-E4F326F99EB4}"/>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8" name="Group 1337">
                      <a:extLst>
                        <a:ext uri="{FF2B5EF4-FFF2-40B4-BE49-F238E27FC236}">
                          <a16:creationId xmlns:a16="http://schemas.microsoft.com/office/drawing/2014/main" id="{32431091-EDD5-D7AA-1918-2788175178E2}"/>
                        </a:ext>
                      </a:extLst>
                    </p:cNvPr>
                    <p:cNvGrpSpPr/>
                    <p:nvPr/>
                  </p:nvGrpSpPr>
                  <p:grpSpPr>
                    <a:xfrm>
                      <a:off x="1443052" y="1190873"/>
                      <a:ext cx="1043940" cy="914400"/>
                      <a:chOff x="1102752" y="802179"/>
                      <a:chExt cx="1043940" cy="914400"/>
                    </a:xfrm>
                  </p:grpSpPr>
                  <p:pic>
                    <p:nvPicPr>
                      <p:cNvPr id="1352" name="Graphic 1351" descr="Marker with solid fill">
                        <a:extLst>
                          <a:ext uri="{FF2B5EF4-FFF2-40B4-BE49-F238E27FC236}">
                            <a16:creationId xmlns:a16="http://schemas.microsoft.com/office/drawing/2014/main" id="{8A601759-2A26-944D-D74E-A9F1B73B02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1353" name="Oval 1352">
                        <a:extLst>
                          <a:ext uri="{FF2B5EF4-FFF2-40B4-BE49-F238E27FC236}">
                            <a16:creationId xmlns:a16="http://schemas.microsoft.com/office/drawing/2014/main" id="{FEFB3F1B-4976-A9F6-2266-C54FF65D6052}"/>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4" name="Rectangle 1353">
                        <a:extLst>
                          <a:ext uri="{FF2B5EF4-FFF2-40B4-BE49-F238E27FC236}">
                            <a16:creationId xmlns:a16="http://schemas.microsoft.com/office/drawing/2014/main" id="{3AA5ED12-7E92-CB18-4AA7-2BB4015EA8D7}"/>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9" name="Group 1338">
                      <a:extLst>
                        <a:ext uri="{FF2B5EF4-FFF2-40B4-BE49-F238E27FC236}">
                          <a16:creationId xmlns:a16="http://schemas.microsoft.com/office/drawing/2014/main" id="{6EAA9FE5-D280-5827-69EE-3AB1B899EC61}"/>
                        </a:ext>
                      </a:extLst>
                    </p:cNvPr>
                    <p:cNvGrpSpPr/>
                    <p:nvPr/>
                  </p:nvGrpSpPr>
                  <p:grpSpPr>
                    <a:xfrm rot="10800000">
                      <a:off x="2486673" y="1190883"/>
                      <a:ext cx="981622" cy="914400"/>
                      <a:chOff x="1027029" y="802169"/>
                      <a:chExt cx="1080952" cy="914400"/>
                    </a:xfrm>
                    <a:solidFill>
                      <a:srgbClr val="FFC0A4"/>
                    </a:solidFill>
                  </p:grpSpPr>
                  <p:pic>
                    <p:nvPicPr>
                      <p:cNvPr id="1349" name="Graphic 1348" descr="Marker with solid fill">
                        <a:extLst>
                          <a:ext uri="{FF2B5EF4-FFF2-40B4-BE49-F238E27FC236}">
                            <a16:creationId xmlns:a16="http://schemas.microsoft.com/office/drawing/2014/main" id="{6AF6598D-FA6E-E148-CFCA-74F548C7D6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27029" y="802169"/>
                        <a:ext cx="914400" cy="914400"/>
                      </a:xfrm>
                      <a:prstGeom prst="rect">
                        <a:avLst/>
                      </a:prstGeom>
                    </p:spPr>
                  </p:pic>
                  <p:sp>
                    <p:nvSpPr>
                      <p:cNvPr id="1350" name="Oval 1349">
                        <a:extLst>
                          <a:ext uri="{FF2B5EF4-FFF2-40B4-BE49-F238E27FC236}">
                            <a16:creationId xmlns:a16="http://schemas.microsoft.com/office/drawing/2014/main" id="{0CC0B06F-6263-632B-BC7B-36654FFD7D8F}"/>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1" name="Rectangle 1350">
                        <a:extLst>
                          <a:ext uri="{FF2B5EF4-FFF2-40B4-BE49-F238E27FC236}">
                            <a16:creationId xmlns:a16="http://schemas.microsoft.com/office/drawing/2014/main" id="{0454BF1D-38A7-B2DD-63CD-490931FE1390}"/>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0" name="Group 1339">
                      <a:extLst>
                        <a:ext uri="{FF2B5EF4-FFF2-40B4-BE49-F238E27FC236}">
                          <a16:creationId xmlns:a16="http://schemas.microsoft.com/office/drawing/2014/main" id="{308BC6A8-B9E1-F5AE-ED06-DB8BE4080EF8}"/>
                        </a:ext>
                      </a:extLst>
                    </p:cNvPr>
                    <p:cNvGrpSpPr/>
                    <p:nvPr/>
                  </p:nvGrpSpPr>
                  <p:grpSpPr>
                    <a:xfrm>
                      <a:off x="1717365" y="1639603"/>
                      <a:ext cx="914400" cy="914400"/>
                      <a:chOff x="1107905" y="802179"/>
                      <a:chExt cx="914400" cy="914400"/>
                    </a:xfrm>
                  </p:grpSpPr>
                  <p:pic>
                    <p:nvPicPr>
                      <p:cNvPr id="1346" name="Graphic 1345" descr="Marker with solid fill">
                        <a:extLst>
                          <a:ext uri="{FF2B5EF4-FFF2-40B4-BE49-F238E27FC236}">
                            <a16:creationId xmlns:a16="http://schemas.microsoft.com/office/drawing/2014/main" id="{0390FCD0-7CA7-C193-E586-66A93CDCCA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1347" name="Oval 1346">
                        <a:extLst>
                          <a:ext uri="{FF2B5EF4-FFF2-40B4-BE49-F238E27FC236}">
                            <a16:creationId xmlns:a16="http://schemas.microsoft.com/office/drawing/2014/main" id="{DD9E463D-A1B1-9FB6-C7FB-2C928E770FBD}"/>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8" name="Rectangle 1347">
                        <a:extLst>
                          <a:ext uri="{FF2B5EF4-FFF2-40B4-BE49-F238E27FC236}">
                            <a16:creationId xmlns:a16="http://schemas.microsoft.com/office/drawing/2014/main" id="{37E54EC8-144B-0626-5C1C-02E33BBFB4E0}"/>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1" name="Group 1340">
                      <a:extLst>
                        <a:ext uri="{FF2B5EF4-FFF2-40B4-BE49-F238E27FC236}">
                          <a16:creationId xmlns:a16="http://schemas.microsoft.com/office/drawing/2014/main" id="{8D63B64C-1108-BEBE-536A-6A511464B8E1}"/>
                        </a:ext>
                      </a:extLst>
                    </p:cNvPr>
                    <p:cNvGrpSpPr/>
                    <p:nvPr/>
                  </p:nvGrpSpPr>
                  <p:grpSpPr>
                    <a:xfrm rot="10800000">
                      <a:off x="2365105" y="1638353"/>
                      <a:ext cx="830375" cy="914400"/>
                      <a:chOff x="1015421" y="802179"/>
                      <a:chExt cx="914400" cy="914400"/>
                    </a:xfrm>
                    <a:solidFill>
                      <a:srgbClr val="FFC0A4"/>
                    </a:solidFill>
                  </p:grpSpPr>
                  <p:pic>
                    <p:nvPicPr>
                      <p:cNvPr id="1343" name="Graphic 1342" descr="Marker with solid fill">
                        <a:extLst>
                          <a:ext uri="{FF2B5EF4-FFF2-40B4-BE49-F238E27FC236}">
                            <a16:creationId xmlns:a16="http://schemas.microsoft.com/office/drawing/2014/main" id="{F668A3D3-E147-7D5E-B9F1-83799DC695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15421" y="802179"/>
                        <a:ext cx="914400" cy="914400"/>
                      </a:xfrm>
                      <a:prstGeom prst="rect">
                        <a:avLst/>
                      </a:prstGeom>
                    </p:spPr>
                  </p:pic>
                  <p:sp>
                    <p:nvSpPr>
                      <p:cNvPr id="1344" name="Oval 1343">
                        <a:extLst>
                          <a:ext uri="{FF2B5EF4-FFF2-40B4-BE49-F238E27FC236}">
                            <a16:creationId xmlns:a16="http://schemas.microsoft.com/office/drawing/2014/main" id="{EC5D891D-8644-9599-9787-25CD54B9441F}"/>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5" name="Rectangle 1344">
                        <a:extLst>
                          <a:ext uri="{FF2B5EF4-FFF2-40B4-BE49-F238E27FC236}">
                            <a16:creationId xmlns:a16="http://schemas.microsoft.com/office/drawing/2014/main" id="{4E4C78A7-D60C-8E29-A5EC-9F94B79883BB}"/>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42" name="Oval 1341">
                      <a:extLst>
                        <a:ext uri="{FF2B5EF4-FFF2-40B4-BE49-F238E27FC236}">
                          <a16:creationId xmlns:a16="http://schemas.microsoft.com/office/drawing/2014/main" id="{9459B50F-D6AC-A882-5809-A5A51657A122}"/>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1" name="Group 1310">
                    <a:extLst>
                      <a:ext uri="{FF2B5EF4-FFF2-40B4-BE49-F238E27FC236}">
                        <a16:creationId xmlns:a16="http://schemas.microsoft.com/office/drawing/2014/main" id="{24BAC177-78DA-E2FE-E7A6-079F363F19DE}"/>
                      </a:ext>
                    </a:extLst>
                  </p:cNvPr>
                  <p:cNvGrpSpPr/>
                  <p:nvPr/>
                </p:nvGrpSpPr>
                <p:grpSpPr>
                  <a:xfrm rot="10800000">
                    <a:off x="1077537" y="-35245"/>
                    <a:ext cx="2819400" cy="1751824"/>
                    <a:chOff x="1066800" y="802179"/>
                    <a:chExt cx="2819400" cy="1751824"/>
                  </a:xfrm>
                </p:grpSpPr>
                <p:grpSp>
                  <p:nvGrpSpPr>
                    <p:cNvPr id="1312" name="Group 1311">
                      <a:extLst>
                        <a:ext uri="{FF2B5EF4-FFF2-40B4-BE49-F238E27FC236}">
                          <a16:creationId xmlns:a16="http://schemas.microsoft.com/office/drawing/2014/main" id="{B0D94342-0BB9-99E1-863E-4BC53D2368D6}"/>
                        </a:ext>
                      </a:extLst>
                    </p:cNvPr>
                    <p:cNvGrpSpPr/>
                    <p:nvPr/>
                  </p:nvGrpSpPr>
                  <p:grpSpPr>
                    <a:xfrm>
                      <a:off x="1066800" y="802179"/>
                      <a:ext cx="1409700" cy="914400"/>
                      <a:chOff x="1066800" y="802179"/>
                      <a:chExt cx="1409700" cy="914400"/>
                    </a:xfrm>
                  </p:grpSpPr>
                  <p:pic>
                    <p:nvPicPr>
                      <p:cNvPr id="1333" name="Graphic 1332" descr="Marker with solid fill">
                        <a:extLst>
                          <a:ext uri="{FF2B5EF4-FFF2-40B4-BE49-F238E27FC236}">
                            <a16:creationId xmlns:a16="http://schemas.microsoft.com/office/drawing/2014/main" id="{8B0A203D-6642-DAC1-0F5B-167041F985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334" name="Oval 1333">
                        <a:extLst>
                          <a:ext uri="{FF2B5EF4-FFF2-40B4-BE49-F238E27FC236}">
                            <a16:creationId xmlns:a16="http://schemas.microsoft.com/office/drawing/2014/main" id="{B44DBD06-C37E-304F-6281-157E632BD499}"/>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5" name="Rectangle 1334">
                        <a:extLst>
                          <a:ext uri="{FF2B5EF4-FFF2-40B4-BE49-F238E27FC236}">
                            <a16:creationId xmlns:a16="http://schemas.microsoft.com/office/drawing/2014/main" id="{DBEB268F-14B2-2A86-4C55-D72500A31365}"/>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3" name="Group 1312">
                      <a:extLst>
                        <a:ext uri="{FF2B5EF4-FFF2-40B4-BE49-F238E27FC236}">
                          <a16:creationId xmlns:a16="http://schemas.microsoft.com/office/drawing/2014/main" id="{C2079342-6AFE-F52F-15E0-70455C2B5935}"/>
                        </a:ext>
                      </a:extLst>
                    </p:cNvPr>
                    <p:cNvGrpSpPr/>
                    <p:nvPr/>
                  </p:nvGrpSpPr>
                  <p:grpSpPr>
                    <a:xfrm rot="10800000">
                      <a:off x="2476500" y="802179"/>
                      <a:ext cx="1409700" cy="914400"/>
                      <a:chOff x="1066800" y="802179"/>
                      <a:chExt cx="1409700" cy="914400"/>
                    </a:xfrm>
                    <a:solidFill>
                      <a:srgbClr val="FFC0A4"/>
                    </a:solidFill>
                  </p:grpSpPr>
                  <p:pic>
                    <p:nvPicPr>
                      <p:cNvPr id="1330" name="Graphic 1329" descr="Marker with solid fill">
                        <a:extLst>
                          <a:ext uri="{FF2B5EF4-FFF2-40B4-BE49-F238E27FC236}">
                            <a16:creationId xmlns:a16="http://schemas.microsoft.com/office/drawing/2014/main" id="{BF59AD93-27A0-41C1-D2AC-C5A728F886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331" name="Oval 1330">
                        <a:extLst>
                          <a:ext uri="{FF2B5EF4-FFF2-40B4-BE49-F238E27FC236}">
                            <a16:creationId xmlns:a16="http://schemas.microsoft.com/office/drawing/2014/main" id="{3907EB7E-4356-C0F9-4D5E-21F642824F57}"/>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 name="Rectangle 1331">
                        <a:extLst>
                          <a:ext uri="{FF2B5EF4-FFF2-40B4-BE49-F238E27FC236}">
                            <a16:creationId xmlns:a16="http://schemas.microsoft.com/office/drawing/2014/main" id="{D55AC119-B5DA-922F-5F6B-FFFCCFB0E084}"/>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4" name="Group 1313">
                      <a:extLst>
                        <a:ext uri="{FF2B5EF4-FFF2-40B4-BE49-F238E27FC236}">
                          <a16:creationId xmlns:a16="http://schemas.microsoft.com/office/drawing/2014/main" id="{1C28B43B-7F66-EB85-C79C-D9D4DB5B8F4A}"/>
                        </a:ext>
                      </a:extLst>
                    </p:cNvPr>
                    <p:cNvGrpSpPr/>
                    <p:nvPr/>
                  </p:nvGrpSpPr>
                  <p:grpSpPr>
                    <a:xfrm>
                      <a:off x="1438558" y="1190873"/>
                      <a:ext cx="1043940" cy="914400"/>
                      <a:chOff x="1098258" y="802179"/>
                      <a:chExt cx="1043940" cy="914400"/>
                    </a:xfrm>
                  </p:grpSpPr>
                  <p:pic>
                    <p:nvPicPr>
                      <p:cNvPr id="1327" name="Graphic 1326" descr="Marker with solid fill">
                        <a:extLst>
                          <a:ext uri="{FF2B5EF4-FFF2-40B4-BE49-F238E27FC236}">
                            <a16:creationId xmlns:a16="http://schemas.microsoft.com/office/drawing/2014/main" id="{8D32D5E6-3D06-01EB-EB29-3735EC5551B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98258" y="802179"/>
                        <a:ext cx="914400" cy="914400"/>
                      </a:xfrm>
                      <a:prstGeom prst="rect">
                        <a:avLst/>
                      </a:prstGeom>
                    </p:spPr>
                  </p:pic>
                  <p:sp>
                    <p:nvSpPr>
                      <p:cNvPr id="1328" name="Oval 1327">
                        <a:extLst>
                          <a:ext uri="{FF2B5EF4-FFF2-40B4-BE49-F238E27FC236}">
                            <a16:creationId xmlns:a16="http://schemas.microsoft.com/office/drawing/2014/main" id="{D5EFCE5A-D1F9-F167-DBCA-C2D72E18D5F0}"/>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9" name="Rectangle 1328">
                        <a:extLst>
                          <a:ext uri="{FF2B5EF4-FFF2-40B4-BE49-F238E27FC236}">
                            <a16:creationId xmlns:a16="http://schemas.microsoft.com/office/drawing/2014/main" id="{8E9EC2C6-EE2E-B49A-5305-09F1D13B6250}"/>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5" name="Group 1314">
                      <a:extLst>
                        <a:ext uri="{FF2B5EF4-FFF2-40B4-BE49-F238E27FC236}">
                          <a16:creationId xmlns:a16="http://schemas.microsoft.com/office/drawing/2014/main" id="{88B23D0A-2192-71C8-80B0-EC41D08AD215}"/>
                        </a:ext>
                      </a:extLst>
                    </p:cNvPr>
                    <p:cNvGrpSpPr/>
                    <p:nvPr/>
                  </p:nvGrpSpPr>
                  <p:grpSpPr>
                    <a:xfrm rot="10800000">
                      <a:off x="2481305" y="1190873"/>
                      <a:ext cx="981627" cy="914400"/>
                      <a:chOff x="1032944" y="802179"/>
                      <a:chExt cx="1080957" cy="914400"/>
                    </a:xfrm>
                    <a:solidFill>
                      <a:srgbClr val="FFC0A4"/>
                    </a:solidFill>
                  </p:grpSpPr>
                  <p:pic>
                    <p:nvPicPr>
                      <p:cNvPr id="1324" name="Graphic 1323" descr="Marker with solid fill">
                        <a:extLst>
                          <a:ext uri="{FF2B5EF4-FFF2-40B4-BE49-F238E27FC236}">
                            <a16:creationId xmlns:a16="http://schemas.microsoft.com/office/drawing/2014/main" id="{E4219BBE-E0F6-630B-BE21-67213A7C00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1325" name="Oval 1324">
                        <a:extLst>
                          <a:ext uri="{FF2B5EF4-FFF2-40B4-BE49-F238E27FC236}">
                            <a16:creationId xmlns:a16="http://schemas.microsoft.com/office/drawing/2014/main" id="{25B2896F-5C8C-BF02-464A-AD69984CFED7}"/>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6" name="Rectangle 1325">
                        <a:extLst>
                          <a:ext uri="{FF2B5EF4-FFF2-40B4-BE49-F238E27FC236}">
                            <a16:creationId xmlns:a16="http://schemas.microsoft.com/office/drawing/2014/main" id="{78F5DA50-034E-80A5-2C69-B3917BF04588}"/>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6" name="Group 1315">
                      <a:extLst>
                        <a:ext uri="{FF2B5EF4-FFF2-40B4-BE49-F238E27FC236}">
                          <a16:creationId xmlns:a16="http://schemas.microsoft.com/office/drawing/2014/main" id="{7650E6A6-E627-9098-531A-BA476E7CFE63}"/>
                        </a:ext>
                      </a:extLst>
                    </p:cNvPr>
                    <p:cNvGrpSpPr/>
                    <p:nvPr/>
                  </p:nvGrpSpPr>
                  <p:grpSpPr>
                    <a:xfrm>
                      <a:off x="1723447" y="1639603"/>
                      <a:ext cx="914400" cy="914400"/>
                      <a:chOff x="1113987" y="802179"/>
                      <a:chExt cx="914400" cy="914400"/>
                    </a:xfrm>
                  </p:grpSpPr>
                  <p:pic>
                    <p:nvPicPr>
                      <p:cNvPr id="1321" name="Graphic 1320" descr="Marker with solid fill">
                        <a:extLst>
                          <a:ext uri="{FF2B5EF4-FFF2-40B4-BE49-F238E27FC236}">
                            <a16:creationId xmlns:a16="http://schemas.microsoft.com/office/drawing/2014/main" id="{CB325793-98CA-3E67-6FCD-F5F8085635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13987" y="802179"/>
                        <a:ext cx="914400" cy="914400"/>
                      </a:xfrm>
                      <a:prstGeom prst="rect">
                        <a:avLst/>
                      </a:prstGeom>
                    </p:spPr>
                  </p:pic>
                  <p:sp>
                    <p:nvSpPr>
                      <p:cNvPr id="1322" name="Oval 1321">
                        <a:extLst>
                          <a:ext uri="{FF2B5EF4-FFF2-40B4-BE49-F238E27FC236}">
                            <a16:creationId xmlns:a16="http://schemas.microsoft.com/office/drawing/2014/main" id="{22BB1B79-2247-E3F4-EA38-277CC47B05AF}"/>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3" name="Rectangle 1322">
                        <a:extLst>
                          <a:ext uri="{FF2B5EF4-FFF2-40B4-BE49-F238E27FC236}">
                            <a16:creationId xmlns:a16="http://schemas.microsoft.com/office/drawing/2014/main" id="{14A76390-B7BC-7C7C-251A-6022C7B54882}"/>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7" name="Group 1316">
                      <a:extLst>
                        <a:ext uri="{FF2B5EF4-FFF2-40B4-BE49-F238E27FC236}">
                          <a16:creationId xmlns:a16="http://schemas.microsoft.com/office/drawing/2014/main" id="{B3DB936E-C1D4-67C3-2FC7-6748754AAAFB}"/>
                        </a:ext>
                      </a:extLst>
                    </p:cNvPr>
                    <p:cNvGrpSpPr/>
                    <p:nvPr/>
                  </p:nvGrpSpPr>
                  <p:grpSpPr>
                    <a:xfrm rot="10800000">
                      <a:off x="2370110" y="1638333"/>
                      <a:ext cx="830375" cy="914400"/>
                      <a:chOff x="1009908" y="802199"/>
                      <a:chExt cx="914400" cy="914400"/>
                    </a:xfrm>
                    <a:solidFill>
                      <a:srgbClr val="FFC0A4"/>
                    </a:solidFill>
                  </p:grpSpPr>
                  <p:pic>
                    <p:nvPicPr>
                      <p:cNvPr id="1318" name="Graphic 1317" descr="Marker with solid fill">
                        <a:extLst>
                          <a:ext uri="{FF2B5EF4-FFF2-40B4-BE49-F238E27FC236}">
                            <a16:creationId xmlns:a16="http://schemas.microsoft.com/office/drawing/2014/main" id="{53822DAE-06C1-E1FD-BD65-D2E43A081B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1319" name="Oval 1318">
                        <a:extLst>
                          <a:ext uri="{FF2B5EF4-FFF2-40B4-BE49-F238E27FC236}">
                            <a16:creationId xmlns:a16="http://schemas.microsoft.com/office/drawing/2014/main" id="{7F1590A9-4E14-FD6B-1537-CCB64CD7EF85}"/>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0" name="Rectangle 1319">
                        <a:extLst>
                          <a:ext uri="{FF2B5EF4-FFF2-40B4-BE49-F238E27FC236}">
                            <a16:creationId xmlns:a16="http://schemas.microsoft.com/office/drawing/2014/main" id="{242A6825-316C-99E0-194A-1A46B783EA44}"/>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1202" name="Group 1201">
                <a:extLst>
                  <a:ext uri="{FF2B5EF4-FFF2-40B4-BE49-F238E27FC236}">
                    <a16:creationId xmlns:a16="http://schemas.microsoft.com/office/drawing/2014/main" id="{06CD92E7-A436-7CB8-0C8E-7B9CCFD29518}"/>
                  </a:ext>
                </a:extLst>
              </p:cNvPr>
              <p:cNvGrpSpPr/>
              <p:nvPr/>
            </p:nvGrpSpPr>
            <p:grpSpPr>
              <a:xfrm>
                <a:off x="1061858" y="4591182"/>
                <a:ext cx="2832842" cy="5041546"/>
                <a:chOff x="1066800" y="-91462"/>
                <a:chExt cx="2832842" cy="5041546"/>
              </a:xfrm>
            </p:grpSpPr>
            <p:grpSp>
              <p:nvGrpSpPr>
                <p:cNvPr id="1203" name="Group 1202">
                  <a:extLst>
                    <a:ext uri="{FF2B5EF4-FFF2-40B4-BE49-F238E27FC236}">
                      <a16:creationId xmlns:a16="http://schemas.microsoft.com/office/drawing/2014/main" id="{23B9F3CE-4B37-3C72-3400-3FFFC34A21BC}"/>
                    </a:ext>
                  </a:extLst>
                </p:cNvPr>
                <p:cNvGrpSpPr/>
                <p:nvPr/>
              </p:nvGrpSpPr>
              <p:grpSpPr>
                <a:xfrm>
                  <a:off x="1066800" y="-91462"/>
                  <a:ext cx="2830137" cy="2701682"/>
                  <a:chOff x="1066800" y="-91462"/>
                  <a:chExt cx="2830137" cy="2701682"/>
                </a:xfrm>
              </p:grpSpPr>
              <p:grpSp>
                <p:nvGrpSpPr>
                  <p:cNvPr id="1256" name="Group 1255">
                    <a:extLst>
                      <a:ext uri="{FF2B5EF4-FFF2-40B4-BE49-F238E27FC236}">
                        <a16:creationId xmlns:a16="http://schemas.microsoft.com/office/drawing/2014/main" id="{83435746-EECD-C0D1-B6F5-3B367561314A}"/>
                      </a:ext>
                    </a:extLst>
                  </p:cNvPr>
                  <p:cNvGrpSpPr/>
                  <p:nvPr/>
                </p:nvGrpSpPr>
                <p:grpSpPr>
                  <a:xfrm>
                    <a:off x="1066800" y="802179"/>
                    <a:ext cx="2819400" cy="1808041"/>
                    <a:chOff x="1066800" y="802179"/>
                    <a:chExt cx="2819400" cy="1808041"/>
                  </a:xfrm>
                </p:grpSpPr>
                <p:grpSp>
                  <p:nvGrpSpPr>
                    <p:cNvPr id="1283" name="Group 1282">
                      <a:extLst>
                        <a:ext uri="{FF2B5EF4-FFF2-40B4-BE49-F238E27FC236}">
                          <a16:creationId xmlns:a16="http://schemas.microsoft.com/office/drawing/2014/main" id="{652B2E91-0978-08F8-4594-5416C56C28B5}"/>
                        </a:ext>
                      </a:extLst>
                    </p:cNvPr>
                    <p:cNvGrpSpPr/>
                    <p:nvPr/>
                  </p:nvGrpSpPr>
                  <p:grpSpPr>
                    <a:xfrm>
                      <a:off x="1066800" y="802179"/>
                      <a:ext cx="1409700" cy="914400"/>
                      <a:chOff x="1066800" y="802179"/>
                      <a:chExt cx="1409700" cy="914400"/>
                    </a:xfrm>
                  </p:grpSpPr>
                  <p:pic>
                    <p:nvPicPr>
                      <p:cNvPr id="1305" name="Graphic 1304" descr="Marker with solid fill">
                        <a:extLst>
                          <a:ext uri="{FF2B5EF4-FFF2-40B4-BE49-F238E27FC236}">
                            <a16:creationId xmlns:a16="http://schemas.microsoft.com/office/drawing/2014/main" id="{A4492C22-B391-B77E-C811-776CA3E6C3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306" name="Oval 1305">
                        <a:extLst>
                          <a:ext uri="{FF2B5EF4-FFF2-40B4-BE49-F238E27FC236}">
                            <a16:creationId xmlns:a16="http://schemas.microsoft.com/office/drawing/2014/main" id="{708DBBAE-254D-A628-1898-758D9B4D60DB}"/>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Rectangle 1306">
                        <a:extLst>
                          <a:ext uri="{FF2B5EF4-FFF2-40B4-BE49-F238E27FC236}">
                            <a16:creationId xmlns:a16="http://schemas.microsoft.com/office/drawing/2014/main" id="{DEED1202-A076-B713-920B-796F686BDC05}"/>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4" name="Group 1283">
                      <a:extLst>
                        <a:ext uri="{FF2B5EF4-FFF2-40B4-BE49-F238E27FC236}">
                          <a16:creationId xmlns:a16="http://schemas.microsoft.com/office/drawing/2014/main" id="{188160BB-4F27-4B88-EF23-A978B36D6720}"/>
                        </a:ext>
                      </a:extLst>
                    </p:cNvPr>
                    <p:cNvGrpSpPr/>
                    <p:nvPr/>
                  </p:nvGrpSpPr>
                  <p:grpSpPr>
                    <a:xfrm rot="10800000">
                      <a:off x="2476500" y="802179"/>
                      <a:ext cx="1409700" cy="914400"/>
                      <a:chOff x="1066800" y="802179"/>
                      <a:chExt cx="1409700" cy="914400"/>
                    </a:xfrm>
                    <a:solidFill>
                      <a:srgbClr val="FFC0A4"/>
                    </a:solidFill>
                  </p:grpSpPr>
                  <p:pic>
                    <p:nvPicPr>
                      <p:cNvPr id="1302" name="Graphic 1301" descr="Marker with solid fill">
                        <a:extLst>
                          <a:ext uri="{FF2B5EF4-FFF2-40B4-BE49-F238E27FC236}">
                            <a16:creationId xmlns:a16="http://schemas.microsoft.com/office/drawing/2014/main" id="{39FCAA41-ECD4-28D1-817A-5ECA712A19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303" name="Oval 1302">
                        <a:extLst>
                          <a:ext uri="{FF2B5EF4-FFF2-40B4-BE49-F238E27FC236}">
                            <a16:creationId xmlns:a16="http://schemas.microsoft.com/office/drawing/2014/main" id="{B95907DE-8A6A-F94E-5AEE-1AED7B4686BC}"/>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4" name="Rectangle 1303">
                        <a:extLst>
                          <a:ext uri="{FF2B5EF4-FFF2-40B4-BE49-F238E27FC236}">
                            <a16:creationId xmlns:a16="http://schemas.microsoft.com/office/drawing/2014/main" id="{67D99AC8-5EC2-59A8-9009-26660C14F59A}"/>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5" name="Group 1284">
                      <a:extLst>
                        <a:ext uri="{FF2B5EF4-FFF2-40B4-BE49-F238E27FC236}">
                          <a16:creationId xmlns:a16="http://schemas.microsoft.com/office/drawing/2014/main" id="{12315FB3-74AC-A202-49CE-6A0CA0E18D9C}"/>
                        </a:ext>
                      </a:extLst>
                    </p:cNvPr>
                    <p:cNvGrpSpPr/>
                    <p:nvPr/>
                  </p:nvGrpSpPr>
                  <p:grpSpPr>
                    <a:xfrm>
                      <a:off x="1443052" y="1190873"/>
                      <a:ext cx="1043940" cy="914400"/>
                      <a:chOff x="1102752" y="802179"/>
                      <a:chExt cx="1043940" cy="914400"/>
                    </a:xfrm>
                  </p:grpSpPr>
                  <p:pic>
                    <p:nvPicPr>
                      <p:cNvPr id="1299" name="Graphic 1298" descr="Marker with solid fill">
                        <a:extLst>
                          <a:ext uri="{FF2B5EF4-FFF2-40B4-BE49-F238E27FC236}">
                            <a16:creationId xmlns:a16="http://schemas.microsoft.com/office/drawing/2014/main" id="{5C5F093F-4DE2-9CA2-43A4-7564CDAACB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1300" name="Oval 1299">
                        <a:extLst>
                          <a:ext uri="{FF2B5EF4-FFF2-40B4-BE49-F238E27FC236}">
                            <a16:creationId xmlns:a16="http://schemas.microsoft.com/office/drawing/2014/main" id="{9E084437-9C9F-21C7-22F9-E0208F3B2C12}"/>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1" name="Rectangle 1300">
                        <a:extLst>
                          <a:ext uri="{FF2B5EF4-FFF2-40B4-BE49-F238E27FC236}">
                            <a16:creationId xmlns:a16="http://schemas.microsoft.com/office/drawing/2014/main" id="{1A8BBD93-B782-080A-E2D9-BBB1706BD2A7}"/>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6" name="Group 1285">
                      <a:extLst>
                        <a:ext uri="{FF2B5EF4-FFF2-40B4-BE49-F238E27FC236}">
                          <a16:creationId xmlns:a16="http://schemas.microsoft.com/office/drawing/2014/main" id="{520159E6-FF2D-149F-567B-4762C344F571}"/>
                        </a:ext>
                      </a:extLst>
                    </p:cNvPr>
                    <p:cNvGrpSpPr/>
                    <p:nvPr/>
                  </p:nvGrpSpPr>
                  <p:grpSpPr>
                    <a:xfrm rot="10800000">
                      <a:off x="2486673" y="1190883"/>
                      <a:ext cx="981622" cy="914400"/>
                      <a:chOff x="1027029" y="802169"/>
                      <a:chExt cx="1080952" cy="914400"/>
                    </a:xfrm>
                    <a:solidFill>
                      <a:srgbClr val="FFC0A4"/>
                    </a:solidFill>
                  </p:grpSpPr>
                  <p:pic>
                    <p:nvPicPr>
                      <p:cNvPr id="1296" name="Graphic 1295" descr="Marker with solid fill">
                        <a:extLst>
                          <a:ext uri="{FF2B5EF4-FFF2-40B4-BE49-F238E27FC236}">
                            <a16:creationId xmlns:a16="http://schemas.microsoft.com/office/drawing/2014/main" id="{923A65B3-05B6-1A22-5078-7046BF46B4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27029" y="802169"/>
                        <a:ext cx="914400" cy="914400"/>
                      </a:xfrm>
                      <a:prstGeom prst="rect">
                        <a:avLst/>
                      </a:prstGeom>
                    </p:spPr>
                  </p:pic>
                  <p:sp>
                    <p:nvSpPr>
                      <p:cNvPr id="1297" name="Oval 1296">
                        <a:extLst>
                          <a:ext uri="{FF2B5EF4-FFF2-40B4-BE49-F238E27FC236}">
                            <a16:creationId xmlns:a16="http://schemas.microsoft.com/office/drawing/2014/main" id="{70F74435-62C8-8FBD-3413-6102E81BEAE0}"/>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8" name="Rectangle 1297">
                        <a:extLst>
                          <a:ext uri="{FF2B5EF4-FFF2-40B4-BE49-F238E27FC236}">
                            <a16:creationId xmlns:a16="http://schemas.microsoft.com/office/drawing/2014/main" id="{9DCFA65A-6DA7-E888-80B0-C23193EA5015}"/>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7" name="Group 1286">
                      <a:extLst>
                        <a:ext uri="{FF2B5EF4-FFF2-40B4-BE49-F238E27FC236}">
                          <a16:creationId xmlns:a16="http://schemas.microsoft.com/office/drawing/2014/main" id="{5CF7258E-7E9E-7019-969B-D027AF92871F}"/>
                        </a:ext>
                      </a:extLst>
                    </p:cNvPr>
                    <p:cNvGrpSpPr/>
                    <p:nvPr/>
                  </p:nvGrpSpPr>
                  <p:grpSpPr>
                    <a:xfrm>
                      <a:off x="1717365" y="1639603"/>
                      <a:ext cx="914400" cy="914400"/>
                      <a:chOff x="1107905" y="802179"/>
                      <a:chExt cx="914400" cy="914400"/>
                    </a:xfrm>
                  </p:grpSpPr>
                  <p:pic>
                    <p:nvPicPr>
                      <p:cNvPr id="1293" name="Graphic 1292" descr="Marker with solid fill">
                        <a:extLst>
                          <a:ext uri="{FF2B5EF4-FFF2-40B4-BE49-F238E27FC236}">
                            <a16:creationId xmlns:a16="http://schemas.microsoft.com/office/drawing/2014/main" id="{059A1BC9-32EC-7570-188C-89B1D3F80E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1294" name="Oval 1293">
                        <a:extLst>
                          <a:ext uri="{FF2B5EF4-FFF2-40B4-BE49-F238E27FC236}">
                            <a16:creationId xmlns:a16="http://schemas.microsoft.com/office/drawing/2014/main" id="{455B182E-D3EE-01D5-56C1-43555A0282F4}"/>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5" name="Rectangle 1294">
                        <a:extLst>
                          <a:ext uri="{FF2B5EF4-FFF2-40B4-BE49-F238E27FC236}">
                            <a16:creationId xmlns:a16="http://schemas.microsoft.com/office/drawing/2014/main" id="{36417876-97E7-E7AA-1BAC-F581CC63044A}"/>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8" name="Group 1287">
                      <a:extLst>
                        <a:ext uri="{FF2B5EF4-FFF2-40B4-BE49-F238E27FC236}">
                          <a16:creationId xmlns:a16="http://schemas.microsoft.com/office/drawing/2014/main" id="{C0C892AB-CB80-4E4D-76DF-FA48EF6B113A}"/>
                        </a:ext>
                      </a:extLst>
                    </p:cNvPr>
                    <p:cNvGrpSpPr/>
                    <p:nvPr/>
                  </p:nvGrpSpPr>
                  <p:grpSpPr>
                    <a:xfrm rot="10800000">
                      <a:off x="2365105" y="1638353"/>
                      <a:ext cx="830375" cy="914400"/>
                      <a:chOff x="1015421" y="802179"/>
                      <a:chExt cx="914400" cy="914400"/>
                    </a:xfrm>
                    <a:solidFill>
                      <a:srgbClr val="FFC0A4"/>
                    </a:solidFill>
                  </p:grpSpPr>
                  <p:pic>
                    <p:nvPicPr>
                      <p:cNvPr id="1290" name="Graphic 1289" descr="Marker with solid fill">
                        <a:extLst>
                          <a:ext uri="{FF2B5EF4-FFF2-40B4-BE49-F238E27FC236}">
                            <a16:creationId xmlns:a16="http://schemas.microsoft.com/office/drawing/2014/main" id="{52433E22-0BFF-869E-FF4B-D88CAE4037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15421" y="802179"/>
                        <a:ext cx="914400" cy="914400"/>
                      </a:xfrm>
                      <a:prstGeom prst="rect">
                        <a:avLst/>
                      </a:prstGeom>
                    </p:spPr>
                  </p:pic>
                  <p:sp>
                    <p:nvSpPr>
                      <p:cNvPr id="1291" name="Oval 1290">
                        <a:extLst>
                          <a:ext uri="{FF2B5EF4-FFF2-40B4-BE49-F238E27FC236}">
                            <a16:creationId xmlns:a16="http://schemas.microsoft.com/office/drawing/2014/main" id="{1AC53902-6CA1-0DB5-B022-108DE65C7220}"/>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2" name="Rectangle 1291">
                        <a:extLst>
                          <a:ext uri="{FF2B5EF4-FFF2-40B4-BE49-F238E27FC236}">
                            <a16:creationId xmlns:a16="http://schemas.microsoft.com/office/drawing/2014/main" id="{CD81BDD7-C1F2-192E-39EC-B2EF81E57285}"/>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89" name="Oval 1288">
                      <a:extLst>
                        <a:ext uri="{FF2B5EF4-FFF2-40B4-BE49-F238E27FC236}">
                          <a16:creationId xmlns:a16="http://schemas.microsoft.com/office/drawing/2014/main" id="{9CFF2ED6-E785-9750-4C36-DEF2CA02C2AA}"/>
                        </a:ext>
                      </a:extLst>
                    </p:cNvPr>
                    <p:cNvSpPr/>
                    <p:nvPr/>
                  </p:nvSpPr>
                  <p:spPr>
                    <a:xfrm>
                      <a:off x="2434170" y="2244460"/>
                      <a:ext cx="365760" cy="36576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7" name="Group 1256">
                    <a:extLst>
                      <a:ext uri="{FF2B5EF4-FFF2-40B4-BE49-F238E27FC236}">
                        <a16:creationId xmlns:a16="http://schemas.microsoft.com/office/drawing/2014/main" id="{2CB533EE-DB13-A3D8-AA34-1F01226E81EC}"/>
                      </a:ext>
                    </a:extLst>
                  </p:cNvPr>
                  <p:cNvGrpSpPr/>
                  <p:nvPr/>
                </p:nvGrpSpPr>
                <p:grpSpPr>
                  <a:xfrm rot="10800000">
                    <a:off x="1077537" y="-91462"/>
                    <a:ext cx="2819400" cy="1808041"/>
                    <a:chOff x="1066800" y="802179"/>
                    <a:chExt cx="2819400" cy="1808041"/>
                  </a:xfrm>
                </p:grpSpPr>
                <p:grpSp>
                  <p:nvGrpSpPr>
                    <p:cNvPr id="1258" name="Group 1257">
                      <a:extLst>
                        <a:ext uri="{FF2B5EF4-FFF2-40B4-BE49-F238E27FC236}">
                          <a16:creationId xmlns:a16="http://schemas.microsoft.com/office/drawing/2014/main" id="{051CC01D-1DF3-8DA2-CD51-D3FA82E65373}"/>
                        </a:ext>
                      </a:extLst>
                    </p:cNvPr>
                    <p:cNvGrpSpPr/>
                    <p:nvPr/>
                  </p:nvGrpSpPr>
                  <p:grpSpPr>
                    <a:xfrm>
                      <a:off x="1066800" y="802179"/>
                      <a:ext cx="1409700" cy="914400"/>
                      <a:chOff x="1066800" y="802179"/>
                      <a:chExt cx="1409700" cy="914400"/>
                    </a:xfrm>
                  </p:grpSpPr>
                  <p:pic>
                    <p:nvPicPr>
                      <p:cNvPr id="1280" name="Graphic 1279" descr="Marker with solid fill">
                        <a:extLst>
                          <a:ext uri="{FF2B5EF4-FFF2-40B4-BE49-F238E27FC236}">
                            <a16:creationId xmlns:a16="http://schemas.microsoft.com/office/drawing/2014/main" id="{13FD878B-54C5-3CC8-B52D-8B657C77F3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281" name="Oval 1280">
                        <a:extLst>
                          <a:ext uri="{FF2B5EF4-FFF2-40B4-BE49-F238E27FC236}">
                            <a16:creationId xmlns:a16="http://schemas.microsoft.com/office/drawing/2014/main" id="{C0EB8AD2-A2C1-0F42-8B54-CEC54C675937}"/>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2" name="Rectangle 1281">
                        <a:extLst>
                          <a:ext uri="{FF2B5EF4-FFF2-40B4-BE49-F238E27FC236}">
                            <a16:creationId xmlns:a16="http://schemas.microsoft.com/office/drawing/2014/main" id="{C8F24987-4041-9B42-8A4D-4FB9F4767BCC}"/>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9" name="Group 1258">
                      <a:extLst>
                        <a:ext uri="{FF2B5EF4-FFF2-40B4-BE49-F238E27FC236}">
                          <a16:creationId xmlns:a16="http://schemas.microsoft.com/office/drawing/2014/main" id="{6E410A5E-A4EE-E559-7AC4-A591425FA934}"/>
                        </a:ext>
                      </a:extLst>
                    </p:cNvPr>
                    <p:cNvGrpSpPr/>
                    <p:nvPr/>
                  </p:nvGrpSpPr>
                  <p:grpSpPr>
                    <a:xfrm rot="10800000">
                      <a:off x="2476500" y="802179"/>
                      <a:ext cx="1409700" cy="914400"/>
                      <a:chOff x="1066800" y="802179"/>
                      <a:chExt cx="1409700" cy="914400"/>
                    </a:xfrm>
                    <a:solidFill>
                      <a:srgbClr val="FFC0A4"/>
                    </a:solidFill>
                  </p:grpSpPr>
                  <p:pic>
                    <p:nvPicPr>
                      <p:cNvPr id="1277" name="Graphic 1276" descr="Marker with solid fill">
                        <a:extLst>
                          <a:ext uri="{FF2B5EF4-FFF2-40B4-BE49-F238E27FC236}">
                            <a16:creationId xmlns:a16="http://schemas.microsoft.com/office/drawing/2014/main" id="{0F8994BA-B59E-095C-D95C-242CB5A1B2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78" name="Oval 1277">
                        <a:extLst>
                          <a:ext uri="{FF2B5EF4-FFF2-40B4-BE49-F238E27FC236}">
                            <a16:creationId xmlns:a16="http://schemas.microsoft.com/office/drawing/2014/main" id="{70325EB2-AC0A-640D-163A-70D1BC5A1F2B}"/>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9" name="Rectangle 1278">
                        <a:extLst>
                          <a:ext uri="{FF2B5EF4-FFF2-40B4-BE49-F238E27FC236}">
                            <a16:creationId xmlns:a16="http://schemas.microsoft.com/office/drawing/2014/main" id="{601AE463-99C3-1DD5-B2EF-22D9705C5822}"/>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0" name="Group 1259">
                      <a:extLst>
                        <a:ext uri="{FF2B5EF4-FFF2-40B4-BE49-F238E27FC236}">
                          <a16:creationId xmlns:a16="http://schemas.microsoft.com/office/drawing/2014/main" id="{B8BFA5E7-724E-C3F9-A4B0-A28B61C3526A}"/>
                        </a:ext>
                      </a:extLst>
                    </p:cNvPr>
                    <p:cNvGrpSpPr/>
                    <p:nvPr/>
                  </p:nvGrpSpPr>
                  <p:grpSpPr>
                    <a:xfrm>
                      <a:off x="1438558" y="1190873"/>
                      <a:ext cx="1043940" cy="914400"/>
                      <a:chOff x="1098258" y="802179"/>
                      <a:chExt cx="1043940" cy="914400"/>
                    </a:xfrm>
                  </p:grpSpPr>
                  <p:pic>
                    <p:nvPicPr>
                      <p:cNvPr id="1274" name="Graphic 1273" descr="Marker with solid fill">
                        <a:extLst>
                          <a:ext uri="{FF2B5EF4-FFF2-40B4-BE49-F238E27FC236}">
                            <a16:creationId xmlns:a16="http://schemas.microsoft.com/office/drawing/2014/main" id="{A5367858-97E1-7C31-5E2E-FF6EEC7A5D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98258" y="802179"/>
                        <a:ext cx="914400" cy="914400"/>
                      </a:xfrm>
                      <a:prstGeom prst="rect">
                        <a:avLst/>
                      </a:prstGeom>
                    </p:spPr>
                  </p:pic>
                  <p:sp>
                    <p:nvSpPr>
                      <p:cNvPr id="1275" name="Oval 1274">
                        <a:extLst>
                          <a:ext uri="{FF2B5EF4-FFF2-40B4-BE49-F238E27FC236}">
                            <a16:creationId xmlns:a16="http://schemas.microsoft.com/office/drawing/2014/main" id="{939CA713-8FC9-B9ED-1E92-7CAA8CA5DF01}"/>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6" name="Rectangle 1275">
                        <a:extLst>
                          <a:ext uri="{FF2B5EF4-FFF2-40B4-BE49-F238E27FC236}">
                            <a16:creationId xmlns:a16="http://schemas.microsoft.com/office/drawing/2014/main" id="{647528B2-C0C3-CFE0-C822-18D2BEAAF1AD}"/>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1" name="Group 1260">
                      <a:extLst>
                        <a:ext uri="{FF2B5EF4-FFF2-40B4-BE49-F238E27FC236}">
                          <a16:creationId xmlns:a16="http://schemas.microsoft.com/office/drawing/2014/main" id="{952E9C42-E872-5FCD-BF0C-FC5642B6A0BE}"/>
                        </a:ext>
                      </a:extLst>
                    </p:cNvPr>
                    <p:cNvGrpSpPr/>
                    <p:nvPr/>
                  </p:nvGrpSpPr>
                  <p:grpSpPr>
                    <a:xfrm rot="10800000">
                      <a:off x="2481305" y="1190873"/>
                      <a:ext cx="981627" cy="914400"/>
                      <a:chOff x="1032944" y="802179"/>
                      <a:chExt cx="1080957" cy="914400"/>
                    </a:xfrm>
                    <a:solidFill>
                      <a:srgbClr val="FFC0A4"/>
                    </a:solidFill>
                  </p:grpSpPr>
                  <p:pic>
                    <p:nvPicPr>
                      <p:cNvPr id="1271" name="Graphic 1270" descr="Marker with solid fill">
                        <a:extLst>
                          <a:ext uri="{FF2B5EF4-FFF2-40B4-BE49-F238E27FC236}">
                            <a16:creationId xmlns:a16="http://schemas.microsoft.com/office/drawing/2014/main" id="{A8C1597C-1D9F-95F4-3A3B-DB43E64D0F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1272" name="Oval 1271">
                        <a:extLst>
                          <a:ext uri="{FF2B5EF4-FFF2-40B4-BE49-F238E27FC236}">
                            <a16:creationId xmlns:a16="http://schemas.microsoft.com/office/drawing/2014/main" id="{4B671731-82A0-31BF-BB53-C774321DDE7C}"/>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3" name="Rectangle 1272">
                        <a:extLst>
                          <a:ext uri="{FF2B5EF4-FFF2-40B4-BE49-F238E27FC236}">
                            <a16:creationId xmlns:a16="http://schemas.microsoft.com/office/drawing/2014/main" id="{B68AB1E2-C996-A109-7D8C-840868B81FA5}"/>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2" name="Group 1261">
                      <a:extLst>
                        <a:ext uri="{FF2B5EF4-FFF2-40B4-BE49-F238E27FC236}">
                          <a16:creationId xmlns:a16="http://schemas.microsoft.com/office/drawing/2014/main" id="{AAA7CD37-F03D-7902-122A-1AEC9FE946CB}"/>
                        </a:ext>
                      </a:extLst>
                    </p:cNvPr>
                    <p:cNvGrpSpPr/>
                    <p:nvPr/>
                  </p:nvGrpSpPr>
                  <p:grpSpPr>
                    <a:xfrm>
                      <a:off x="1723447" y="1639603"/>
                      <a:ext cx="914400" cy="914400"/>
                      <a:chOff x="1113987" y="802179"/>
                      <a:chExt cx="914400" cy="914400"/>
                    </a:xfrm>
                  </p:grpSpPr>
                  <p:pic>
                    <p:nvPicPr>
                      <p:cNvPr id="1268" name="Graphic 1267" descr="Marker with solid fill">
                        <a:extLst>
                          <a:ext uri="{FF2B5EF4-FFF2-40B4-BE49-F238E27FC236}">
                            <a16:creationId xmlns:a16="http://schemas.microsoft.com/office/drawing/2014/main" id="{E181107C-41B3-F339-AB83-838DEBD724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13987" y="802179"/>
                        <a:ext cx="914400" cy="914400"/>
                      </a:xfrm>
                      <a:prstGeom prst="rect">
                        <a:avLst/>
                      </a:prstGeom>
                    </p:spPr>
                  </p:pic>
                  <p:sp>
                    <p:nvSpPr>
                      <p:cNvPr id="1269" name="Oval 1268">
                        <a:extLst>
                          <a:ext uri="{FF2B5EF4-FFF2-40B4-BE49-F238E27FC236}">
                            <a16:creationId xmlns:a16="http://schemas.microsoft.com/office/drawing/2014/main" id="{8F188B4B-D08D-5023-6906-F81C5225C2C8}"/>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0" name="Rectangle 1269">
                        <a:extLst>
                          <a:ext uri="{FF2B5EF4-FFF2-40B4-BE49-F238E27FC236}">
                            <a16:creationId xmlns:a16="http://schemas.microsoft.com/office/drawing/2014/main" id="{8B207707-5060-FB43-4516-4FD21C165052}"/>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3" name="Group 1262">
                      <a:extLst>
                        <a:ext uri="{FF2B5EF4-FFF2-40B4-BE49-F238E27FC236}">
                          <a16:creationId xmlns:a16="http://schemas.microsoft.com/office/drawing/2014/main" id="{12EC419E-0E47-1C3B-31CA-3EC1399F4AF1}"/>
                        </a:ext>
                      </a:extLst>
                    </p:cNvPr>
                    <p:cNvGrpSpPr/>
                    <p:nvPr/>
                  </p:nvGrpSpPr>
                  <p:grpSpPr>
                    <a:xfrm rot="10800000">
                      <a:off x="2370110" y="1638333"/>
                      <a:ext cx="830375" cy="914400"/>
                      <a:chOff x="1009908" y="802199"/>
                      <a:chExt cx="914400" cy="914400"/>
                    </a:xfrm>
                    <a:solidFill>
                      <a:srgbClr val="FFC0A4"/>
                    </a:solidFill>
                  </p:grpSpPr>
                  <p:pic>
                    <p:nvPicPr>
                      <p:cNvPr id="1265" name="Graphic 1264" descr="Marker with solid fill">
                        <a:extLst>
                          <a:ext uri="{FF2B5EF4-FFF2-40B4-BE49-F238E27FC236}">
                            <a16:creationId xmlns:a16="http://schemas.microsoft.com/office/drawing/2014/main" id="{76DC34CE-420D-5B4E-FFF1-F9F4F2B2D3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1266" name="Oval 1265">
                        <a:extLst>
                          <a:ext uri="{FF2B5EF4-FFF2-40B4-BE49-F238E27FC236}">
                            <a16:creationId xmlns:a16="http://schemas.microsoft.com/office/drawing/2014/main" id="{22E5302D-2138-3986-C23C-806DC7A6C2D5}"/>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7" name="Rectangle 1266">
                        <a:extLst>
                          <a:ext uri="{FF2B5EF4-FFF2-40B4-BE49-F238E27FC236}">
                            <a16:creationId xmlns:a16="http://schemas.microsoft.com/office/drawing/2014/main" id="{1EAB7659-5D16-29AE-31B1-D3B9108B3437}"/>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64" name="Oval 1263">
                      <a:extLst>
                        <a:ext uri="{FF2B5EF4-FFF2-40B4-BE49-F238E27FC236}">
                          <a16:creationId xmlns:a16="http://schemas.microsoft.com/office/drawing/2014/main" id="{EF631AA9-0146-21CB-0C0E-BFBA3DBC4E24}"/>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04" name="Group 1203">
                  <a:extLst>
                    <a:ext uri="{FF2B5EF4-FFF2-40B4-BE49-F238E27FC236}">
                      <a16:creationId xmlns:a16="http://schemas.microsoft.com/office/drawing/2014/main" id="{199E3856-F4F1-60D2-6C43-F580E1D833A3}"/>
                    </a:ext>
                  </a:extLst>
                </p:cNvPr>
                <p:cNvGrpSpPr/>
                <p:nvPr/>
              </p:nvGrpSpPr>
              <p:grpSpPr>
                <a:xfrm flipH="1">
                  <a:off x="1069505" y="2304619"/>
                  <a:ext cx="2830137" cy="2645465"/>
                  <a:chOff x="1066800" y="-35245"/>
                  <a:chExt cx="2830137" cy="2645465"/>
                </a:xfrm>
              </p:grpSpPr>
              <p:grpSp>
                <p:nvGrpSpPr>
                  <p:cNvPr id="1205" name="Group 1204">
                    <a:extLst>
                      <a:ext uri="{FF2B5EF4-FFF2-40B4-BE49-F238E27FC236}">
                        <a16:creationId xmlns:a16="http://schemas.microsoft.com/office/drawing/2014/main" id="{C987188A-3C72-58E2-02E2-F78844E8C82D}"/>
                      </a:ext>
                    </a:extLst>
                  </p:cNvPr>
                  <p:cNvGrpSpPr/>
                  <p:nvPr/>
                </p:nvGrpSpPr>
                <p:grpSpPr>
                  <a:xfrm>
                    <a:off x="1066800" y="802179"/>
                    <a:ext cx="2819400" cy="1808041"/>
                    <a:chOff x="1066800" y="802179"/>
                    <a:chExt cx="2819400" cy="1808041"/>
                  </a:xfrm>
                </p:grpSpPr>
                <p:grpSp>
                  <p:nvGrpSpPr>
                    <p:cNvPr id="1231" name="Group 1230">
                      <a:extLst>
                        <a:ext uri="{FF2B5EF4-FFF2-40B4-BE49-F238E27FC236}">
                          <a16:creationId xmlns:a16="http://schemas.microsoft.com/office/drawing/2014/main" id="{736261A4-154D-D3BA-7E6E-B5B46871E4EA}"/>
                        </a:ext>
                      </a:extLst>
                    </p:cNvPr>
                    <p:cNvGrpSpPr/>
                    <p:nvPr/>
                  </p:nvGrpSpPr>
                  <p:grpSpPr>
                    <a:xfrm>
                      <a:off x="1066800" y="802179"/>
                      <a:ext cx="1409700" cy="914400"/>
                      <a:chOff x="1066800" y="802179"/>
                      <a:chExt cx="1409700" cy="914400"/>
                    </a:xfrm>
                  </p:grpSpPr>
                  <p:pic>
                    <p:nvPicPr>
                      <p:cNvPr id="1253" name="Graphic 1252" descr="Marker with solid fill">
                        <a:extLst>
                          <a:ext uri="{FF2B5EF4-FFF2-40B4-BE49-F238E27FC236}">
                            <a16:creationId xmlns:a16="http://schemas.microsoft.com/office/drawing/2014/main" id="{FC19B0C1-11B5-CB3B-BDFE-9386E40AB2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54" name="Oval 1253">
                        <a:extLst>
                          <a:ext uri="{FF2B5EF4-FFF2-40B4-BE49-F238E27FC236}">
                            <a16:creationId xmlns:a16="http://schemas.microsoft.com/office/drawing/2014/main" id="{A9345F2F-FCD4-DDD1-371E-C6A99517ECFD}"/>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5" name="Rectangle 1254">
                        <a:extLst>
                          <a:ext uri="{FF2B5EF4-FFF2-40B4-BE49-F238E27FC236}">
                            <a16:creationId xmlns:a16="http://schemas.microsoft.com/office/drawing/2014/main" id="{EB3DDC26-9AC5-6EB7-C04A-93C3AE9E0536}"/>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2" name="Group 1231">
                      <a:extLst>
                        <a:ext uri="{FF2B5EF4-FFF2-40B4-BE49-F238E27FC236}">
                          <a16:creationId xmlns:a16="http://schemas.microsoft.com/office/drawing/2014/main" id="{AA6BF49D-F85F-1045-6C89-95BFF24AF593}"/>
                        </a:ext>
                      </a:extLst>
                    </p:cNvPr>
                    <p:cNvGrpSpPr/>
                    <p:nvPr/>
                  </p:nvGrpSpPr>
                  <p:grpSpPr>
                    <a:xfrm rot="10800000">
                      <a:off x="2476500" y="802179"/>
                      <a:ext cx="1409700" cy="914400"/>
                      <a:chOff x="1066800" y="802179"/>
                      <a:chExt cx="1409700" cy="914400"/>
                    </a:xfrm>
                    <a:solidFill>
                      <a:srgbClr val="FFC0A4"/>
                    </a:solidFill>
                  </p:grpSpPr>
                  <p:pic>
                    <p:nvPicPr>
                      <p:cNvPr id="1250" name="Graphic 1249" descr="Marker with solid fill">
                        <a:extLst>
                          <a:ext uri="{FF2B5EF4-FFF2-40B4-BE49-F238E27FC236}">
                            <a16:creationId xmlns:a16="http://schemas.microsoft.com/office/drawing/2014/main" id="{6DE7FB6B-C6FC-D698-DC5F-46C9DCCBFB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251" name="Oval 1250">
                        <a:extLst>
                          <a:ext uri="{FF2B5EF4-FFF2-40B4-BE49-F238E27FC236}">
                            <a16:creationId xmlns:a16="http://schemas.microsoft.com/office/drawing/2014/main" id="{2C248319-E320-488C-083D-D7889097327E}"/>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2" name="Rectangle 1251">
                        <a:extLst>
                          <a:ext uri="{FF2B5EF4-FFF2-40B4-BE49-F238E27FC236}">
                            <a16:creationId xmlns:a16="http://schemas.microsoft.com/office/drawing/2014/main" id="{8D64D452-E6CF-D1F3-19F3-B9D0B6C03089}"/>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3" name="Group 1232">
                      <a:extLst>
                        <a:ext uri="{FF2B5EF4-FFF2-40B4-BE49-F238E27FC236}">
                          <a16:creationId xmlns:a16="http://schemas.microsoft.com/office/drawing/2014/main" id="{01C2B9D5-34E4-290B-857A-91734BEAE482}"/>
                        </a:ext>
                      </a:extLst>
                    </p:cNvPr>
                    <p:cNvGrpSpPr/>
                    <p:nvPr/>
                  </p:nvGrpSpPr>
                  <p:grpSpPr>
                    <a:xfrm>
                      <a:off x="1443052" y="1190873"/>
                      <a:ext cx="1043940" cy="914400"/>
                      <a:chOff x="1102752" y="802179"/>
                      <a:chExt cx="1043940" cy="914400"/>
                    </a:xfrm>
                  </p:grpSpPr>
                  <p:pic>
                    <p:nvPicPr>
                      <p:cNvPr id="1247" name="Graphic 1246" descr="Marker with solid fill">
                        <a:extLst>
                          <a:ext uri="{FF2B5EF4-FFF2-40B4-BE49-F238E27FC236}">
                            <a16:creationId xmlns:a16="http://schemas.microsoft.com/office/drawing/2014/main" id="{8280CA36-539A-2737-07C1-7DF26E0079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1248" name="Oval 1247">
                        <a:extLst>
                          <a:ext uri="{FF2B5EF4-FFF2-40B4-BE49-F238E27FC236}">
                            <a16:creationId xmlns:a16="http://schemas.microsoft.com/office/drawing/2014/main" id="{C12C9068-146B-211F-F91E-9802CC3A21B0}"/>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9" name="Rectangle 1248">
                        <a:extLst>
                          <a:ext uri="{FF2B5EF4-FFF2-40B4-BE49-F238E27FC236}">
                            <a16:creationId xmlns:a16="http://schemas.microsoft.com/office/drawing/2014/main" id="{AD822370-18B2-914E-CA95-8779FD462EA2}"/>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4" name="Group 1233">
                      <a:extLst>
                        <a:ext uri="{FF2B5EF4-FFF2-40B4-BE49-F238E27FC236}">
                          <a16:creationId xmlns:a16="http://schemas.microsoft.com/office/drawing/2014/main" id="{5DFBA425-C419-9972-FC41-790C02898BD1}"/>
                        </a:ext>
                      </a:extLst>
                    </p:cNvPr>
                    <p:cNvGrpSpPr/>
                    <p:nvPr/>
                  </p:nvGrpSpPr>
                  <p:grpSpPr>
                    <a:xfrm rot="10800000">
                      <a:off x="2486673" y="1190883"/>
                      <a:ext cx="981622" cy="914400"/>
                      <a:chOff x="1027029" y="802169"/>
                      <a:chExt cx="1080952" cy="914400"/>
                    </a:xfrm>
                    <a:solidFill>
                      <a:srgbClr val="FFC0A4"/>
                    </a:solidFill>
                  </p:grpSpPr>
                  <p:pic>
                    <p:nvPicPr>
                      <p:cNvPr id="1244" name="Graphic 1243" descr="Marker with solid fill">
                        <a:extLst>
                          <a:ext uri="{FF2B5EF4-FFF2-40B4-BE49-F238E27FC236}">
                            <a16:creationId xmlns:a16="http://schemas.microsoft.com/office/drawing/2014/main" id="{B04195BC-7139-6086-C2D4-7C069B63E0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27029" y="802169"/>
                        <a:ext cx="914400" cy="914400"/>
                      </a:xfrm>
                      <a:prstGeom prst="rect">
                        <a:avLst/>
                      </a:prstGeom>
                    </p:spPr>
                  </p:pic>
                  <p:sp>
                    <p:nvSpPr>
                      <p:cNvPr id="1245" name="Oval 1244">
                        <a:extLst>
                          <a:ext uri="{FF2B5EF4-FFF2-40B4-BE49-F238E27FC236}">
                            <a16:creationId xmlns:a16="http://schemas.microsoft.com/office/drawing/2014/main" id="{E4A6E9CA-3849-35DD-13DB-01E765A80566}"/>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6" name="Rectangle 1245">
                        <a:extLst>
                          <a:ext uri="{FF2B5EF4-FFF2-40B4-BE49-F238E27FC236}">
                            <a16:creationId xmlns:a16="http://schemas.microsoft.com/office/drawing/2014/main" id="{9DE8976A-396B-BAAF-02FE-5880900EE14D}"/>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5" name="Group 1234">
                      <a:extLst>
                        <a:ext uri="{FF2B5EF4-FFF2-40B4-BE49-F238E27FC236}">
                          <a16:creationId xmlns:a16="http://schemas.microsoft.com/office/drawing/2014/main" id="{194650EB-C3F7-633F-F4D7-674BC400CCF3}"/>
                        </a:ext>
                      </a:extLst>
                    </p:cNvPr>
                    <p:cNvGrpSpPr/>
                    <p:nvPr/>
                  </p:nvGrpSpPr>
                  <p:grpSpPr>
                    <a:xfrm>
                      <a:off x="1717365" y="1639603"/>
                      <a:ext cx="914400" cy="914400"/>
                      <a:chOff x="1107905" y="802179"/>
                      <a:chExt cx="914400" cy="914400"/>
                    </a:xfrm>
                  </p:grpSpPr>
                  <p:pic>
                    <p:nvPicPr>
                      <p:cNvPr id="1241" name="Graphic 1240" descr="Marker with solid fill">
                        <a:extLst>
                          <a:ext uri="{FF2B5EF4-FFF2-40B4-BE49-F238E27FC236}">
                            <a16:creationId xmlns:a16="http://schemas.microsoft.com/office/drawing/2014/main" id="{D05C5E73-E619-F3E5-4D2F-EE0219263F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1242" name="Oval 1241">
                        <a:extLst>
                          <a:ext uri="{FF2B5EF4-FFF2-40B4-BE49-F238E27FC236}">
                            <a16:creationId xmlns:a16="http://schemas.microsoft.com/office/drawing/2014/main" id="{AA0D4708-2942-5969-D9A6-FE23F18A78AB}"/>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3" name="Rectangle 1242">
                        <a:extLst>
                          <a:ext uri="{FF2B5EF4-FFF2-40B4-BE49-F238E27FC236}">
                            <a16:creationId xmlns:a16="http://schemas.microsoft.com/office/drawing/2014/main" id="{EF9DAE39-9A10-C9A4-44FD-36E072612C68}"/>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6" name="Group 1235">
                      <a:extLst>
                        <a:ext uri="{FF2B5EF4-FFF2-40B4-BE49-F238E27FC236}">
                          <a16:creationId xmlns:a16="http://schemas.microsoft.com/office/drawing/2014/main" id="{9B296707-34B4-3723-A5E3-EAB4767376D1}"/>
                        </a:ext>
                      </a:extLst>
                    </p:cNvPr>
                    <p:cNvGrpSpPr/>
                    <p:nvPr/>
                  </p:nvGrpSpPr>
                  <p:grpSpPr>
                    <a:xfrm rot="10800000">
                      <a:off x="2365105" y="1638353"/>
                      <a:ext cx="830375" cy="914400"/>
                      <a:chOff x="1015421" y="802179"/>
                      <a:chExt cx="914400" cy="914400"/>
                    </a:xfrm>
                    <a:solidFill>
                      <a:srgbClr val="FFC0A4"/>
                    </a:solidFill>
                  </p:grpSpPr>
                  <p:pic>
                    <p:nvPicPr>
                      <p:cNvPr id="1238" name="Graphic 1237" descr="Marker with solid fill">
                        <a:extLst>
                          <a:ext uri="{FF2B5EF4-FFF2-40B4-BE49-F238E27FC236}">
                            <a16:creationId xmlns:a16="http://schemas.microsoft.com/office/drawing/2014/main" id="{DB02DB43-72EF-00A1-9792-85FCF2C2DB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15421" y="802179"/>
                        <a:ext cx="914400" cy="914400"/>
                      </a:xfrm>
                      <a:prstGeom prst="rect">
                        <a:avLst/>
                      </a:prstGeom>
                    </p:spPr>
                  </p:pic>
                  <p:sp>
                    <p:nvSpPr>
                      <p:cNvPr id="1239" name="Oval 1238">
                        <a:extLst>
                          <a:ext uri="{FF2B5EF4-FFF2-40B4-BE49-F238E27FC236}">
                            <a16:creationId xmlns:a16="http://schemas.microsoft.com/office/drawing/2014/main" id="{D0A06B9B-A309-C209-6A25-C61C44B748B6}"/>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0" name="Rectangle 1239">
                        <a:extLst>
                          <a:ext uri="{FF2B5EF4-FFF2-40B4-BE49-F238E27FC236}">
                            <a16:creationId xmlns:a16="http://schemas.microsoft.com/office/drawing/2014/main" id="{3C339ADA-0ED9-3E1D-5103-07A816B201FD}"/>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37" name="Oval 1236">
                      <a:extLst>
                        <a:ext uri="{FF2B5EF4-FFF2-40B4-BE49-F238E27FC236}">
                          <a16:creationId xmlns:a16="http://schemas.microsoft.com/office/drawing/2014/main" id="{B13049A3-D8EB-F41A-5F9F-1F94B2C839B7}"/>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6" name="Group 1205">
                    <a:extLst>
                      <a:ext uri="{FF2B5EF4-FFF2-40B4-BE49-F238E27FC236}">
                        <a16:creationId xmlns:a16="http://schemas.microsoft.com/office/drawing/2014/main" id="{AE640038-AF1C-03EF-FBBE-1F2AA4F98383}"/>
                      </a:ext>
                    </a:extLst>
                  </p:cNvPr>
                  <p:cNvGrpSpPr/>
                  <p:nvPr/>
                </p:nvGrpSpPr>
                <p:grpSpPr>
                  <a:xfrm rot="10800000">
                    <a:off x="1077537" y="-35245"/>
                    <a:ext cx="2819400" cy="1751824"/>
                    <a:chOff x="1066800" y="802179"/>
                    <a:chExt cx="2819400" cy="1751824"/>
                  </a:xfrm>
                </p:grpSpPr>
                <p:grpSp>
                  <p:nvGrpSpPr>
                    <p:cNvPr id="1207" name="Group 1206">
                      <a:extLst>
                        <a:ext uri="{FF2B5EF4-FFF2-40B4-BE49-F238E27FC236}">
                          <a16:creationId xmlns:a16="http://schemas.microsoft.com/office/drawing/2014/main" id="{8365A6BA-3C9B-3A02-B271-7E78A55ECA9F}"/>
                        </a:ext>
                      </a:extLst>
                    </p:cNvPr>
                    <p:cNvGrpSpPr/>
                    <p:nvPr/>
                  </p:nvGrpSpPr>
                  <p:grpSpPr>
                    <a:xfrm>
                      <a:off x="1066800" y="802179"/>
                      <a:ext cx="1409700" cy="914400"/>
                      <a:chOff x="1066800" y="802179"/>
                      <a:chExt cx="1409700" cy="914400"/>
                    </a:xfrm>
                  </p:grpSpPr>
                  <p:pic>
                    <p:nvPicPr>
                      <p:cNvPr id="1228" name="Graphic 1227" descr="Marker with solid fill">
                        <a:extLst>
                          <a:ext uri="{FF2B5EF4-FFF2-40B4-BE49-F238E27FC236}">
                            <a16:creationId xmlns:a16="http://schemas.microsoft.com/office/drawing/2014/main" id="{D1308A24-E522-EA29-190A-C076BC88F7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229" name="Oval 1228">
                        <a:extLst>
                          <a:ext uri="{FF2B5EF4-FFF2-40B4-BE49-F238E27FC236}">
                            <a16:creationId xmlns:a16="http://schemas.microsoft.com/office/drawing/2014/main" id="{D1BC12F5-99D5-580D-21C3-34B888CAB000}"/>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 name="Rectangle 1229">
                        <a:extLst>
                          <a:ext uri="{FF2B5EF4-FFF2-40B4-BE49-F238E27FC236}">
                            <a16:creationId xmlns:a16="http://schemas.microsoft.com/office/drawing/2014/main" id="{3A8D2E11-77EF-BFEC-85C2-8410619FF5B4}"/>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8" name="Group 1207">
                      <a:extLst>
                        <a:ext uri="{FF2B5EF4-FFF2-40B4-BE49-F238E27FC236}">
                          <a16:creationId xmlns:a16="http://schemas.microsoft.com/office/drawing/2014/main" id="{907C9A41-6FC1-381F-F7C1-74BEE085CBCF}"/>
                        </a:ext>
                      </a:extLst>
                    </p:cNvPr>
                    <p:cNvGrpSpPr/>
                    <p:nvPr/>
                  </p:nvGrpSpPr>
                  <p:grpSpPr>
                    <a:xfrm rot="10800000">
                      <a:off x="2476500" y="802179"/>
                      <a:ext cx="1409700" cy="914400"/>
                      <a:chOff x="1066800" y="802179"/>
                      <a:chExt cx="1409700" cy="914400"/>
                    </a:xfrm>
                    <a:solidFill>
                      <a:srgbClr val="FFC0A4"/>
                    </a:solidFill>
                  </p:grpSpPr>
                  <p:pic>
                    <p:nvPicPr>
                      <p:cNvPr id="1225" name="Graphic 1224" descr="Marker with solid fill">
                        <a:extLst>
                          <a:ext uri="{FF2B5EF4-FFF2-40B4-BE49-F238E27FC236}">
                            <a16:creationId xmlns:a16="http://schemas.microsoft.com/office/drawing/2014/main" id="{BA06B13F-917A-8065-58D5-DC41D83641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26" name="Oval 1225">
                        <a:extLst>
                          <a:ext uri="{FF2B5EF4-FFF2-40B4-BE49-F238E27FC236}">
                            <a16:creationId xmlns:a16="http://schemas.microsoft.com/office/drawing/2014/main" id="{56AB617B-D4FC-5AD4-FB57-1CDE09E46B96}"/>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7" name="Rectangle 1226">
                        <a:extLst>
                          <a:ext uri="{FF2B5EF4-FFF2-40B4-BE49-F238E27FC236}">
                            <a16:creationId xmlns:a16="http://schemas.microsoft.com/office/drawing/2014/main" id="{B3BA1E84-221F-1B2C-A90F-B214A7CC8DB1}"/>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9" name="Group 1208">
                      <a:extLst>
                        <a:ext uri="{FF2B5EF4-FFF2-40B4-BE49-F238E27FC236}">
                          <a16:creationId xmlns:a16="http://schemas.microsoft.com/office/drawing/2014/main" id="{A6EDC202-4A41-457C-004C-6C337EAD59F7}"/>
                        </a:ext>
                      </a:extLst>
                    </p:cNvPr>
                    <p:cNvGrpSpPr/>
                    <p:nvPr/>
                  </p:nvGrpSpPr>
                  <p:grpSpPr>
                    <a:xfrm>
                      <a:off x="1438558" y="1190873"/>
                      <a:ext cx="1043940" cy="914400"/>
                      <a:chOff x="1098258" y="802179"/>
                      <a:chExt cx="1043940" cy="914400"/>
                    </a:xfrm>
                  </p:grpSpPr>
                  <p:pic>
                    <p:nvPicPr>
                      <p:cNvPr id="1222" name="Graphic 1221" descr="Marker with solid fill">
                        <a:extLst>
                          <a:ext uri="{FF2B5EF4-FFF2-40B4-BE49-F238E27FC236}">
                            <a16:creationId xmlns:a16="http://schemas.microsoft.com/office/drawing/2014/main" id="{E3C5C45B-5699-A6F3-95EB-74B14AAD97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98258" y="802179"/>
                        <a:ext cx="914400" cy="914400"/>
                      </a:xfrm>
                      <a:prstGeom prst="rect">
                        <a:avLst/>
                      </a:prstGeom>
                    </p:spPr>
                  </p:pic>
                  <p:sp>
                    <p:nvSpPr>
                      <p:cNvPr id="1223" name="Oval 1222">
                        <a:extLst>
                          <a:ext uri="{FF2B5EF4-FFF2-40B4-BE49-F238E27FC236}">
                            <a16:creationId xmlns:a16="http://schemas.microsoft.com/office/drawing/2014/main" id="{C8FFB868-2852-597B-8229-9C8A42338795}"/>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4" name="Rectangle 1223">
                        <a:extLst>
                          <a:ext uri="{FF2B5EF4-FFF2-40B4-BE49-F238E27FC236}">
                            <a16:creationId xmlns:a16="http://schemas.microsoft.com/office/drawing/2014/main" id="{30143FB3-9448-975F-03AF-31692C8DB2E9}"/>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0" name="Group 1209">
                      <a:extLst>
                        <a:ext uri="{FF2B5EF4-FFF2-40B4-BE49-F238E27FC236}">
                          <a16:creationId xmlns:a16="http://schemas.microsoft.com/office/drawing/2014/main" id="{832964B3-579E-1CB3-AA06-D937EAFB6DBC}"/>
                        </a:ext>
                      </a:extLst>
                    </p:cNvPr>
                    <p:cNvGrpSpPr/>
                    <p:nvPr/>
                  </p:nvGrpSpPr>
                  <p:grpSpPr>
                    <a:xfrm rot="10800000">
                      <a:off x="2481305" y="1190873"/>
                      <a:ext cx="981627" cy="914400"/>
                      <a:chOff x="1032944" y="802179"/>
                      <a:chExt cx="1080957" cy="914400"/>
                    </a:xfrm>
                    <a:solidFill>
                      <a:srgbClr val="FFC0A4"/>
                    </a:solidFill>
                  </p:grpSpPr>
                  <p:pic>
                    <p:nvPicPr>
                      <p:cNvPr id="1219" name="Graphic 1218" descr="Marker with solid fill">
                        <a:extLst>
                          <a:ext uri="{FF2B5EF4-FFF2-40B4-BE49-F238E27FC236}">
                            <a16:creationId xmlns:a16="http://schemas.microsoft.com/office/drawing/2014/main" id="{5019671C-ACA6-232A-F872-C16D43C15D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1220" name="Oval 1219">
                        <a:extLst>
                          <a:ext uri="{FF2B5EF4-FFF2-40B4-BE49-F238E27FC236}">
                            <a16:creationId xmlns:a16="http://schemas.microsoft.com/office/drawing/2014/main" id="{D3BADC64-AE00-FB5A-35D1-C7AE5FDB23AF}"/>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1" name="Rectangle 1220">
                        <a:extLst>
                          <a:ext uri="{FF2B5EF4-FFF2-40B4-BE49-F238E27FC236}">
                            <a16:creationId xmlns:a16="http://schemas.microsoft.com/office/drawing/2014/main" id="{67896E5A-85CA-65F3-2B09-135EBB999AB4}"/>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1" name="Group 1210">
                      <a:extLst>
                        <a:ext uri="{FF2B5EF4-FFF2-40B4-BE49-F238E27FC236}">
                          <a16:creationId xmlns:a16="http://schemas.microsoft.com/office/drawing/2014/main" id="{3F6ADD05-C152-804A-0CFD-1881EBDC9828}"/>
                        </a:ext>
                      </a:extLst>
                    </p:cNvPr>
                    <p:cNvGrpSpPr/>
                    <p:nvPr/>
                  </p:nvGrpSpPr>
                  <p:grpSpPr>
                    <a:xfrm>
                      <a:off x="1723447" y="1639603"/>
                      <a:ext cx="914400" cy="914400"/>
                      <a:chOff x="1113987" y="802179"/>
                      <a:chExt cx="914400" cy="914400"/>
                    </a:xfrm>
                  </p:grpSpPr>
                  <p:pic>
                    <p:nvPicPr>
                      <p:cNvPr id="1216" name="Graphic 1215" descr="Marker with solid fill">
                        <a:extLst>
                          <a:ext uri="{FF2B5EF4-FFF2-40B4-BE49-F238E27FC236}">
                            <a16:creationId xmlns:a16="http://schemas.microsoft.com/office/drawing/2014/main" id="{1365CDAC-FF78-985C-1D38-20462425C5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13987" y="802179"/>
                        <a:ext cx="914400" cy="914400"/>
                      </a:xfrm>
                      <a:prstGeom prst="rect">
                        <a:avLst/>
                      </a:prstGeom>
                    </p:spPr>
                  </p:pic>
                  <p:sp>
                    <p:nvSpPr>
                      <p:cNvPr id="1217" name="Oval 1216">
                        <a:extLst>
                          <a:ext uri="{FF2B5EF4-FFF2-40B4-BE49-F238E27FC236}">
                            <a16:creationId xmlns:a16="http://schemas.microsoft.com/office/drawing/2014/main" id="{F220DAAF-81D6-DD4C-1AF9-E198E5C3493D}"/>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8" name="Rectangle 1217">
                        <a:extLst>
                          <a:ext uri="{FF2B5EF4-FFF2-40B4-BE49-F238E27FC236}">
                            <a16:creationId xmlns:a16="http://schemas.microsoft.com/office/drawing/2014/main" id="{6ED13B6C-6154-8EB5-64AA-C0066CC1CDBD}"/>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2" name="Group 1211">
                      <a:extLst>
                        <a:ext uri="{FF2B5EF4-FFF2-40B4-BE49-F238E27FC236}">
                          <a16:creationId xmlns:a16="http://schemas.microsoft.com/office/drawing/2014/main" id="{FEAE29F1-BE16-4E6C-A90A-85EC047D6EAB}"/>
                        </a:ext>
                      </a:extLst>
                    </p:cNvPr>
                    <p:cNvGrpSpPr/>
                    <p:nvPr/>
                  </p:nvGrpSpPr>
                  <p:grpSpPr>
                    <a:xfrm rot="10800000">
                      <a:off x="2370110" y="1638333"/>
                      <a:ext cx="830375" cy="914400"/>
                      <a:chOff x="1009908" y="802199"/>
                      <a:chExt cx="914400" cy="914400"/>
                    </a:xfrm>
                    <a:solidFill>
                      <a:srgbClr val="FFC0A4"/>
                    </a:solidFill>
                  </p:grpSpPr>
                  <p:pic>
                    <p:nvPicPr>
                      <p:cNvPr id="1213" name="Graphic 1212" descr="Marker with solid fill">
                        <a:extLst>
                          <a:ext uri="{FF2B5EF4-FFF2-40B4-BE49-F238E27FC236}">
                            <a16:creationId xmlns:a16="http://schemas.microsoft.com/office/drawing/2014/main" id="{8E56561E-F639-A509-18A4-33FB3343A2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1214" name="Oval 1213">
                        <a:extLst>
                          <a:ext uri="{FF2B5EF4-FFF2-40B4-BE49-F238E27FC236}">
                            <a16:creationId xmlns:a16="http://schemas.microsoft.com/office/drawing/2014/main" id="{DC12B878-A7F1-236D-653B-FF4F87ED262A}"/>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Rectangle 1214">
                        <a:extLst>
                          <a:ext uri="{FF2B5EF4-FFF2-40B4-BE49-F238E27FC236}">
                            <a16:creationId xmlns:a16="http://schemas.microsoft.com/office/drawing/2014/main" id="{65358806-57C2-8892-CA34-5169462B2516}"/>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sp>
        <p:nvSpPr>
          <p:cNvPr id="2" name="Title 1">
            <a:extLst>
              <a:ext uri="{FF2B5EF4-FFF2-40B4-BE49-F238E27FC236}">
                <a16:creationId xmlns:a16="http://schemas.microsoft.com/office/drawing/2014/main" id="{40B8814C-A1C3-F319-F0E3-76660D64FBF6}"/>
              </a:ext>
            </a:extLst>
          </p:cNvPr>
          <p:cNvSpPr>
            <a:spLocks noGrp="1"/>
          </p:cNvSpPr>
          <p:nvPr>
            <p:ph type="ctrTitle"/>
          </p:nvPr>
        </p:nvSpPr>
        <p:spPr>
          <a:xfrm>
            <a:off x="695843" y="1151132"/>
            <a:ext cx="5416303" cy="2387600"/>
          </a:xfrm>
        </p:spPr>
        <p:txBody>
          <a:bodyPr>
            <a:normAutofit fontScale="90000"/>
          </a:bodyPr>
          <a:lstStyle/>
          <a:p>
            <a:r>
              <a:rPr lang="en-US" i="0">
                <a:solidFill>
                  <a:srgbClr val="202122"/>
                </a:solidFill>
                <a:effectLst>
                  <a:outerShdw blurRad="38100" dist="38100" dir="2700000" algn="tl">
                    <a:srgbClr val="000000">
                      <a:alpha val="43137"/>
                    </a:srgbClr>
                  </a:outerShdw>
                </a:effectLst>
                <a:latin typeface="Amasis MT Pro" panose="02040504050005020304" pitchFamily="18" charset="0"/>
                <a:ea typeface="Kigelia" panose="020B0502040204020203" pitchFamily="34" charset="0"/>
                <a:cs typeface="Kigelia" panose="020B0502040204020203" pitchFamily="34" charset="0"/>
              </a:rPr>
              <a:t>Components of Evolutionary Algorithms</a:t>
            </a:r>
            <a:endParaRPr lang="en-US">
              <a:effectLst>
                <a:outerShdw blurRad="38100" dist="38100" dir="2700000" algn="tl">
                  <a:srgbClr val="000000">
                    <a:alpha val="43137"/>
                  </a:srgbClr>
                </a:outerShdw>
              </a:effectLst>
              <a:latin typeface="Amasis MT Pro" panose="02040504050005020304" pitchFamily="18" charset="0"/>
              <a:ea typeface="Kigelia" panose="020B0502040204020203" pitchFamily="34" charset="0"/>
              <a:cs typeface="Kigelia" panose="020B0502040204020203" pitchFamily="34" charset="0"/>
            </a:endParaRPr>
          </a:p>
        </p:txBody>
      </p:sp>
      <p:sp>
        <p:nvSpPr>
          <p:cNvPr id="3" name="Subtitle 2">
            <a:extLst>
              <a:ext uri="{FF2B5EF4-FFF2-40B4-BE49-F238E27FC236}">
                <a16:creationId xmlns:a16="http://schemas.microsoft.com/office/drawing/2014/main" id="{B6D72FC0-6614-C3CA-DAB1-4A4D2D44E508}"/>
              </a:ext>
            </a:extLst>
          </p:cNvPr>
          <p:cNvSpPr>
            <a:spLocks noGrp="1"/>
          </p:cNvSpPr>
          <p:nvPr>
            <p:ph type="subTitle" idx="1"/>
          </p:nvPr>
        </p:nvSpPr>
        <p:spPr>
          <a:xfrm>
            <a:off x="8617280" y="4340389"/>
            <a:ext cx="2846350" cy="1820908"/>
          </a:xfrm>
        </p:spPr>
        <p:txBody>
          <a:bodyPr>
            <a:normAutofit/>
          </a:bodyPr>
          <a:lstStyle/>
          <a:p>
            <a:r>
              <a:rPr lang="en-US" b="1" u="sng" dirty="0">
                <a:latin typeface="Amasis MT Pro Light" panose="020B0604020202020204" pitchFamily="18" charset="0"/>
              </a:rPr>
              <a:t>Group 3</a:t>
            </a:r>
          </a:p>
          <a:p>
            <a:r>
              <a:rPr lang="en-US" dirty="0">
                <a:latin typeface="Amasis MT Pro Light" panose="020B0604020202020204" pitchFamily="18" charset="0"/>
              </a:rPr>
              <a:t>Ashley Bedford</a:t>
            </a:r>
          </a:p>
          <a:p>
            <a:r>
              <a:rPr lang="en-US" dirty="0" err="1">
                <a:latin typeface="Amasis MT Pro Light" panose="020B0604020202020204" pitchFamily="18" charset="0"/>
              </a:rPr>
              <a:t>Rehmana</a:t>
            </a:r>
            <a:r>
              <a:rPr lang="en-US" dirty="0">
                <a:latin typeface="Amasis MT Pro Light" panose="020B0604020202020204" pitchFamily="18" charset="0"/>
              </a:rPr>
              <a:t> Younis</a:t>
            </a:r>
          </a:p>
          <a:p>
            <a:r>
              <a:rPr lang="en-US" dirty="0">
                <a:latin typeface="Amasis MT Pro Light" panose="020B0604020202020204" pitchFamily="18" charset="0"/>
              </a:rPr>
              <a:t>Robert </a:t>
            </a:r>
            <a:r>
              <a:rPr lang="en-US" dirty="0" err="1">
                <a:latin typeface="Amasis MT Pro Light" panose="020B0604020202020204" pitchFamily="18" charset="0"/>
              </a:rPr>
              <a:t>Romanski</a:t>
            </a:r>
            <a:endParaRPr lang="en-US" dirty="0">
              <a:latin typeface="Amasis MT Pro Light" panose="020B0604020202020204" pitchFamily="18" charset="0"/>
            </a:endParaRPr>
          </a:p>
        </p:txBody>
      </p:sp>
      <p:cxnSp>
        <p:nvCxnSpPr>
          <p:cNvPr id="1418" name="Straight Connector 1417">
            <a:extLst>
              <a:ext uri="{FF2B5EF4-FFF2-40B4-BE49-F238E27FC236}">
                <a16:creationId xmlns:a16="http://schemas.microsoft.com/office/drawing/2014/main" id="{6A6517CB-7C4A-986C-2033-B926B455447D}"/>
              </a:ext>
            </a:extLst>
          </p:cNvPr>
          <p:cNvCxnSpPr/>
          <p:nvPr/>
        </p:nvCxnSpPr>
        <p:spPr>
          <a:xfrm>
            <a:off x="784907" y="578323"/>
            <a:ext cx="0" cy="6304679"/>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97569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EFD4FA3-5BC7-A189-1EA7-0D1A660F919F}"/>
              </a:ext>
            </a:extLst>
          </p:cNvPr>
          <p:cNvSpPr/>
          <p:nvPr/>
        </p:nvSpPr>
        <p:spPr>
          <a:xfrm>
            <a:off x="-9491" y="-26211"/>
            <a:ext cx="12201492" cy="6889034"/>
          </a:xfrm>
          <a:prstGeom prst="rect">
            <a:avLst/>
          </a:prstGeom>
          <a:gradFill flip="none" rotWithShape="1">
            <a:gsLst>
              <a:gs pos="0">
                <a:schemeClr val="accent2">
                  <a:lumMod val="20000"/>
                  <a:lumOff val="80000"/>
                </a:schemeClr>
              </a:gs>
              <a:gs pos="4800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C050B6-6B3E-EBFD-13DB-D500A2FBD17C}"/>
              </a:ext>
            </a:extLst>
          </p:cNvPr>
          <p:cNvSpPr>
            <a:spLocks noGrp="1"/>
          </p:cNvSpPr>
          <p:nvPr>
            <p:ph type="title"/>
          </p:nvPr>
        </p:nvSpPr>
        <p:spPr/>
        <p:txBody>
          <a:bodyPr/>
          <a:lstStyle/>
          <a:p>
            <a:r>
              <a:rPr lang="en-US">
                <a:latin typeface="Amasis MT Pro"/>
              </a:rPr>
              <a:t>Parent Selection Types</a:t>
            </a:r>
            <a:endParaRPr lang="en-US">
              <a:latin typeface="Amasis MT Pro" panose="02040504050005020304" pitchFamily="18" charset="0"/>
            </a:endParaRPr>
          </a:p>
        </p:txBody>
      </p:sp>
      <p:sp>
        <p:nvSpPr>
          <p:cNvPr id="3" name="TextBox 2">
            <a:extLst>
              <a:ext uri="{FF2B5EF4-FFF2-40B4-BE49-F238E27FC236}">
                <a16:creationId xmlns:a16="http://schemas.microsoft.com/office/drawing/2014/main" id="{6B3AFFCC-1E58-6313-F256-847DA7F240BC}"/>
              </a:ext>
            </a:extLst>
          </p:cNvPr>
          <p:cNvSpPr txBox="1"/>
          <p:nvPr/>
        </p:nvSpPr>
        <p:spPr>
          <a:xfrm>
            <a:off x="916080" y="1716966"/>
            <a:ext cx="518298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Amasis MT Pro Light"/>
              </a:rPr>
              <a:t>1. Roulette Wheel Selection</a:t>
            </a:r>
          </a:p>
          <a:p>
            <a:endParaRPr lang="en-US" sz="2400" dirty="0">
              <a:latin typeface="Amasis MT Pro Light"/>
              <a:cs typeface="Calibri"/>
            </a:endParaRPr>
          </a:p>
          <a:p>
            <a:endParaRPr lang="en-US" dirty="0">
              <a:cs typeface="Calibri"/>
            </a:endParaRPr>
          </a:p>
        </p:txBody>
      </p:sp>
      <p:pic>
        <p:nvPicPr>
          <p:cNvPr id="6" name="Picture 4" descr="Chart, pie chart&#10;&#10;Description automatically generated">
            <a:extLst>
              <a:ext uri="{FF2B5EF4-FFF2-40B4-BE49-F238E27FC236}">
                <a16:creationId xmlns:a16="http://schemas.microsoft.com/office/drawing/2014/main" id="{FA0C4297-B354-774B-9431-CAC07A3E6B05}"/>
              </a:ext>
            </a:extLst>
          </p:cNvPr>
          <p:cNvPicPr>
            <a:picLocks noChangeAspect="1"/>
          </p:cNvPicPr>
          <p:nvPr/>
        </p:nvPicPr>
        <p:blipFill rotWithShape="1">
          <a:blip r:embed="rId4">
            <a:clrChange>
              <a:clrFrom>
                <a:srgbClr val="FFFFFF"/>
              </a:clrFrom>
              <a:clrTo>
                <a:srgbClr val="FFFFFF">
                  <a:alpha val="0"/>
                </a:srgbClr>
              </a:clrTo>
            </a:clrChange>
          </a:blip>
          <a:srcRect r="36163"/>
          <a:stretch/>
        </p:blipFill>
        <p:spPr>
          <a:xfrm>
            <a:off x="5897376" y="3404213"/>
            <a:ext cx="3662362" cy="2812091"/>
          </a:xfrm>
          <a:prstGeom prst="rect">
            <a:avLst/>
          </a:prstGeom>
        </p:spPr>
      </p:pic>
      <p:sp>
        <p:nvSpPr>
          <p:cNvPr id="7" name="TextBox 6">
            <a:extLst>
              <a:ext uri="{FF2B5EF4-FFF2-40B4-BE49-F238E27FC236}">
                <a16:creationId xmlns:a16="http://schemas.microsoft.com/office/drawing/2014/main" id="{04727FB2-E680-3185-188A-F6EA42269B33}"/>
              </a:ext>
            </a:extLst>
          </p:cNvPr>
          <p:cNvSpPr txBox="1"/>
          <p:nvPr/>
        </p:nvSpPr>
        <p:spPr>
          <a:xfrm>
            <a:off x="5645654" y="5837920"/>
            <a:ext cx="1956038" cy="523220"/>
          </a:xfrm>
          <a:prstGeom prst="rect">
            <a:avLst/>
          </a:prstGeom>
          <a:solidFill>
            <a:srgbClr val="FCEBE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Amasis MT Pro Light"/>
              </a:rPr>
              <a:t>Choose D as the Parent</a:t>
            </a:r>
            <a:endParaRPr lang="en-US" sz="1400" dirty="0">
              <a:latin typeface="Amasis MT Pro Light"/>
              <a:cs typeface="Calibri"/>
            </a:endParaRPr>
          </a:p>
          <a:p>
            <a:endParaRPr lang="en-US" sz="1400" dirty="0">
              <a:cs typeface="Calibri"/>
            </a:endParaRPr>
          </a:p>
        </p:txBody>
      </p:sp>
      <p:sp>
        <p:nvSpPr>
          <p:cNvPr id="8" name="TextBox 7">
            <a:extLst>
              <a:ext uri="{FF2B5EF4-FFF2-40B4-BE49-F238E27FC236}">
                <a16:creationId xmlns:a16="http://schemas.microsoft.com/office/drawing/2014/main" id="{3E34F79C-883B-CB30-2341-36E25C5C1133}"/>
              </a:ext>
            </a:extLst>
          </p:cNvPr>
          <p:cNvSpPr txBox="1"/>
          <p:nvPr/>
        </p:nvSpPr>
        <p:spPr>
          <a:xfrm>
            <a:off x="6205688" y="4477019"/>
            <a:ext cx="960529" cy="369332"/>
          </a:xfrm>
          <a:prstGeom prst="rect">
            <a:avLst/>
          </a:prstGeom>
          <a:solidFill>
            <a:srgbClr val="FEF6F1"/>
          </a:solidFill>
        </p:spPr>
        <p:txBody>
          <a:bodyPr wrap="square">
            <a:spAutoFit/>
          </a:bodyPr>
          <a:lstStyle/>
          <a:p>
            <a:r>
              <a:rPr lang="en-US" sz="1100" b="1" dirty="0">
                <a:latin typeface="Amasis MT Pro Light"/>
              </a:rPr>
              <a:t>Fixed</a:t>
            </a:r>
            <a:r>
              <a:rPr lang="en-US" sz="1800" b="1" dirty="0">
                <a:latin typeface="Amasis MT Pro Light"/>
              </a:rPr>
              <a:t> </a:t>
            </a:r>
            <a:r>
              <a:rPr lang="en-US" sz="1100" b="1" dirty="0">
                <a:latin typeface="Amasis MT Pro Light"/>
              </a:rPr>
              <a:t>Point</a:t>
            </a:r>
          </a:p>
        </p:txBody>
      </p:sp>
      <p:sp>
        <p:nvSpPr>
          <p:cNvPr id="9" name="TextBox 8">
            <a:extLst>
              <a:ext uri="{FF2B5EF4-FFF2-40B4-BE49-F238E27FC236}">
                <a16:creationId xmlns:a16="http://schemas.microsoft.com/office/drawing/2014/main" id="{CB74E377-FE34-4F0F-5E7D-09B6C9869C75}"/>
              </a:ext>
            </a:extLst>
          </p:cNvPr>
          <p:cNvSpPr txBox="1"/>
          <p:nvPr/>
        </p:nvSpPr>
        <p:spPr>
          <a:xfrm>
            <a:off x="7067156" y="3072016"/>
            <a:ext cx="2557898" cy="369332"/>
          </a:xfrm>
          <a:prstGeom prst="rect">
            <a:avLst/>
          </a:prstGeom>
          <a:solidFill>
            <a:schemeClr val="bg1"/>
          </a:solidFill>
        </p:spPr>
        <p:txBody>
          <a:bodyPr wrap="square">
            <a:spAutoFit/>
          </a:bodyPr>
          <a:lstStyle/>
          <a:p>
            <a:r>
              <a:rPr lang="en-US" sz="1800" b="1">
                <a:latin typeface="Amasis MT Pro Light"/>
              </a:rPr>
              <a:t>Spin the Roulette Wheel</a:t>
            </a:r>
          </a:p>
        </p:txBody>
      </p:sp>
      <p:sp>
        <p:nvSpPr>
          <p:cNvPr id="10" name="Block Arc 9">
            <a:extLst>
              <a:ext uri="{FF2B5EF4-FFF2-40B4-BE49-F238E27FC236}">
                <a16:creationId xmlns:a16="http://schemas.microsoft.com/office/drawing/2014/main" id="{6B43BB7C-D0E5-1CC7-F5FC-B73B097219FD}"/>
              </a:ext>
            </a:extLst>
          </p:cNvPr>
          <p:cNvSpPr/>
          <p:nvPr/>
        </p:nvSpPr>
        <p:spPr>
          <a:xfrm rot="6638267">
            <a:off x="7932655" y="4268422"/>
            <a:ext cx="2326454" cy="1465540"/>
          </a:xfrm>
          <a:prstGeom prst="blockArc">
            <a:avLst>
              <a:gd name="adj1" fmla="val 11817464"/>
              <a:gd name="adj2" fmla="val 20473399"/>
              <a:gd name="adj3" fmla="val 19564"/>
            </a:avLst>
          </a:prstGeom>
          <a:solidFill>
            <a:srgbClr val="FEF6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8292C3F1-D9AA-222E-5AAF-B3E86A54ACDC}"/>
              </a:ext>
            </a:extLst>
          </p:cNvPr>
          <p:cNvSpPr/>
          <p:nvPr/>
        </p:nvSpPr>
        <p:spPr>
          <a:xfrm>
            <a:off x="9474039" y="5328059"/>
            <a:ext cx="390038" cy="799494"/>
          </a:xfrm>
          <a:prstGeom prst="rect">
            <a:avLst/>
          </a:prstGeom>
          <a:solidFill>
            <a:srgbClr val="FCE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FD89DF0-2B24-CF10-9E67-96BEE28A89B9}"/>
              </a:ext>
            </a:extLst>
          </p:cNvPr>
          <p:cNvSpPr/>
          <p:nvPr/>
        </p:nvSpPr>
        <p:spPr>
          <a:xfrm>
            <a:off x="10191617" y="4535858"/>
            <a:ext cx="1553097" cy="1061544"/>
          </a:xfrm>
          <a:prstGeom prst="rect">
            <a:avLst/>
          </a:prstGeom>
          <a:solidFill>
            <a:srgbClr val="FDF2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214E29-4474-E7C0-3EBF-CF7F30C8D045}"/>
              </a:ext>
            </a:extLst>
          </p:cNvPr>
          <p:cNvSpPr/>
          <p:nvPr/>
        </p:nvSpPr>
        <p:spPr>
          <a:xfrm rot="19242367">
            <a:off x="8973578" y="5540026"/>
            <a:ext cx="886866" cy="609122"/>
          </a:xfrm>
          <a:prstGeom prst="rect">
            <a:avLst/>
          </a:prstGeom>
          <a:solidFill>
            <a:srgbClr val="FCE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096C164B-BF11-2FAD-5D6D-52CD7D338B88}"/>
              </a:ext>
            </a:extLst>
          </p:cNvPr>
          <p:cNvCxnSpPr/>
          <p:nvPr/>
        </p:nvCxnSpPr>
        <p:spPr>
          <a:xfrm flipH="1">
            <a:off x="9146085" y="5297937"/>
            <a:ext cx="413653" cy="539983"/>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CB29A180-174A-8463-682F-027A1F72C503}"/>
              </a:ext>
            </a:extLst>
          </p:cNvPr>
          <p:cNvSpPr txBox="1"/>
          <p:nvPr/>
        </p:nvSpPr>
        <p:spPr>
          <a:xfrm>
            <a:off x="9450424" y="5521606"/>
            <a:ext cx="437325" cy="261610"/>
          </a:xfrm>
          <a:prstGeom prst="rect">
            <a:avLst/>
          </a:prstGeom>
          <a:solidFill>
            <a:srgbClr val="FCECE1"/>
          </a:solidFill>
        </p:spPr>
        <p:txBody>
          <a:bodyPr wrap="square">
            <a:spAutoFit/>
          </a:bodyPr>
          <a:lstStyle/>
          <a:p>
            <a:r>
              <a:rPr lang="en-US" sz="1100" b="1">
                <a:latin typeface="Amasis MT Pro Light"/>
              </a:rPr>
              <a:t>Spin</a:t>
            </a:r>
          </a:p>
        </p:txBody>
      </p:sp>
      <p:graphicFrame>
        <p:nvGraphicFramePr>
          <p:cNvPr id="13" name="Content Placeholder 12">
            <a:extLst>
              <a:ext uri="{FF2B5EF4-FFF2-40B4-BE49-F238E27FC236}">
                <a16:creationId xmlns:a16="http://schemas.microsoft.com/office/drawing/2014/main" id="{0C94769F-335D-0CEB-51D4-48592898349F}"/>
              </a:ext>
            </a:extLst>
          </p:cNvPr>
          <p:cNvGraphicFramePr>
            <a:graphicFrameLocks noGrp="1"/>
          </p:cNvGraphicFramePr>
          <p:nvPr>
            <p:ph idx="1"/>
            <p:extLst>
              <p:ext uri="{D42A27DB-BD31-4B8C-83A1-F6EECF244321}">
                <p14:modId xmlns:p14="http://schemas.microsoft.com/office/powerpoint/2010/main" val="474907025"/>
              </p:ext>
            </p:extLst>
          </p:nvPr>
        </p:nvGraphicFramePr>
        <p:xfrm>
          <a:off x="9868050" y="4032416"/>
          <a:ext cx="1638112" cy="1887613"/>
        </p:xfrm>
        <a:graphic>
          <a:graphicData uri="http://schemas.openxmlformats.org/drawingml/2006/table">
            <a:tbl>
              <a:tblPr firstRow="1" bandRow="1">
                <a:tableStyleId>{5DA37D80-6434-44D0-A028-1B22A696006F}</a:tableStyleId>
              </a:tblPr>
              <a:tblGrid>
                <a:gridCol w="819056">
                  <a:extLst>
                    <a:ext uri="{9D8B030D-6E8A-4147-A177-3AD203B41FA5}">
                      <a16:colId xmlns:a16="http://schemas.microsoft.com/office/drawing/2014/main" val="3611503319"/>
                    </a:ext>
                  </a:extLst>
                </a:gridCol>
                <a:gridCol w="819056">
                  <a:extLst>
                    <a:ext uri="{9D8B030D-6E8A-4147-A177-3AD203B41FA5}">
                      <a16:colId xmlns:a16="http://schemas.microsoft.com/office/drawing/2014/main" val="1536290761"/>
                    </a:ext>
                  </a:extLst>
                </a:gridCol>
              </a:tblGrid>
              <a:tr h="424573">
                <a:tc>
                  <a:txBody>
                    <a:bodyPr/>
                    <a:lstStyle/>
                    <a:p>
                      <a:pPr algn="ctr"/>
                      <a:r>
                        <a:rPr lang="en-US" sz="800" b="0">
                          <a:solidFill>
                            <a:schemeClr val="tx1"/>
                          </a:solidFill>
                          <a:latin typeface="Amasis MT Pro Medium" panose="02040604050005020304" pitchFamily="18" charset="0"/>
                        </a:rPr>
                        <a:t>Chromosome</a:t>
                      </a:r>
                    </a:p>
                  </a:txBody>
                  <a:tcPr anchor="ctr"/>
                </a:tc>
                <a:tc>
                  <a:txBody>
                    <a:bodyPr/>
                    <a:lstStyle/>
                    <a:p>
                      <a:pPr algn="ctr"/>
                      <a:r>
                        <a:rPr lang="en-US" sz="800" b="0" dirty="0">
                          <a:solidFill>
                            <a:schemeClr val="tx1"/>
                          </a:solidFill>
                          <a:latin typeface="Amasis MT Pro Medium" panose="02040604050005020304" pitchFamily="18" charset="0"/>
                        </a:rPr>
                        <a:t>Fitness Value</a:t>
                      </a:r>
                    </a:p>
                  </a:txBody>
                  <a:tcPr anchor="ctr"/>
                </a:tc>
                <a:extLst>
                  <a:ext uri="{0D108BD9-81ED-4DB2-BD59-A6C34878D82A}">
                    <a16:rowId xmlns:a16="http://schemas.microsoft.com/office/drawing/2014/main" val="2553610242"/>
                  </a:ext>
                </a:extLst>
              </a:tr>
              <a:tr h="242613">
                <a:tc>
                  <a:txBody>
                    <a:bodyPr/>
                    <a:lstStyle/>
                    <a:p>
                      <a:pPr algn="ctr"/>
                      <a:r>
                        <a:rPr lang="en-US" sz="1000">
                          <a:latin typeface="Amasis MT Pro Light" panose="02040304050005020304" pitchFamily="18" charset="0"/>
                        </a:rPr>
                        <a:t>A</a:t>
                      </a:r>
                    </a:p>
                  </a:txBody>
                  <a:tcPr anchor="ctr"/>
                </a:tc>
                <a:tc>
                  <a:txBody>
                    <a:bodyPr/>
                    <a:lstStyle/>
                    <a:p>
                      <a:pPr algn="ctr"/>
                      <a:r>
                        <a:rPr lang="en-US" sz="1000">
                          <a:latin typeface="Amasis MT Pro Light" panose="02040304050005020304" pitchFamily="18" charset="0"/>
                        </a:rPr>
                        <a:t>8.2</a:t>
                      </a:r>
                    </a:p>
                  </a:txBody>
                  <a:tcPr anchor="ctr"/>
                </a:tc>
                <a:extLst>
                  <a:ext uri="{0D108BD9-81ED-4DB2-BD59-A6C34878D82A}">
                    <a16:rowId xmlns:a16="http://schemas.microsoft.com/office/drawing/2014/main" val="2676935581"/>
                  </a:ext>
                </a:extLst>
              </a:tr>
              <a:tr h="242613">
                <a:tc>
                  <a:txBody>
                    <a:bodyPr/>
                    <a:lstStyle/>
                    <a:p>
                      <a:pPr algn="ctr"/>
                      <a:r>
                        <a:rPr lang="en-US" sz="1000">
                          <a:latin typeface="Amasis MT Pro Light" panose="02040304050005020304" pitchFamily="18" charset="0"/>
                        </a:rPr>
                        <a:t>B</a:t>
                      </a:r>
                    </a:p>
                  </a:txBody>
                  <a:tcPr anchor="ctr"/>
                </a:tc>
                <a:tc>
                  <a:txBody>
                    <a:bodyPr/>
                    <a:lstStyle/>
                    <a:p>
                      <a:pPr algn="ctr"/>
                      <a:r>
                        <a:rPr lang="en-US" sz="1000">
                          <a:latin typeface="Amasis MT Pro Light" panose="02040304050005020304" pitchFamily="18" charset="0"/>
                        </a:rPr>
                        <a:t>3.2</a:t>
                      </a:r>
                    </a:p>
                  </a:txBody>
                  <a:tcPr anchor="ctr"/>
                </a:tc>
                <a:extLst>
                  <a:ext uri="{0D108BD9-81ED-4DB2-BD59-A6C34878D82A}">
                    <a16:rowId xmlns:a16="http://schemas.microsoft.com/office/drawing/2014/main" val="1689071751"/>
                  </a:ext>
                </a:extLst>
              </a:tr>
              <a:tr h="242613">
                <a:tc>
                  <a:txBody>
                    <a:bodyPr/>
                    <a:lstStyle/>
                    <a:p>
                      <a:pPr algn="ctr"/>
                      <a:r>
                        <a:rPr lang="en-US" sz="1000">
                          <a:latin typeface="Amasis MT Pro Light" panose="02040304050005020304" pitchFamily="18" charset="0"/>
                        </a:rPr>
                        <a:t>C</a:t>
                      </a:r>
                    </a:p>
                  </a:txBody>
                  <a:tcPr anchor="ctr"/>
                </a:tc>
                <a:tc>
                  <a:txBody>
                    <a:bodyPr/>
                    <a:lstStyle/>
                    <a:p>
                      <a:pPr algn="ctr"/>
                      <a:r>
                        <a:rPr lang="en-US" sz="1000">
                          <a:latin typeface="Amasis MT Pro Light" panose="02040304050005020304" pitchFamily="18" charset="0"/>
                        </a:rPr>
                        <a:t>1.4</a:t>
                      </a:r>
                    </a:p>
                  </a:txBody>
                  <a:tcPr anchor="ctr"/>
                </a:tc>
                <a:extLst>
                  <a:ext uri="{0D108BD9-81ED-4DB2-BD59-A6C34878D82A}">
                    <a16:rowId xmlns:a16="http://schemas.microsoft.com/office/drawing/2014/main" val="445313952"/>
                  </a:ext>
                </a:extLst>
              </a:tr>
              <a:tr h="242613">
                <a:tc>
                  <a:txBody>
                    <a:bodyPr/>
                    <a:lstStyle/>
                    <a:p>
                      <a:pPr algn="ctr"/>
                      <a:r>
                        <a:rPr lang="en-US" sz="1000">
                          <a:latin typeface="Amasis MT Pro Light" panose="02040304050005020304" pitchFamily="18" charset="0"/>
                        </a:rPr>
                        <a:t>D</a:t>
                      </a:r>
                    </a:p>
                  </a:txBody>
                  <a:tcPr anchor="ctr"/>
                </a:tc>
                <a:tc>
                  <a:txBody>
                    <a:bodyPr/>
                    <a:lstStyle/>
                    <a:p>
                      <a:pPr algn="ctr"/>
                      <a:r>
                        <a:rPr lang="en-US" sz="1000">
                          <a:latin typeface="Amasis MT Pro Light" panose="02040304050005020304" pitchFamily="18" charset="0"/>
                        </a:rPr>
                        <a:t>1.2</a:t>
                      </a:r>
                    </a:p>
                  </a:txBody>
                  <a:tcPr anchor="ctr"/>
                </a:tc>
                <a:extLst>
                  <a:ext uri="{0D108BD9-81ED-4DB2-BD59-A6C34878D82A}">
                    <a16:rowId xmlns:a16="http://schemas.microsoft.com/office/drawing/2014/main" val="433366596"/>
                  </a:ext>
                </a:extLst>
              </a:tr>
              <a:tr h="242613">
                <a:tc>
                  <a:txBody>
                    <a:bodyPr/>
                    <a:lstStyle/>
                    <a:p>
                      <a:pPr algn="ctr"/>
                      <a:r>
                        <a:rPr lang="en-US" sz="1000">
                          <a:latin typeface="Amasis MT Pro Light" panose="02040304050005020304" pitchFamily="18" charset="0"/>
                        </a:rPr>
                        <a:t>E</a:t>
                      </a:r>
                    </a:p>
                  </a:txBody>
                  <a:tcPr anchor="ctr"/>
                </a:tc>
                <a:tc>
                  <a:txBody>
                    <a:bodyPr/>
                    <a:lstStyle/>
                    <a:p>
                      <a:pPr algn="ctr"/>
                      <a:r>
                        <a:rPr lang="en-US" sz="1000">
                          <a:latin typeface="Amasis MT Pro Light" panose="02040304050005020304" pitchFamily="18" charset="0"/>
                        </a:rPr>
                        <a:t>4.2</a:t>
                      </a:r>
                    </a:p>
                  </a:txBody>
                  <a:tcPr anchor="ctr"/>
                </a:tc>
                <a:extLst>
                  <a:ext uri="{0D108BD9-81ED-4DB2-BD59-A6C34878D82A}">
                    <a16:rowId xmlns:a16="http://schemas.microsoft.com/office/drawing/2014/main" val="2485374312"/>
                  </a:ext>
                </a:extLst>
              </a:tr>
              <a:tr h="242613">
                <a:tc>
                  <a:txBody>
                    <a:bodyPr/>
                    <a:lstStyle/>
                    <a:p>
                      <a:pPr algn="ctr"/>
                      <a:r>
                        <a:rPr lang="en-US" sz="1000">
                          <a:latin typeface="Amasis MT Pro Light" panose="02040304050005020304" pitchFamily="18" charset="0"/>
                        </a:rPr>
                        <a:t>F</a:t>
                      </a:r>
                    </a:p>
                  </a:txBody>
                  <a:tcPr anchor="ctr"/>
                </a:tc>
                <a:tc>
                  <a:txBody>
                    <a:bodyPr/>
                    <a:lstStyle/>
                    <a:p>
                      <a:pPr algn="ctr"/>
                      <a:r>
                        <a:rPr lang="en-US" sz="1000" dirty="0">
                          <a:latin typeface="Amasis MT Pro Light" panose="02040304050005020304" pitchFamily="18" charset="0"/>
                        </a:rPr>
                        <a:t>0.3</a:t>
                      </a:r>
                    </a:p>
                  </a:txBody>
                  <a:tcPr anchor="ctr"/>
                </a:tc>
                <a:extLst>
                  <a:ext uri="{0D108BD9-81ED-4DB2-BD59-A6C34878D82A}">
                    <a16:rowId xmlns:a16="http://schemas.microsoft.com/office/drawing/2014/main" val="3083593265"/>
                  </a:ext>
                </a:extLst>
              </a:tr>
            </a:tbl>
          </a:graphicData>
        </a:graphic>
      </p:graphicFrame>
      <p:pic>
        <p:nvPicPr>
          <p:cNvPr id="4" name="untitled1">
            <a:hlinkClick r:id="" action="ppaction://media"/>
            <a:extLst>
              <a:ext uri="{FF2B5EF4-FFF2-40B4-BE49-F238E27FC236}">
                <a16:creationId xmlns:a16="http://schemas.microsoft.com/office/drawing/2014/main" id="{EDB0E5BF-D5AE-7AA2-F959-EFFDDCFD3E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122062" y="429163"/>
            <a:ext cx="730250" cy="730250"/>
          </a:xfrm>
          <a:prstGeom prst="rect">
            <a:avLst/>
          </a:prstGeom>
        </p:spPr>
      </p:pic>
      <p:sp>
        <p:nvSpPr>
          <p:cNvPr id="15" name="TextBox 14">
            <a:extLst>
              <a:ext uri="{FF2B5EF4-FFF2-40B4-BE49-F238E27FC236}">
                <a16:creationId xmlns:a16="http://schemas.microsoft.com/office/drawing/2014/main" id="{C5FC4BCB-3E8A-1CD6-6055-739369467576}"/>
              </a:ext>
            </a:extLst>
          </p:cNvPr>
          <p:cNvSpPr txBox="1"/>
          <p:nvPr/>
        </p:nvSpPr>
        <p:spPr>
          <a:xfrm>
            <a:off x="1232020" y="2177008"/>
            <a:ext cx="5182981" cy="1754326"/>
          </a:xfrm>
          <a:prstGeom prst="rect">
            <a:avLst/>
          </a:prstGeom>
          <a:noFill/>
        </p:spPr>
        <p:txBody>
          <a:bodyPr wrap="square">
            <a:spAutoFit/>
          </a:bodyPr>
          <a:lstStyle/>
          <a:p>
            <a:r>
              <a:rPr lang="en-US" sz="1800" dirty="0">
                <a:latin typeface="Amasis MT Pro Light"/>
              </a:rPr>
              <a:t>Based on the fitness values a wheel is created with the highest fitness value occupying the most significant space. The wheel is spined across a fixed point and the pointed region is chosen as the parent.  The process continues for the selection of a second parent.</a:t>
            </a:r>
          </a:p>
        </p:txBody>
      </p:sp>
    </p:spTree>
    <p:extLst>
      <p:ext uri="{BB962C8B-B14F-4D97-AF65-F5344CB8AC3E}">
        <p14:creationId xmlns:p14="http://schemas.microsoft.com/office/powerpoint/2010/main" val="216363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EFD4FA3-5BC7-A189-1EA7-0D1A660F919F}"/>
              </a:ext>
            </a:extLst>
          </p:cNvPr>
          <p:cNvSpPr/>
          <p:nvPr/>
        </p:nvSpPr>
        <p:spPr>
          <a:xfrm>
            <a:off x="-9491" y="-26211"/>
            <a:ext cx="12201492" cy="6889034"/>
          </a:xfrm>
          <a:prstGeom prst="rect">
            <a:avLst/>
          </a:prstGeom>
          <a:gradFill flip="none" rotWithShape="1">
            <a:gsLst>
              <a:gs pos="0">
                <a:schemeClr val="accent2">
                  <a:lumMod val="20000"/>
                  <a:lumOff val="80000"/>
                </a:schemeClr>
              </a:gs>
              <a:gs pos="4800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C050B6-6B3E-EBFD-13DB-D500A2FBD17C}"/>
              </a:ext>
            </a:extLst>
          </p:cNvPr>
          <p:cNvSpPr>
            <a:spLocks noGrp="1"/>
          </p:cNvSpPr>
          <p:nvPr>
            <p:ph type="title"/>
          </p:nvPr>
        </p:nvSpPr>
        <p:spPr/>
        <p:txBody>
          <a:bodyPr/>
          <a:lstStyle/>
          <a:p>
            <a:r>
              <a:rPr lang="en-US">
                <a:latin typeface="Amasis MT Pro"/>
              </a:rPr>
              <a:t>Parent Selection Types</a:t>
            </a:r>
            <a:endParaRPr lang="en-US">
              <a:latin typeface="Amasis MT Pro" panose="02040504050005020304" pitchFamily="18" charset="0"/>
            </a:endParaRPr>
          </a:p>
        </p:txBody>
      </p:sp>
      <p:sp>
        <p:nvSpPr>
          <p:cNvPr id="3" name="TextBox 2">
            <a:extLst>
              <a:ext uri="{FF2B5EF4-FFF2-40B4-BE49-F238E27FC236}">
                <a16:creationId xmlns:a16="http://schemas.microsoft.com/office/drawing/2014/main" id="{6B3AFFCC-1E58-6313-F256-847DA7F240BC}"/>
              </a:ext>
            </a:extLst>
          </p:cNvPr>
          <p:cNvSpPr txBox="1"/>
          <p:nvPr/>
        </p:nvSpPr>
        <p:spPr>
          <a:xfrm>
            <a:off x="916080" y="1716966"/>
            <a:ext cx="582279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Amasis MT Pro Medium" panose="02040604050005020304" pitchFamily="18" charset="0"/>
                <a:ea typeface="+mn-lt"/>
                <a:cs typeface="+mn-lt"/>
              </a:rPr>
              <a:t>2. Stochastic Universal Sampling (SUS)</a:t>
            </a:r>
            <a:endParaRPr lang="en-US" dirty="0">
              <a:latin typeface="Amasis MT Pro Medium" panose="02040604050005020304" pitchFamily="18" charset="0"/>
            </a:endParaRPr>
          </a:p>
          <a:p>
            <a:endParaRPr lang="en-US" dirty="0">
              <a:cs typeface="Calibri"/>
            </a:endParaRPr>
          </a:p>
        </p:txBody>
      </p:sp>
      <p:pic>
        <p:nvPicPr>
          <p:cNvPr id="4" name="Picture 4" descr="Chart, pie chart&#10;&#10;Description automatically generated">
            <a:extLst>
              <a:ext uri="{FF2B5EF4-FFF2-40B4-BE49-F238E27FC236}">
                <a16:creationId xmlns:a16="http://schemas.microsoft.com/office/drawing/2014/main" id="{314567BD-DC1F-4315-7FC9-CF956A2F1568}"/>
              </a:ext>
            </a:extLst>
          </p:cNvPr>
          <p:cNvPicPr>
            <a:picLocks noChangeAspect="1"/>
          </p:cNvPicPr>
          <p:nvPr/>
        </p:nvPicPr>
        <p:blipFill rotWithShape="1">
          <a:blip r:embed="rId4">
            <a:clrChange>
              <a:clrFrom>
                <a:srgbClr val="FFFFFF"/>
              </a:clrFrom>
              <a:clrTo>
                <a:srgbClr val="FFFFFF">
                  <a:alpha val="0"/>
                </a:srgbClr>
              </a:clrTo>
            </a:clrChange>
          </a:blip>
          <a:srcRect r="36163"/>
          <a:stretch/>
        </p:blipFill>
        <p:spPr>
          <a:xfrm>
            <a:off x="6189204" y="2022885"/>
            <a:ext cx="3662362" cy="2812091"/>
          </a:xfrm>
          <a:prstGeom prst="rect">
            <a:avLst/>
          </a:prstGeom>
        </p:spPr>
      </p:pic>
      <p:sp>
        <p:nvSpPr>
          <p:cNvPr id="6" name="TextBox 5">
            <a:extLst>
              <a:ext uri="{FF2B5EF4-FFF2-40B4-BE49-F238E27FC236}">
                <a16:creationId xmlns:a16="http://schemas.microsoft.com/office/drawing/2014/main" id="{CBA40A2B-7A96-E167-A7EE-CED3738884D8}"/>
              </a:ext>
            </a:extLst>
          </p:cNvPr>
          <p:cNvSpPr txBox="1"/>
          <p:nvPr/>
        </p:nvSpPr>
        <p:spPr>
          <a:xfrm>
            <a:off x="5937482" y="4456592"/>
            <a:ext cx="1956038" cy="523220"/>
          </a:xfrm>
          <a:prstGeom prst="rect">
            <a:avLst/>
          </a:prstGeom>
          <a:solidFill>
            <a:srgbClr val="FEF6F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masis MT Pro Light"/>
              </a:rPr>
              <a:t>Choose D as the Parent</a:t>
            </a:r>
            <a:endParaRPr lang="en-US" sz="1400">
              <a:latin typeface="Amasis MT Pro Light"/>
              <a:cs typeface="Calibri"/>
            </a:endParaRPr>
          </a:p>
          <a:p>
            <a:endParaRPr lang="en-US" sz="1400">
              <a:cs typeface="Calibri"/>
            </a:endParaRPr>
          </a:p>
        </p:txBody>
      </p:sp>
      <p:sp>
        <p:nvSpPr>
          <p:cNvPr id="7" name="TextBox 6">
            <a:extLst>
              <a:ext uri="{FF2B5EF4-FFF2-40B4-BE49-F238E27FC236}">
                <a16:creationId xmlns:a16="http://schemas.microsoft.com/office/drawing/2014/main" id="{5FBAEE6B-4C49-B32D-F0AE-19C821F8B4BB}"/>
              </a:ext>
            </a:extLst>
          </p:cNvPr>
          <p:cNvSpPr txBox="1"/>
          <p:nvPr/>
        </p:nvSpPr>
        <p:spPr>
          <a:xfrm>
            <a:off x="6497517" y="3095691"/>
            <a:ext cx="861468" cy="369332"/>
          </a:xfrm>
          <a:prstGeom prst="rect">
            <a:avLst/>
          </a:prstGeom>
          <a:solidFill>
            <a:schemeClr val="bg1"/>
          </a:solidFill>
        </p:spPr>
        <p:txBody>
          <a:bodyPr wrap="square">
            <a:spAutoFit/>
          </a:bodyPr>
          <a:lstStyle/>
          <a:p>
            <a:r>
              <a:rPr lang="en-US" sz="1100" b="1">
                <a:latin typeface="Amasis MT Pro Light"/>
              </a:rPr>
              <a:t>Fixed</a:t>
            </a:r>
            <a:r>
              <a:rPr lang="en-US" sz="1800" b="1">
                <a:latin typeface="Amasis MT Pro Light"/>
              </a:rPr>
              <a:t> </a:t>
            </a:r>
            <a:r>
              <a:rPr lang="en-US" sz="1100" b="1">
                <a:latin typeface="Amasis MT Pro Light"/>
              </a:rPr>
              <a:t>Point</a:t>
            </a:r>
          </a:p>
        </p:txBody>
      </p:sp>
      <p:sp>
        <p:nvSpPr>
          <p:cNvPr id="9" name="Block Arc 8">
            <a:extLst>
              <a:ext uri="{FF2B5EF4-FFF2-40B4-BE49-F238E27FC236}">
                <a16:creationId xmlns:a16="http://schemas.microsoft.com/office/drawing/2014/main" id="{3A0A0334-9EE6-597E-0EEC-EFD6A1BC9D42}"/>
              </a:ext>
            </a:extLst>
          </p:cNvPr>
          <p:cNvSpPr/>
          <p:nvPr/>
        </p:nvSpPr>
        <p:spPr>
          <a:xfrm rot="6638267">
            <a:off x="8224483" y="2887094"/>
            <a:ext cx="2326454" cy="1465540"/>
          </a:xfrm>
          <a:prstGeom prst="blockArc">
            <a:avLst>
              <a:gd name="adj1" fmla="val 11817464"/>
              <a:gd name="adj2" fmla="val 20473399"/>
              <a:gd name="adj3" fmla="val 195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AFFE090E-9581-7539-10BE-89BAB24949B4}"/>
              </a:ext>
            </a:extLst>
          </p:cNvPr>
          <p:cNvSpPr/>
          <p:nvPr/>
        </p:nvSpPr>
        <p:spPr>
          <a:xfrm>
            <a:off x="9765866" y="3916609"/>
            <a:ext cx="2280167" cy="829615"/>
          </a:xfrm>
          <a:prstGeom prst="rect">
            <a:avLst/>
          </a:prstGeom>
          <a:solidFill>
            <a:srgbClr val="FEF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9EBB62-F84C-FA88-1F2C-1EAC20BA4564}"/>
              </a:ext>
            </a:extLst>
          </p:cNvPr>
          <p:cNvSpPr/>
          <p:nvPr/>
        </p:nvSpPr>
        <p:spPr>
          <a:xfrm>
            <a:off x="10483445" y="2335823"/>
            <a:ext cx="1553097" cy="1880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E16286B-89AF-E501-AB66-66E11398E437}"/>
              </a:ext>
            </a:extLst>
          </p:cNvPr>
          <p:cNvSpPr/>
          <p:nvPr/>
        </p:nvSpPr>
        <p:spPr>
          <a:xfrm rot="19242367">
            <a:off x="9325901" y="4137101"/>
            <a:ext cx="818660" cy="609122"/>
          </a:xfrm>
          <a:prstGeom prst="rect">
            <a:avLst/>
          </a:prstGeom>
          <a:solidFill>
            <a:srgbClr val="FEF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B5AAD399-7670-5FC3-EE72-C073C1DCCB64}"/>
              </a:ext>
            </a:extLst>
          </p:cNvPr>
          <p:cNvCxnSpPr/>
          <p:nvPr/>
        </p:nvCxnSpPr>
        <p:spPr>
          <a:xfrm flipH="1">
            <a:off x="9437913" y="3916609"/>
            <a:ext cx="413653" cy="539983"/>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7BBC3BDA-0940-AA76-8C19-43B641BE9133}"/>
              </a:ext>
            </a:extLst>
          </p:cNvPr>
          <p:cNvSpPr txBox="1"/>
          <p:nvPr/>
        </p:nvSpPr>
        <p:spPr>
          <a:xfrm>
            <a:off x="9742252" y="4140278"/>
            <a:ext cx="437325" cy="261610"/>
          </a:xfrm>
          <a:prstGeom prst="rect">
            <a:avLst/>
          </a:prstGeom>
          <a:solidFill>
            <a:srgbClr val="FEF6F1"/>
          </a:solidFill>
        </p:spPr>
        <p:txBody>
          <a:bodyPr wrap="square">
            <a:spAutoFit/>
          </a:bodyPr>
          <a:lstStyle/>
          <a:p>
            <a:r>
              <a:rPr lang="en-US" sz="1100" b="1">
                <a:latin typeface="Amasis MT Pro Light"/>
              </a:rPr>
              <a:t>Spin</a:t>
            </a:r>
          </a:p>
        </p:txBody>
      </p:sp>
      <p:graphicFrame>
        <p:nvGraphicFramePr>
          <p:cNvPr id="15" name="Content Placeholder 14">
            <a:extLst>
              <a:ext uri="{FF2B5EF4-FFF2-40B4-BE49-F238E27FC236}">
                <a16:creationId xmlns:a16="http://schemas.microsoft.com/office/drawing/2014/main" id="{D779F83C-410D-9F3A-C712-3BC4AAF695EE}"/>
              </a:ext>
            </a:extLst>
          </p:cNvPr>
          <p:cNvGraphicFramePr>
            <a:graphicFrameLocks noGrp="1"/>
          </p:cNvGraphicFramePr>
          <p:nvPr>
            <p:ph idx="1"/>
            <p:extLst>
              <p:ext uri="{D42A27DB-BD31-4B8C-83A1-F6EECF244321}">
                <p14:modId xmlns:p14="http://schemas.microsoft.com/office/powerpoint/2010/main" val="2791404970"/>
              </p:ext>
            </p:extLst>
          </p:nvPr>
        </p:nvGraphicFramePr>
        <p:xfrm>
          <a:off x="10301183" y="3972058"/>
          <a:ext cx="1638112" cy="1887613"/>
        </p:xfrm>
        <a:graphic>
          <a:graphicData uri="http://schemas.openxmlformats.org/drawingml/2006/table">
            <a:tbl>
              <a:tblPr firstRow="1" bandRow="1">
                <a:tableStyleId>{5DA37D80-6434-44D0-A028-1B22A696006F}</a:tableStyleId>
              </a:tblPr>
              <a:tblGrid>
                <a:gridCol w="819056">
                  <a:extLst>
                    <a:ext uri="{9D8B030D-6E8A-4147-A177-3AD203B41FA5}">
                      <a16:colId xmlns:a16="http://schemas.microsoft.com/office/drawing/2014/main" val="3611503319"/>
                    </a:ext>
                  </a:extLst>
                </a:gridCol>
                <a:gridCol w="819056">
                  <a:extLst>
                    <a:ext uri="{9D8B030D-6E8A-4147-A177-3AD203B41FA5}">
                      <a16:colId xmlns:a16="http://schemas.microsoft.com/office/drawing/2014/main" val="1536290761"/>
                    </a:ext>
                  </a:extLst>
                </a:gridCol>
              </a:tblGrid>
              <a:tr h="424573">
                <a:tc>
                  <a:txBody>
                    <a:bodyPr/>
                    <a:lstStyle/>
                    <a:p>
                      <a:pPr algn="ctr"/>
                      <a:r>
                        <a:rPr lang="en-US" sz="800" b="0">
                          <a:solidFill>
                            <a:schemeClr val="tx1"/>
                          </a:solidFill>
                          <a:latin typeface="Amasis MT Pro Medium" panose="02040604050005020304" pitchFamily="18" charset="0"/>
                        </a:rPr>
                        <a:t>Chromosome</a:t>
                      </a:r>
                    </a:p>
                  </a:txBody>
                  <a:tcPr anchor="ctr"/>
                </a:tc>
                <a:tc>
                  <a:txBody>
                    <a:bodyPr/>
                    <a:lstStyle/>
                    <a:p>
                      <a:pPr algn="ctr"/>
                      <a:r>
                        <a:rPr lang="en-US" sz="800" b="0" dirty="0">
                          <a:solidFill>
                            <a:schemeClr val="tx1"/>
                          </a:solidFill>
                          <a:latin typeface="Amasis MT Pro Medium" panose="02040604050005020304" pitchFamily="18" charset="0"/>
                        </a:rPr>
                        <a:t>Fitness Value</a:t>
                      </a:r>
                    </a:p>
                  </a:txBody>
                  <a:tcPr anchor="ctr"/>
                </a:tc>
                <a:extLst>
                  <a:ext uri="{0D108BD9-81ED-4DB2-BD59-A6C34878D82A}">
                    <a16:rowId xmlns:a16="http://schemas.microsoft.com/office/drawing/2014/main" val="2553610242"/>
                  </a:ext>
                </a:extLst>
              </a:tr>
              <a:tr h="242613">
                <a:tc>
                  <a:txBody>
                    <a:bodyPr/>
                    <a:lstStyle/>
                    <a:p>
                      <a:pPr algn="ctr"/>
                      <a:r>
                        <a:rPr lang="en-US" sz="1000">
                          <a:latin typeface="Amasis MT Pro Light" panose="02040304050005020304" pitchFamily="18" charset="0"/>
                        </a:rPr>
                        <a:t>A</a:t>
                      </a:r>
                    </a:p>
                  </a:txBody>
                  <a:tcPr anchor="ctr"/>
                </a:tc>
                <a:tc>
                  <a:txBody>
                    <a:bodyPr/>
                    <a:lstStyle/>
                    <a:p>
                      <a:pPr algn="ctr"/>
                      <a:r>
                        <a:rPr lang="en-US" sz="1000">
                          <a:latin typeface="Amasis MT Pro Light" panose="02040304050005020304" pitchFamily="18" charset="0"/>
                        </a:rPr>
                        <a:t>8.2</a:t>
                      </a:r>
                    </a:p>
                  </a:txBody>
                  <a:tcPr anchor="ctr"/>
                </a:tc>
                <a:extLst>
                  <a:ext uri="{0D108BD9-81ED-4DB2-BD59-A6C34878D82A}">
                    <a16:rowId xmlns:a16="http://schemas.microsoft.com/office/drawing/2014/main" val="2676935581"/>
                  </a:ext>
                </a:extLst>
              </a:tr>
              <a:tr h="242613">
                <a:tc>
                  <a:txBody>
                    <a:bodyPr/>
                    <a:lstStyle/>
                    <a:p>
                      <a:pPr algn="ctr"/>
                      <a:r>
                        <a:rPr lang="en-US" sz="1000">
                          <a:latin typeface="Amasis MT Pro Light" panose="02040304050005020304" pitchFamily="18" charset="0"/>
                        </a:rPr>
                        <a:t>B</a:t>
                      </a:r>
                    </a:p>
                  </a:txBody>
                  <a:tcPr anchor="ctr"/>
                </a:tc>
                <a:tc>
                  <a:txBody>
                    <a:bodyPr/>
                    <a:lstStyle/>
                    <a:p>
                      <a:pPr algn="ctr"/>
                      <a:r>
                        <a:rPr lang="en-US" sz="1000">
                          <a:latin typeface="Amasis MT Pro Light" panose="02040304050005020304" pitchFamily="18" charset="0"/>
                        </a:rPr>
                        <a:t>3.2</a:t>
                      </a:r>
                    </a:p>
                  </a:txBody>
                  <a:tcPr anchor="ctr"/>
                </a:tc>
                <a:extLst>
                  <a:ext uri="{0D108BD9-81ED-4DB2-BD59-A6C34878D82A}">
                    <a16:rowId xmlns:a16="http://schemas.microsoft.com/office/drawing/2014/main" val="1689071751"/>
                  </a:ext>
                </a:extLst>
              </a:tr>
              <a:tr h="242613">
                <a:tc>
                  <a:txBody>
                    <a:bodyPr/>
                    <a:lstStyle/>
                    <a:p>
                      <a:pPr algn="ctr"/>
                      <a:r>
                        <a:rPr lang="en-US" sz="1000">
                          <a:latin typeface="Amasis MT Pro Light" panose="02040304050005020304" pitchFamily="18" charset="0"/>
                        </a:rPr>
                        <a:t>C</a:t>
                      </a:r>
                    </a:p>
                  </a:txBody>
                  <a:tcPr anchor="ctr"/>
                </a:tc>
                <a:tc>
                  <a:txBody>
                    <a:bodyPr/>
                    <a:lstStyle/>
                    <a:p>
                      <a:pPr algn="ctr"/>
                      <a:r>
                        <a:rPr lang="en-US" sz="1000">
                          <a:latin typeface="Amasis MT Pro Light" panose="02040304050005020304" pitchFamily="18" charset="0"/>
                        </a:rPr>
                        <a:t>1.4</a:t>
                      </a:r>
                    </a:p>
                  </a:txBody>
                  <a:tcPr anchor="ctr"/>
                </a:tc>
                <a:extLst>
                  <a:ext uri="{0D108BD9-81ED-4DB2-BD59-A6C34878D82A}">
                    <a16:rowId xmlns:a16="http://schemas.microsoft.com/office/drawing/2014/main" val="445313952"/>
                  </a:ext>
                </a:extLst>
              </a:tr>
              <a:tr h="242613">
                <a:tc>
                  <a:txBody>
                    <a:bodyPr/>
                    <a:lstStyle/>
                    <a:p>
                      <a:pPr algn="ctr"/>
                      <a:r>
                        <a:rPr lang="en-US" sz="1000">
                          <a:latin typeface="Amasis MT Pro Light" panose="02040304050005020304" pitchFamily="18" charset="0"/>
                        </a:rPr>
                        <a:t>D</a:t>
                      </a:r>
                    </a:p>
                  </a:txBody>
                  <a:tcPr anchor="ctr"/>
                </a:tc>
                <a:tc>
                  <a:txBody>
                    <a:bodyPr/>
                    <a:lstStyle/>
                    <a:p>
                      <a:pPr algn="ctr"/>
                      <a:r>
                        <a:rPr lang="en-US" sz="1000">
                          <a:latin typeface="Amasis MT Pro Light" panose="02040304050005020304" pitchFamily="18" charset="0"/>
                        </a:rPr>
                        <a:t>1.2</a:t>
                      </a:r>
                    </a:p>
                  </a:txBody>
                  <a:tcPr anchor="ctr"/>
                </a:tc>
                <a:extLst>
                  <a:ext uri="{0D108BD9-81ED-4DB2-BD59-A6C34878D82A}">
                    <a16:rowId xmlns:a16="http://schemas.microsoft.com/office/drawing/2014/main" val="433366596"/>
                  </a:ext>
                </a:extLst>
              </a:tr>
              <a:tr h="242613">
                <a:tc>
                  <a:txBody>
                    <a:bodyPr/>
                    <a:lstStyle/>
                    <a:p>
                      <a:pPr algn="ctr"/>
                      <a:r>
                        <a:rPr lang="en-US" sz="1000">
                          <a:latin typeface="Amasis MT Pro Light" panose="02040304050005020304" pitchFamily="18" charset="0"/>
                        </a:rPr>
                        <a:t>E</a:t>
                      </a:r>
                    </a:p>
                  </a:txBody>
                  <a:tcPr anchor="ctr"/>
                </a:tc>
                <a:tc>
                  <a:txBody>
                    <a:bodyPr/>
                    <a:lstStyle/>
                    <a:p>
                      <a:pPr algn="ctr"/>
                      <a:r>
                        <a:rPr lang="en-US" sz="1000">
                          <a:latin typeface="Amasis MT Pro Light" panose="02040304050005020304" pitchFamily="18" charset="0"/>
                        </a:rPr>
                        <a:t>4.2</a:t>
                      </a:r>
                    </a:p>
                  </a:txBody>
                  <a:tcPr anchor="ctr"/>
                </a:tc>
                <a:extLst>
                  <a:ext uri="{0D108BD9-81ED-4DB2-BD59-A6C34878D82A}">
                    <a16:rowId xmlns:a16="http://schemas.microsoft.com/office/drawing/2014/main" val="2485374312"/>
                  </a:ext>
                </a:extLst>
              </a:tr>
              <a:tr h="242613">
                <a:tc>
                  <a:txBody>
                    <a:bodyPr/>
                    <a:lstStyle/>
                    <a:p>
                      <a:pPr algn="ctr"/>
                      <a:r>
                        <a:rPr lang="en-US" sz="1000">
                          <a:latin typeface="Amasis MT Pro Light" panose="02040304050005020304" pitchFamily="18" charset="0"/>
                        </a:rPr>
                        <a:t>F</a:t>
                      </a:r>
                    </a:p>
                  </a:txBody>
                  <a:tcPr anchor="ctr"/>
                </a:tc>
                <a:tc>
                  <a:txBody>
                    <a:bodyPr/>
                    <a:lstStyle/>
                    <a:p>
                      <a:pPr algn="ctr"/>
                      <a:r>
                        <a:rPr lang="en-US" sz="1000" dirty="0">
                          <a:latin typeface="Amasis MT Pro Light" panose="02040304050005020304" pitchFamily="18" charset="0"/>
                        </a:rPr>
                        <a:t>0.3</a:t>
                      </a:r>
                    </a:p>
                  </a:txBody>
                  <a:tcPr anchor="ctr"/>
                </a:tc>
                <a:extLst>
                  <a:ext uri="{0D108BD9-81ED-4DB2-BD59-A6C34878D82A}">
                    <a16:rowId xmlns:a16="http://schemas.microsoft.com/office/drawing/2014/main" val="3083593265"/>
                  </a:ext>
                </a:extLst>
              </a:tr>
            </a:tbl>
          </a:graphicData>
        </a:graphic>
      </p:graphicFrame>
      <p:sp>
        <p:nvSpPr>
          <p:cNvPr id="16" name="TextBox 15">
            <a:extLst>
              <a:ext uri="{FF2B5EF4-FFF2-40B4-BE49-F238E27FC236}">
                <a16:creationId xmlns:a16="http://schemas.microsoft.com/office/drawing/2014/main" id="{61DB83E5-ED3F-64AC-31C4-F275EA3360C5}"/>
              </a:ext>
            </a:extLst>
          </p:cNvPr>
          <p:cNvSpPr txBox="1"/>
          <p:nvPr/>
        </p:nvSpPr>
        <p:spPr>
          <a:xfrm>
            <a:off x="9919168" y="3126898"/>
            <a:ext cx="861468" cy="369332"/>
          </a:xfrm>
          <a:prstGeom prst="rect">
            <a:avLst/>
          </a:prstGeom>
          <a:solidFill>
            <a:schemeClr val="bg1"/>
          </a:solidFill>
        </p:spPr>
        <p:txBody>
          <a:bodyPr wrap="square">
            <a:spAutoFit/>
          </a:bodyPr>
          <a:lstStyle/>
          <a:p>
            <a:r>
              <a:rPr lang="en-US" sz="1100" b="1">
                <a:latin typeface="Amasis MT Pro Light"/>
              </a:rPr>
              <a:t>Fixed</a:t>
            </a:r>
            <a:r>
              <a:rPr lang="en-US" sz="1800" b="1">
                <a:latin typeface="Amasis MT Pro Light"/>
              </a:rPr>
              <a:t> </a:t>
            </a:r>
            <a:r>
              <a:rPr lang="en-US" sz="1100" b="1">
                <a:latin typeface="Amasis MT Pro Light"/>
              </a:rPr>
              <a:t>Point</a:t>
            </a:r>
          </a:p>
        </p:txBody>
      </p:sp>
      <p:pic>
        <p:nvPicPr>
          <p:cNvPr id="17" name="Picture 5" descr="Chart, pie chart&#10;&#10;Description automatically generated">
            <a:extLst>
              <a:ext uri="{FF2B5EF4-FFF2-40B4-BE49-F238E27FC236}">
                <a16:creationId xmlns:a16="http://schemas.microsoft.com/office/drawing/2014/main" id="{64BB257F-767E-C2D3-A103-345E4646CEFF}"/>
              </a:ext>
            </a:extLst>
          </p:cNvPr>
          <p:cNvPicPr>
            <a:picLocks noChangeAspect="1"/>
          </p:cNvPicPr>
          <p:nvPr/>
        </p:nvPicPr>
        <p:blipFill rotWithShape="1">
          <a:blip r:embed="rId5">
            <a:clrChange>
              <a:clrFrom>
                <a:srgbClr val="FFFFFF"/>
              </a:clrFrom>
              <a:clrTo>
                <a:srgbClr val="FFFFFF">
                  <a:alpha val="0"/>
                </a:srgbClr>
              </a:clrTo>
            </a:clrChange>
          </a:blip>
          <a:srcRect l="55720" t="41098" r="41949" b="45130"/>
          <a:stretch/>
        </p:blipFill>
        <p:spPr>
          <a:xfrm>
            <a:off x="9791776" y="3098929"/>
            <a:ext cx="145008" cy="416897"/>
          </a:xfrm>
          <a:prstGeom prst="rect">
            <a:avLst/>
          </a:prstGeom>
        </p:spPr>
      </p:pic>
      <p:pic>
        <p:nvPicPr>
          <p:cNvPr id="18" name="untitled2">
            <a:hlinkClick r:id="" action="ppaction://media"/>
            <a:extLst>
              <a:ext uri="{FF2B5EF4-FFF2-40B4-BE49-F238E27FC236}">
                <a16:creationId xmlns:a16="http://schemas.microsoft.com/office/drawing/2014/main" id="{5ABE14E1-558D-BC73-2EB1-B7BA96C26C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243824" y="364587"/>
            <a:ext cx="730250" cy="730250"/>
          </a:xfrm>
          <a:prstGeom prst="rect">
            <a:avLst/>
          </a:prstGeom>
        </p:spPr>
      </p:pic>
      <p:sp>
        <p:nvSpPr>
          <p:cNvPr id="5" name="TextBox 4">
            <a:extLst>
              <a:ext uri="{FF2B5EF4-FFF2-40B4-BE49-F238E27FC236}">
                <a16:creationId xmlns:a16="http://schemas.microsoft.com/office/drawing/2014/main" id="{BF06EEDF-B3BC-346E-1117-6F8F612D7059}"/>
              </a:ext>
            </a:extLst>
          </p:cNvPr>
          <p:cNvSpPr txBox="1"/>
          <p:nvPr/>
        </p:nvSpPr>
        <p:spPr>
          <a:xfrm>
            <a:off x="1232020" y="2177008"/>
            <a:ext cx="5182981" cy="923330"/>
          </a:xfrm>
          <a:prstGeom prst="rect">
            <a:avLst/>
          </a:prstGeom>
          <a:noFill/>
        </p:spPr>
        <p:txBody>
          <a:bodyPr wrap="square">
            <a:spAutoFit/>
          </a:bodyPr>
          <a:lstStyle/>
          <a:p>
            <a:r>
              <a:rPr lang="en-US" sz="1800" dirty="0">
                <a:latin typeface="Amasis MT Pro Light"/>
                <a:cs typeface="Calibri"/>
              </a:rPr>
              <a:t>While SUS is like Roulette </a:t>
            </a:r>
            <a:r>
              <a:rPr lang="en-US" dirty="0">
                <a:latin typeface="Amasis MT Pro Light"/>
                <a:cs typeface="Calibri"/>
              </a:rPr>
              <a:t>W</a:t>
            </a:r>
            <a:r>
              <a:rPr lang="en-US" sz="1800" dirty="0">
                <a:latin typeface="Amasis MT Pro Light"/>
                <a:cs typeface="Calibri"/>
              </a:rPr>
              <a:t>heel Selection, there are multiple fixed points for multiple parents' selection simultaneously. </a:t>
            </a:r>
          </a:p>
        </p:txBody>
      </p:sp>
    </p:spTree>
    <p:extLst>
      <p:ext uri="{BB962C8B-B14F-4D97-AF65-F5344CB8AC3E}">
        <p14:creationId xmlns:p14="http://schemas.microsoft.com/office/powerpoint/2010/main" val="117608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592"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EFD4FA3-5BC7-A189-1EA7-0D1A660F919F}"/>
              </a:ext>
            </a:extLst>
          </p:cNvPr>
          <p:cNvSpPr/>
          <p:nvPr/>
        </p:nvSpPr>
        <p:spPr>
          <a:xfrm>
            <a:off x="-9491" y="-26211"/>
            <a:ext cx="12201492" cy="6889034"/>
          </a:xfrm>
          <a:prstGeom prst="rect">
            <a:avLst/>
          </a:prstGeom>
          <a:gradFill flip="none" rotWithShape="1">
            <a:gsLst>
              <a:gs pos="0">
                <a:schemeClr val="accent2">
                  <a:lumMod val="20000"/>
                  <a:lumOff val="80000"/>
                </a:schemeClr>
              </a:gs>
              <a:gs pos="4800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C050B6-6B3E-EBFD-13DB-D500A2FBD17C}"/>
              </a:ext>
            </a:extLst>
          </p:cNvPr>
          <p:cNvSpPr>
            <a:spLocks noGrp="1"/>
          </p:cNvSpPr>
          <p:nvPr>
            <p:ph type="title"/>
          </p:nvPr>
        </p:nvSpPr>
        <p:spPr/>
        <p:txBody>
          <a:bodyPr/>
          <a:lstStyle/>
          <a:p>
            <a:r>
              <a:rPr lang="en-US">
                <a:latin typeface="Amasis MT Pro"/>
              </a:rPr>
              <a:t>Parent Selection Types</a:t>
            </a:r>
            <a:endParaRPr lang="en-US">
              <a:latin typeface="Amasis MT Pro" panose="02040504050005020304" pitchFamily="18" charset="0"/>
            </a:endParaRPr>
          </a:p>
        </p:txBody>
      </p:sp>
      <p:sp>
        <p:nvSpPr>
          <p:cNvPr id="3" name="TextBox 2">
            <a:extLst>
              <a:ext uri="{FF2B5EF4-FFF2-40B4-BE49-F238E27FC236}">
                <a16:creationId xmlns:a16="http://schemas.microsoft.com/office/drawing/2014/main" id="{6B3AFFCC-1E58-6313-F256-847DA7F240BC}"/>
              </a:ext>
            </a:extLst>
          </p:cNvPr>
          <p:cNvSpPr txBox="1"/>
          <p:nvPr/>
        </p:nvSpPr>
        <p:spPr>
          <a:xfrm>
            <a:off x="916080" y="1716966"/>
            <a:ext cx="51829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Amasis MT Pro Medium" panose="02040604050005020304" pitchFamily="18" charset="0"/>
                <a:ea typeface="+mn-lt"/>
                <a:cs typeface="+mn-lt"/>
              </a:rPr>
              <a:t>3. Tournament Selection</a:t>
            </a:r>
            <a:endParaRPr lang="en-US" dirty="0">
              <a:latin typeface="Amasis MT Pro Medium" panose="02040604050005020304" pitchFamily="18" charset="0"/>
            </a:endParaRPr>
          </a:p>
        </p:txBody>
      </p:sp>
      <p:pic>
        <p:nvPicPr>
          <p:cNvPr id="5" name="untitled3">
            <a:hlinkClick r:id="" action="ppaction://media"/>
            <a:extLst>
              <a:ext uri="{FF2B5EF4-FFF2-40B4-BE49-F238E27FC236}">
                <a16:creationId xmlns:a16="http://schemas.microsoft.com/office/drawing/2014/main" id="{CAE582D4-814D-1101-BBB8-693B30AA895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140502" y="752045"/>
            <a:ext cx="730250" cy="730250"/>
          </a:xfrm>
          <a:prstGeom prst="rect">
            <a:avLst/>
          </a:prstGeom>
        </p:spPr>
      </p:pic>
      <p:grpSp>
        <p:nvGrpSpPr>
          <p:cNvPr id="37" name="Group 36">
            <a:extLst>
              <a:ext uri="{FF2B5EF4-FFF2-40B4-BE49-F238E27FC236}">
                <a16:creationId xmlns:a16="http://schemas.microsoft.com/office/drawing/2014/main" id="{12A7CE84-DDC0-1384-E7DD-AC6D1395BCAC}"/>
              </a:ext>
            </a:extLst>
          </p:cNvPr>
          <p:cNvGrpSpPr>
            <a:grpSpLocks noChangeAspect="1"/>
          </p:cNvGrpSpPr>
          <p:nvPr/>
        </p:nvGrpSpPr>
        <p:grpSpPr>
          <a:xfrm>
            <a:off x="2296034" y="3418306"/>
            <a:ext cx="7606053" cy="3011890"/>
            <a:chOff x="977015" y="1690688"/>
            <a:chExt cx="11214985" cy="5207893"/>
          </a:xfrm>
        </p:grpSpPr>
        <p:graphicFrame>
          <p:nvGraphicFramePr>
            <p:cNvPr id="24" name="Table 12">
              <a:extLst>
                <a:ext uri="{FF2B5EF4-FFF2-40B4-BE49-F238E27FC236}">
                  <a16:creationId xmlns:a16="http://schemas.microsoft.com/office/drawing/2014/main" id="{884532D0-5659-7CCB-F506-342D5444812B}"/>
                </a:ext>
              </a:extLst>
            </p:cNvPr>
            <p:cNvGraphicFramePr>
              <a:graphicFrameLocks/>
            </p:cNvGraphicFramePr>
            <p:nvPr>
              <p:extLst>
                <p:ext uri="{D42A27DB-BD31-4B8C-83A1-F6EECF244321}">
                  <p14:modId xmlns:p14="http://schemas.microsoft.com/office/powerpoint/2010/main" val="4005019225"/>
                </p:ext>
              </p:extLst>
            </p:nvPr>
          </p:nvGraphicFramePr>
          <p:xfrm>
            <a:off x="3017438" y="1690688"/>
            <a:ext cx="1795631" cy="5207893"/>
          </p:xfrm>
          <a:graphic>
            <a:graphicData uri="http://schemas.openxmlformats.org/drawingml/2006/table">
              <a:tbl>
                <a:tblPr firstRow="1" bandRow="1">
                  <a:tableStyleId>{5DA37D80-6434-44D0-A028-1B22A696006F}</a:tableStyleId>
                </a:tblPr>
                <a:tblGrid>
                  <a:gridCol w="1217805">
                    <a:extLst>
                      <a:ext uri="{9D8B030D-6E8A-4147-A177-3AD203B41FA5}">
                        <a16:colId xmlns:a16="http://schemas.microsoft.com/office/drawing/2014/main" val="3611503319"/>
                      </a:ext>
                    </a:extLst>
                  </a:gridCol>
                </a:tblGrid>
                <a:tr h="215135">
                  <a:tc>
                    <a:txBody>
                      <a:bodyPr/>
                      <a:lstStyle/>
                      <a:p>
                        <a:pPr algn="ctr"/>
                        <a:r>
                          <a:rPr lang="en-US" sz="800" b="0" dirty="0">
                            <a:solidFill>
                              <a:schemeClr val="tx1"/>
                            </a:solidFill>
                            <a:latin typeface="Amasis MT Pro Medium" panose="02040604050005020304" pitchFamily="18" charset="0"/>
                          </a:rPr>
                          <a:t>Chromosome</a:t>
                        </a:r>
                      </a:p>
                    </a:txBody>
                    <a:tcPr/>
                  </a:tc>
                  <a:extLst>
                    <a:ext uri="{0D108BD9-81ED-4DB2-BD59-A6C34878D82A}">
                      <a16:rowId xmlns:a16="http://schemas.microsoft.com/office/drawing/2014/main" val="2553610242"/>
                    </a:ext>
                  </a:extLst>
                </a:tr>
                <a:tr h="215135">
                  <a:tc>
                    <a:txBody>
                      <a:bodyPr/>
                      <a:lstStyle/>
                      <a:p>
                        <a:pPr algn="ctr"/>
                        <a:r>
                          <a:rPr lang="en-US" sz="800" dirty="0">
                            <a:latin typeface="Amasis MT Pro Light" panose="02040304050005020304" pitchFamily="18" charset="0"/>
                          </a:rPr>
                          <a:t>Q</a:t>
                        </a:r>
                      </a:p>
                    </a:txBody>
                    <a:tcPr/>
                  </a:tc>
                  <a:extLst>
                    <a:ext uri="{0D108BD9-81ED-4DB2-BD59-A6C34878D82A}">
                      <a16:rowId xmlns:a16="http://schemas.microsoft.com/office/drawing/2014/main" val="2676935581"/>
                    </a:ext>
                  </a:extLst>
                </a:tr>
                <a:tr h="215135">
                  <a:tc>
                    <a:txBody>
                      <a:bodyPr/>
                      <a:lstStyle/>
                      <a:p>
                        <a:pPr algn="ctr"/>
                        <a:r>
                          <a:rPr lang="en-US" sz="800" dirty="0">
                            <a:latin typeface="Amasis MT Pro Light" panose="02040304050005020304" pitchFamily="18" charset="0"/>
                          </a:rPr>
                          <a:t>A</a:t>
                        </a:r>
                      </a:p>
                    </a:txBody>
                    <a:tcPr/>
                  </a:tc>
                  <a:extLst>
                    <a:ext uri="{0D108BD9-81ED-4DB2-BD59-A6C34878D82A}">
                      <a16:rowId xmlns:a16="http://schemas.microsoft.com/office/drawing/2014/main" val="1689071751"/>
                    </a:ext>
                  </a:extLst>
                </a:tr>
                <a:tr h="215135">
                  <a:tc>
                    <a:txBody>
                      <a:bodyPr/>
                      <a:lstStyle/>
                      <a:p>
                        <a:pPr algn="ctr"/>
                        <a:r>
                          <a:rPr lang="en-US" sz="800" dirty="0">
                            <a:latin typeface="Amasis MT Pro Light" panose="02040304050005020304" pitchFamily="18" charset="0"/>
                          </a:rPr>
                          <a:t>Z</a:t>
                        </a:r>
                      </a:p>
                    </a:txBody>
                    <a:tcPr/>
                  </a:tc>
                  <a:extLst>
                    <a:ext uri="{0D108BD9-81ED-4DB2-BD59-A6C34878D82A}">
                      <a16:rowId xmlns:a16="http://schemas.microsoft.com/office/drawing/2014/main" val="445313952"/>
                    </a:ext>
                  </a:extLst>
                </a:tr>
                <a:tr h="215135">
                  <a:tc>
                    <a:txBody>
                      <a:bodyPr/>
                      <a:lstStyle/>
                      <a:p>
                        <a:pPr algn="ctr"/>
                        <a:r>
                          <a:rPr lang="en-US" sz="800" dirty="0">
                            <a:latin typeface="Amasis MT Pro Light" panose="02040304050005020304" pitchFamily="18" charset="0"/>
                          </a:rPr>
                          <a:t>W</a:t>
                        </a:r>
                      </a:p>
                    </a:txBody>
                    <a:tcPr/>
                  </a:tc>
                  <a:extLst>
                    <a:ext uri="{0D108BD9-81ED-4DB2-BD59-A6C34878D82A}">
                      <a16:rowId xmlns:a16="http://schemas.microsoft.com/office/drawing/2014/main" val="433366596"/>
                    </a:ext>
                  </a:extLst>
                </a:tr>
                <a:tr h="215135">
                  <a:tc>
                    <a:txBody>
                      <a:bodyPr/>
                      <a:lstStyle/>
                      <a:p>
                        <a:pPr algn="ctr"/>
                        <a:r>
                          <a:rPr lang="en-US" sz="800" dirty="0">
                            <a:latin typeface="Amasis MT Pro Light" panose="02040304050005020304" pitchFamily="18" charset="0"/>
                          </a:rPr>
                          <a:t>S</a:t>
                        </a:r>
                      </a:p>
                    </a:txBody>
                    <a:tcPr/>
                  </a:tc>
                  <a:extLst>
                    <a:ext uri="{0D108BD9-81ED-4DB2-BD59-A6C34878D82A}">
                      <a16:rowId xmlns:a16="http://schemas.microsoft.com/office/drawing/2014/main" val="2485374312"/>
                    </a:ext>
                  </a:extLst>
                </a:tr>
                <a:tr h="215135">
                  <a:tc>
                    <a:txBody>
                      <a:bodyPr/>
                      <a:lstStyle/>
                      <a:p>
                        <a:pPr algn="ctr"/>
                        <a:r>
                          <a:rPr lang="en-US" sz="800" dirty="0">
                            <a:latin typeface="Amasis MT Pro Light" panose="02040304050005020304" pitchFamily="18" charset="0"/>
                          </a:rPr>
                          <a:t>X</a:t>
                        </a:r>
                      </a:p>
                    </a:txBody>
                    <a:tcPr/>
                  </a:tc>
                  <a:extLst>
                    <a:ext uri="{0D108BD9-81ED-4DB2-BD59-A6C34878D82A}">
                      <a16:rowId xmlns:a16="http://schemas.microsoft.com/office/drawing/2014/main" val="3083593265"/>
                    </a:ext>
                  </a:extLst>
                </a:tr>
                <a:tr h="215135">
                  <a:tc>
                    <a:txBody>
                      <a:bodyPr/>
                      <a:lstStyle/>
                      <a:p>
                        <a:pPr algn="ctr"/>
                        <a:r>
                          <a:rPr lang="en-US" sz="800" dirty="0">
                            <a:latin typeface="Amasis MT Pro Light" panose="02040304050005020304" pitchFamily="18" charset="0"/>
                          </a:rPr>
                          <a:t>E</a:t>
                        </a:r>
                      </a:p>
                    </a:txBody>
                    <a:tcPr/>
                  </a:tc>
                  <a:extLst>
                    <a:ext uri="{0D108BD9-81ED-4DB2-BD59-A6C34878D82A}">
                      <a16:rowId xmlns:a16="http://schemas.microsoft.com/office/drawing/2014/main" val="3449679716"/>
                    </a:ext>
                  </a:extLst>
                </a:tr>
                <a:tr h="215135">
                  <a:tc>
                    <a:txBody>
                      <a:bodyPr/>
                      <a:lstStyle/>
                      <a:p>
                        <a:pPr algn="ctr"/>
                        <a:r>
                          <a:rPr lang="en-US" sz="800" dirty="0">
                            <a:latin typeface="Amasis MT Pro Light" panose="02040304050005020304" pitchFamily="18" charset="0"/>
                          </a:rPr>
                          <a:t>F</a:t>
                        </a:r>
                      </a:p>
                    </a:txBody>
                    <a:tcPr/>
                  </a:tc>
                  <a:extLst>
                    <a:ext uri="{0D108BD9-81ED-4DB2-BD59-A6C34878D82A}">
                      <a16:rowId xmlns:a16="http://schemas.microsoft.com/office/drawing/2014/main" val="4070366089"/>
                    </a:ext>
                  </a:extLst>
                </a:tr>
                <a:tr h="215135">
                  <a:tc>
                    <a:txBody>
                      <a:bodyPr/>
                      <a:lstStyle/>
                      <a:p>
                        <a:pPr algn="ctr"/>
                        <a:r>
                          <a:rPr lang="en-US" sz="800" dirty="0">
                            <a:latin typeface="Amasis MT Pro Light" panose="02040304050005020304" pitchFamily="18" charset="0"/>
                          </a:rPr>
                          <a:t>R</a:t>
                        </a:r>
                      </a:p>
                    </a:txBody>
                    <a:tcPr/>
                  </a:tc>
                  <a:extLst>
                    <a:ext uri="{0D108BD9-81ED-4DB2-BD59-A6C34878D82A}">
                      <a16:rowId xmlns:a16="http://schemas.microsoft.com/office/drawing/2014/main" val="1550501287"/>
                    </a:ext>
                  </a:extLst>
                </a:tr>
                <a:tr h="215135">
                  <a:tc>
                    <a:txBody>
                      <a:bodyPr/>
                      <a:lstStyle/>
                      <a:p>
                        <a:pPr algn="ctr"/>
                        <a:r>
                          <a:rPr lang="en-US" sz="800" dirty="0">
                            <a:latin typeface="Amasis MT Pro Light" panose="02040304050005020304" pitchFamily="18" charset="0"/>
                          </a:rPr>
                          <a:t>T</a:t>
                        </a:r>
                      </a:p>
                    </a:txBody>
                    <a:tcPr/>
                  </a:tc>
                  <a:extLst>
                    <a:ext uri="{0D108BD9-81ED-4DB2-BD59-A6C34878D82A}">
                      <a16:rowId xmlns:a16="http://schemas.microsoft.com/office/drawing/2014/main" val="4127720153"/>
                    </a:ext>
                  </a:extLst>
                </a:tr>
                <a:tr h="215135">
                  <a:tc>
                    <a:txBody>
                      <a:bodyPr/>
                      <a:lstStyle/>
                      <a:p>
                        <a:pPr algn="ctr"/>
                        <a:r>
                          <a:rPr lang="en-US" sz="800" dirty="0">
                            <a:latin typeface="Amasis MT Pro Light" panose="02040304050005020304" pitchFamily="18" charset="0"/>
                          </a:rPr>
                          <a:t>Y</a:t>
                        </a:r>
                      </a:p>
                    </a:txBody>
                    <a:tcPr/>
                  </a:tc>
                  <a:extLst>
                    <a:ext uri="{0D108BD9-81ED-4DB2-BD59-A6C34878D82A}">
                      <a16:rowId xmlns:a16="http://schemas.microsoft.com/office/drawing/2014/main" val="1723654342"/>
                    </a:ext>
                  </a:extLst>
                </a:tr>
                <a:tr h="215135">
                  <a:tc>
                    <a:txBody>
                      <a:bodyPr/>
                      <a:lstStyle/>
                      <a:p>
                        <a:pPr algn="ctr"/>
                        <a:r>
                          <a:rPr lang="en-US" sz="800" dirty="0">
                            <a:latin typeface="Amasis MT Pro Light" panose="02040304050005020304" pitchFamily="18" charset="0"/>
                          </a:rPr>
                          <a:t>U</a:t>
                        </a:r>
                      </a:p>
                    </a:txBody>
                    <a:tcPr/>
                  </a:tc>
                  <a:extLst>
                    <a:ext uri="{0D108BD9-81ED-4DB2-BD59-A6C34878D82A}">
                      <a16:rowId xmlns:a16="http://schemas.microsoft.com/office/drawing/2014/main" val="3087234134"/>
                    </a:ext>
                  </a:extLst>
                </a:tr>
                <a:tr h="215135">
                  <a:tc>
                    <a:txBody>
                      <a:bodyPr/>
                      <a:lstStyle/>
                      <a:p>
                        <a:pPr algn="ctr"/>
                        <a:r>
                          <a:rPr lang="en-US" sz="800" dirty="0">
                            <a:latin typeface="Amasis MT Pro Light" panose="02040304050005020304" pitchFamily="18" charset="0"/>
                          </a:rPr>
                          <a:t>I</a:t>
                        </a:r>
                      </a:p>
                    </a:txBody>
                    <a:tcPr/>
                  </a:tc>
                  <a:extLst>
                    <a:ext uri="{0D108BD9-81ED-4DB2-BD59-A6C34878D82A}">
                      <a16:rowId xmlns:a16="http://schemas.microsoft.com/office/drawing/2014/main" val="1300424939"/>
                    </a:ext>
                  </a:extLst>
                </a:tr>
              </a:tbl>
            </a:graphicData>
          </a:graphic>
        </p:graphicFrame>
        <p:graphicFrame>
          <p:nvGraphicFramePr>
            <p:cNvPr id="25" name="Table 12">
              <a:extLst>
                <a:ext uri="{FF2B5EF4-FFF2-40B4-BE49-F238E27FC236}">
                  <a16:creationId xmlns:a16="http://schemas.microsoft.com/office/drawing/2014/main" id="{D3519058-F765-3B0F-E5B2-9F5C16339EA6}"/>
                </a:ext>
              </a:extLst>
            </p:cNvPr>
            <p:cNvGraphicFramePr>
              <a:graphicFrameLocks/>
            </p:cNvGraphicFramePr>
            <p:nvPr>
              <p:extLst>
                <p:ext uri="{D42A27DB-BD31-4B8C-83A1-F6EECF244321}">
                  <p14:modId xmlns:p14="http://schemas.microsoft.com/office/powerpoint/2010/main" val="3771084343"/>
                </p:ext>
              </p:extLst>
            </p:nvPr>
          </p:nvGraphicFramePr>
          <p:xfrm>
            <a:off x="977015" y="1690688"/>
            <a:ext cx="1795633" cy="5207893"/>
          </p:xfrm>
          <a:graphic>
            <a:graphicData uri="http://schemas.openxmlformats.org/drawingml/2006/table">
              <a:tbl>
                <a:tblPr firstRow="1" bandRow="1">
                  <a:tableStyleId>{5DA37D80-6434-44D0-A028-1B22A696006F}</a:tableStyleId>
                </a:tblPr>
                <a:tblGrid>
                  <a:gridCol w="1217806">
                    <a:extLst>
                      <a:ext uri="{9D8B030D-6E8A-4147-A177-3AD203B41FA5}">
                        <a16:colId xmlns:a16="http://schemas.microsoft.com/office/drawing/2014/main" val="3611503319"/>
                      </a:ext>
                    </a:extLst>
                  </a:gridCol>
                </a:tblGrid>
                <a:tr h="215135">
                  <a:tc>
                    <a:txBody>
                      <a:bodyPr/>
                      <a:lstStyle/>
                      <a:p>
                        <a:pPr algn="ctr"/>
                        <a:r>
                          <a:rPr lang="en-US" sz="800" b="0" dirty="0">
                            <a:solidFill>
                              <a:schemeClr val="tx1"/>
                            </a:solidFill>
                            <a:latin typeface="Amasis MT Pro Medium" panose="02040604050005020304" pitchFamily="18" charset="0"/>
                          </a:rPr>
                          <a:t>Fitness Value</a:t>
                        </a:r>
                      </a:p>
                    </a:txBody>
                    <a:tcPr/>
                  </a:tc>
                  <a:extLst>
                    <a:ext uri="{0D108BD9-81ED-4DB2-BD59-A6C34878D82A}">
                      <a16:rowId xmlns:a16="http://schemas.microsoft.com/office/drawing/2014/main" val="2553610242"/>
                    </a:ext>
                  </a:extLst>
                </a:tr>
                <a:tr h="215135">
                  <a:tc>
                    <a:txBody>
                      <a:bodyPr/>
                      <a:lstStyle/>
                      <a:p>
                        <a:pPr algn="ctr"/>
                        <a:r>
                          <a:rPr lang="en-US" sz="800" dirty="0">
                            <a:latin typeface="Amasis MT Pro Light" panose="02040304050005020304" pitchFamily="18" charset="0"/>
                          </a:rPr>
                          <a:t>1</a:t>
                        </a:r>
                      </a:p>
                    </a:txBody>
                    <a:tcPr/>
                  </a:tc>
                  <a:extLst>
                    <a:ext uri="{0D108BD9-81ED-4DB2-BD59-A6C34878D82A}">
                      <a16:rowId xmlns:a16="http://schemas.microsoft.com/office/drawing/2014/main" val="2676935581"/>
                    </a:ext>
                  </a:extLst>
                </a:tr>
                <a:tr h="215135">
                  <a:tc>
                    <a:txBody>
                      <a:bodyPr/>
                      <a:lstStyle/>
                      <a:p>
                        <a:pPr algn="ctr"/>
                        <a:r>
                          <a:rPr lang="en-US" sz="800" dirty="0">
                            <a:latin typeface="Amasis MT Pro Light" panose="02040304050005020304" pitchFamily="18" charset="0"/>
                          </a:rPr>
                          <a:t>5</a:t>
                        </a:r>
                      </a:p>
                    </a:txBody>
                    <a:tcPr/>
                  </a:tc>
                  <a:extLst>
                    <a:ext uri="{0D108BD9-81ED-4DB2-BD59-A6C34878D82A}">
                      <a16:rowId xmlns:a16="http://schemas.microsoft.com/office/drawing/2014/main" val="1689071751"/>
                    </a:ext>
                  </a:extLst>
                </a:tr>
                <a:tr h="215135">
                  <a:tc>
                    <a:txBody>
                      <a:bodyPr/>
                      <a:lstStyle/>
                      <a:p>
                        <a:pPr algn="ctr"/>
                        <a:r>
                          <a:rPr lang="en-US" sz="800" dirty="0">
                            <a:latin typeface="Amasis MT Pro Light" panose="02040304050005020304" pitchFamily="18" charset="0"/>
                          </a:rPr>
                          <a:t>9</a:t>
                        </a:r>
                      </a:p>
                    </a:txBody>
                    <a:tcPr/>
                  </a:tc>
                  <a:extLst>
                    <a:ext uri="{0D108BD9-81ED-4DB2-BD59-A6C34878D82A}">
                      <a16:rowId xmlns:a16="http://schemas.microsoft.com/office/drawing/2014/main" val="445313952"/>
                    </a:ext>
                  </a:extLst>
                </a:tr>
                <a:tr h="215135">
                  <a:tc>
                    <a:txBody>
                      <a:bodyPr/>
                      <a:lstStyle/>
                      <a:p>
                        <a:pPr algn="ctr"/>
                        <a:r>
                          <a:rPr lang="en-US" sz="800" dirty="0">
                            <a:latin typeface="Amasis MT Pro Light" panose="02040304050005020304" pitchFamily="18" charset="0"/>
                          </a:rPr>
                          <a:t>8</a:t>
                        </a:r>
                      </a:p>
                    </a:txBody>
                    <a:tcPr/>
                  </a:tc>
                  <a:extLst>
                    <a:ext uri="{0D108BD9-81ED-4DB2-BD59-A6C34878D82A}">
                      <a16:rowId xmlns:a16="http://schemas.microsoft.com/office/drawing/2014/main" val="433366596"/>
                    </a:ext>
                  </a:extLst>
                </a:tr>
                <a:tr h="215135">
                  <a:tc>
                    <a:txBody>
                      <a:bodyPr/>
                      <a:lstStyle/>
                      <a:p>
                        <a:pPr algn="ctr"/>
                        <a:r>
                          <a:rPr lang="en-US" sz="800" dirty="0">
                            <a:latin typeface="Amasis MT Pro Light" panose="02040304050005020304" pitchFamily="18" charset="0"/>
                          </a:rPr>
                          <a:t>7</a:t>
                        </a:r>
                      </a:p>
                    </a:txBody>
                    <a:tcPr/>
                  </a:tc>
                  <a:extLst>
                    <a:ext uri="{0D108BD9-81ED-4DB2-BD59-A6C34878D82A}">
                      <a16:rowId xmlns:a16="http://schemas.microsoft.com/office/drawing/2014/main" val="2485374312"/>
                    </a:ext>
                  </a:extLst>
                </a:tr>
                <a:tr h="215135">
                  <a:tc>
                    <a:txBody>
                      <a:bodyPr/>
                      <a:lstStyle/>
                      <a:p>
                        <a:pPr algn="ctr"/>
                        <a:r>
                          <a:rPr lang="en-US" sz="800" dirty="0">
                            <a:latin typeface="Amasis MT Pro Light" panose="02040304050005020304" pitchFamily="18" charset="0"/>
                          </a:rPr>
                          <a:t>4</a:t>
                        </a:r>
                      </a:p>
                    </a:txBody>
                    <a:tcPr/>
                  </a:tc>
                  <a:extLst>
                    <a:ext uri="{0D108BD9-81ED-4DB2-BD59-A6C34878D82A}">
                      <a16:rowId xmlns:a16="http://schemas.microsoft.com/office/drawing/2014/main" val="3083593265"/>
                    </a:ext>
                  </a:extLst>
                </a:tr>
                <a:tr h="215135">
                  <a:tc>
                    <a:txBody>
                      <a:bodyPr/>
                      <a:lstStyle/>
                      <a:p>
                        <a:pPr algn="ctr"/>
                        <a:r>
                          <a:rPr lang="en-US" sz="800" dirty="0">
                            <a:latin typeface="Amasis MT Pro Light" panose="02040304050005020304" pitchFamily="18" charset="0"/>
                          </a:rPr>
                          <a:t>2</a:t>
                        </a:r>
                      </a:p>
                    </a:txBody>
                    <a:tcPr/>
                  </a:tc>
                  <a:extLst>
                    <a:ext uri="{0D108BD9-81ED-4DB2-BD59-A6C34878D82A}">
                      <a16:rowId xmlns:a16="http://schemas.microsoft.com/office/drawing/2014/main" val="3449679716"/>
                    </a:ext>
                  </a:extLst>
                </a:tr>
                <a:tr h="215135">
                  <a:tc>
                    <a:txBody>
                      <a:bodyPr/>
                      <a:lstStyle/>
                      <a:p>
                        <a:pPr algn="ctr"/>
                        <a:r>
                          <a:rPr lang="en-US" sz="800" dirty="0">
                            <a:latin typeface="Amasis MT Pro Light" panose="02040304050005020304" pitchFamily="18" charset="0"/>
                          </a:rPr>
                          <a:t>3</a:t>
                        </a:r>
                      </a:p>
                    </a:txBody>
                    <a:tcPr/>
                  </a:tc>
                  <a:extLst>
                    <a:ext uri="{0D108BD9-81ED-4DB2-BD59-A6C34878D82A}">
                      <a16:rowId xmlns:a16="http://schemas.microsoft.com/office/drawing/2014/main" val="4070366089"/>
                    </a:ext>
                  </a:extLst>
                </a:tr>
                <a:tr h="215135">
                  <a:tc>
                    <a:txBody>
                      <a:bodyPr/>
                      <a:lstStyle/>
                      <a:p>
                        <a:pPr algn="ctr"/>
                        <a:r>
                          <a:rPr lang="en-US" sz="800" dirty="0">
                            <a:latin typeface="Amasis MT Pro Light" panose="02040304050005020304" pitchFamily="18" charset="0"/>
                          </a:rPr>
                          <a:t>6</a:t>
                        </a:r>
                      </a:p>
                    </a:txBody>
                    <a:tcPr/>
                  </a:tc>
                  <a:extLst>
                    <a:ext uri="{0D108BD9-81ED-4DB2-BD59-A6C34878D82A}">
                      <a16:rowId xmlns:a16="http://schemas.microsoft.com/office/drawing/2014/main" val="1550501287"/>
                    </a:ext>
                  </a:extLst>
                </a:tr>
                <a:tr h="215135">
                  <a:tc>
                    <a:txBody>
                      <a:bodyPr/>
                      <a:lstStyle/>
                      <a:p>
                        <a:pPr algn="ctr"/>
                        <a:r>
                          <a:rPr lang="en-US" sz="800" dirty="0">
                            <a:latin typeface="Amasis MT Pro Light" panose="02040304050005020304" pitchFamily="18" charset="0"/>
                          </a:rPr>
                          <a:t>2</a:t>
                        </a:r>
                      </a:p>
                    </a:txBody>
                    <a:tcPr/>
                  </a:tc>
                  <a:extLst>
                    <a:ext uri="{0D108BD9-81ED-4DB2-BD59-A6C34878D82A}">
                      <a16:rowId xmlns:a16="http://schemas.microsoft.com/office/drawing/2014/main" val="4127720153"/>
                    </a:ext>
                  </a:extLst>
                </a:tr>
                <a:tr h="215135">
                  <a:tc>
                    <a:txBody>
                      <a:bodyPr/>
                      <a:lstStyle/>
                      <a:p>
                        <a:pPr algn="ctr"/>
                        <a:r>
                          <a:rPr lang="en-US" sz="800" dirty="0">
                            <a:latin typeface="Amasis MT Pro Light" panose="02040304050005020304" pitchFamily="18" charset="0"/>
                          </a:rPr>
                          <a:t>2</a:t>
                        </a:r>
                      </a:p>
                    </a:txBody>
                    <a:tcPr/>
                  </a:tc>
                  <a:extLst>
                    <a:ext uri="{0D108BD9-81ED-4DB2-BD59-A6C34878D82A}">
                      <a16:rowId xmlns:a16="http://schemas.microsoft.com/office/drawing/2014/main" val="1723654342"/>
                    </a:ext>
                  </a:extLst>
                </a:tr>
                <a:tr h="215135">
                  <a:tc>
                    <a:txBody>
                      <a:bodyPr/>
                      <a:lstStyle/>
                      <a:p>
                        <a:pPr algn="ctr"/>
                        <a:r>
                          <a:rPr lang="en-US" sz="800" dirty="0">
                            <a:latin typeface="Amasis MT Pro Light" panose="02040304050005020304" pitchFamily="18" charset="0"/>
                          </a:rPr>
                          <a:t>1</a:t>
                        </a:r>
                      </a:p>
                    </a:txBody>
                    <a:tcPr/>
                  </a:tc>
                  <a:extLst>
                    <a:ext uri="{0D108BD9-81ED-4DB2-BD59-A6C34878D82A}">
                      <a16:rowId xmlns:a16="http://schemas.microsoft.com/office/drawing/2014/main" val="3087234134"/>
                    </a:ext>
                  </a:extLst>
                </a:tr>
                <a:tr h="215135">
                  <a:tc>
                    <a:txBody>
                      <a:bodyPr/>
                      <a:lstStyle/>
                      <a:p>
                        <a:pPr algn="ctr"/>
                        <a:r>
                          <a:rPr lang="en-US" sz="800" dirty="0">
                            <a:latin typeface="Amasis MT Pro Light" panose="02040304050005020304" pitchFamily="18" charset="0"/>
                          </a:rPr>
                          <a:t>0</a:t>
                        </a:r>
                      </a:p>
                    </a:txBody>
                    <a:tcPr/>
                  </a:tc>
                  <a:extLst>
                    <a:ext uri="{0D108BD9-81ED-4DB2-BD59-A6C34878D82A}">
                      <a16:rowId xmlns:a16="http://schemas.microsoft.com/office/drawing/2014/main" val="1300424939"/>
                    </a:ext>
                  </a:extLst>
                </a:tr>
              </a:tbl>
            </a:graphicData>
          </a:graphic>
        </p:graphicFrame>
        <p:sp>
          <p:nvSpPr>
            <p:cNvPr id="26" name="TextBox 25">
              <a:extLst>
                <a:ext uri="{FF2B5EF4-FFF2-40B4-BE49-F238E27FC236}">
                  <a16:creationId xmlns:a16="http://schemas.microsoft.com/office/drawing/2014/main" id="{A87CFB78-375D-3EE7-A855-DCAE73E002BD}"/>
                </a:ext>
              </a:extLst>
            </p:cNvPr>
            <p:cNvSpPr txBox="1"/>
            <p:nvPr/>
          </p:nvSpPr>
          <p:spPr>
            <a:xfrm>
              <a:off x="4916874" y="3094318"/>
              <a:ext cx="1993324" cy="1037750"/>
            </a:xfrm>
            <a:prstGeom prst="rect">
              <a:avLst/>
            </a:prstGeom>
            <a:noFill/>
          </p:spPr>
          <p:txBody>
            <a:bodyPr wrap="square" rtlCol="0">
              <a:spAutoFit/>
            </a:bodyPr>
            <a:lstStyle/>
            <a:p>
              <a:pPr algn="ctr"/>
              <a:r>
                <a:rPr lang="en-US" sz="1100" dirty="0">
                  <a:latin typeface="Amasis MT Pro Light" panose="02040304050005020304" pitchFamily="18" charset="0"/>
                </a:rPr>
                <a:t>Select K Chromosomes at random</a:t>
              </a:r>
            </a:p>
          </p:txBody>
        </p:sp>
        <p:sp>
          <p:nvSpPr>
            <p:cNvPr id="27" name="Rectangle 26">
              <a:extLst>
                <a:ext uri="{FF2B5EF4-FFF2-40B4-BE49-F238E27FC236}">
                  <a16:creationId xmlns:a16="http://schemas.microsoft.com/office/drawing/2014/main" id="{0DA1F98E-4F37-3BC8-F6F3-5ED1D6888BB1}"/>
                </a:ext>
              </a:extLst>
            </p:cNvPr>
            <p:cNvSpPr/>
            <p:nvPr/>
          </p:nvSpPr>
          <p:spPr>
            <a:xfrm>
              <a:off x="7054739" y="2417242"/>
              <a:ext cx="2191839" cy="382993"/>
            </a:xfrm>
            <a:prstGeom prst="rect">
              <a:avLst/>
            </a:prstGeom>
            <a:solidFill>
              <a:srgbClr val="FC8E8E">
                <a:alpha val="25098"/>
              </a:srgb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sis MT Pro Light" panose="02040304050005020304" pitchFamily="18" charset="0"/>
                </a:rPr>
                <a:t>A</a:t>
              </a:r>
            </a:p>
          </p:txBody>
        </p:sp>
        <p:sp>
          <p:nvSpPr>
            <p:cNvPr id="29" name="Rectangle 28">
              <a:extLst>
                <a:ext uri="{FF2B5EF4-FFF2-40B4-BE49-F238E27FC236}">
                  <a16:creationId xmlns:a16="http://schemas.microsoft.com/office/drawing/2014/main" id="{3D40B69F-9209-BBCA-5004-8A0DA41C163C}"/>
                </a:ext>
              </a:extLst>
            </p:cNvPr>
            <p:cNvSpPr/>
            <p:nvPr/>
          </p:nvSpPr>
          <p:spPr>
            <a:xfrm>
              <a:off x="7045083" y="4290083"/>
              <a:ext cx="2191839" cy="382993"/>
            </a:xfrm>
            <a:prstGeom prst="rect">
              <a:avLst/>
            </a:prstGeom>
            <a:solidFill>
              <a:srgbClr val="FC8E8E">
                <a:alpha val="25098"/>
              </a:srgb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sis MT Pro Light" panose="02040304050005020304" pitchFamily="18" charset="0"/>
                </a:rPr>
                <a:t>E</a:t>
              </a:r>
            </a:p>
          </p:txBody>
        </p:sp>
        <p:sp>
          <p:nvSpPr>
            <p:cNvPr id="30" name="Rectangle 29">
              <a:extLst>
                <a:ext uri="{FF2B5EF4-FFF2-40B4-BE49-F238E27FC236}">
                  <a16:creationId xmlns:a16="http://schemas.microsoft.com/office/drawing/2014/main" id="{414BB5C8-8CD7-32D4-4602-75E04F373DD8}"/>
                </a:ext>
              </a:extLst>
            </p:cNvPr>
            <p:cNvSpPr/>
            <p:nvPr/>
          </p:nvSpPr>
          <p:spPr>
            <a:xfrm>
              <a:off x="7045083" y="5379809"/>
              <a:ext cx="2191839" cy="382993"/>
            </a:xfrm>
            <a:prstGeom prst="rect">
              <a:avLst/>
            </a:prstGeom>
            <a:solidFill>
              <a:srgbClr val="FC8E8E">
                <a:alpha val="25098"/>
              </a:srgb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sis MT Pro Light" panose="02040304050005020304" pitchFamily="18" charset="0"/>
                </a:rPr>
                <a:t>T</a:t>
              </a:r>
            </a:p>
          </p:txBody>
        </p:sp>
        <p:sp>
          <p:nvSpPr>
            <p:cNvPr id="31" name="Rectangle 30">
              <a:extLst>
                <a:ext uri="{FF2B5EF4-FFF2-40B4-BE49-F238E27FC236}">
                  <a16:creationId xmlns:a16="http://schemas.microsoft.com/office/drawing/2014/main" id="{93AF358F-8351-0D03-F5D7-8A6CBFE6E370}"/>
                </a:ext>
              </a:extLst>
            </p:cNvPr>
            <p:cNvSpPr/>
            <p:nvPr/>
          </p:nvSpPr>
          <p:spPr>
            <a:xfrm>
              <a:off x="10000161" y="3967044"/>
              <a:ext cx="2191839" cy="382993"/>
            </a:xfrm>
            <a:prstGeom prst="rect">
              <a:avLst/>
            </a:prstGeom>
            <a:solidFill>
              <a:srgbClr val="FC8E8E">
                <a:alpha val="25098"/>
              </a:srgb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sis MT Pro Light" panose="02040304050005020304" pitchFamily="18" charset="0"/>
                </a:rPr>
                <a:t>A</a:t>
              </a:r>
            </a:p>
          </p:txBody>
        </p:sp>
        <p:sp>
          <p:nvSpPr>
            <p:cNvPr id="32" name="Right Brace 31">
              <a:extLst>
                <a:ext uri="{FF2B5EF4-FFF2-40B4-BE49-F238E27FC236}">
                  <a16:creationId xmlns:a16="http://schemas.microsoft.com/office/drawing/2014/main" id="{3F1E0C56-0E7E-1BA5-31D5-400C45A90A62}"/>
                </a:ext>
              </a:extLst>
            </p:cNvPr>
            <p:cNvSpPr/>
            <p:nvPr/>
          </p:nvSpPr>
          <p:spPr>
            <a:xfrm>
              <a:off x="9375494" y="2640074"/>
              <a:ext cx="624667" cy="2985221"/>
            </a:xfrm>
            <a:prstGeom prst="rightBrace">
              <a:avLst/>
            </a:prstGeom>
            <a:ln w="57150">
              <a:solidFill>
                <a:srgbClr val="FFC0A4"/>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3EC3CE26-12F2-4BB1-737D-F4CC30A4AD28}"/>
                </a:ext>
              </a:extLst>
            </p:cNvPr>
            <p:cNvCxnSpPr/>
            <p:nvPr/>
          </p:nvCxnSpPr>
          <p:spPr>
            <a:xfrm>
              <a:off x="4989983" y="2640074"/>
              <a:ext cx="1954827" cy="0"/>
            </a:xfrm>
            <a:prstGeom prst="straightConnector1">
              <a:avLst/>
            </a:prstGeom>
            <a:ln w="57150">
              <a:solidFill>
                <a:srgbClr val="FFC0A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9F77D8B-5ED1-57E8-4F11-D3C7E5EA4F68}"/>
                </a:ext>
              </a:extLst>
            </p:cNvPr>
            <p:cNvCxnSpPr/>
            <p:nvPr/>
          </p:nvCxnSpPr>
          <p:spPr>
            <a:xfrm>
              <a:off x="4989983" y="4481579"/>
              <a:ext cx="1954826" cy="0"/>
            </a:xfrm>
            <a:prstGeom prst="straightConnector1">
              <a:avLst/>
            </a:prstGeom>
            <a:ln w="57150">
              <a:solidFill>
                <a:srgbClr val="FFC0A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4EBAC3B-7657-4414-5D9D-91E30C610C6B}"/>
                </a:ext>
              </a:extLst>
            </p:cNvPr>
            <p:cNvCxnSpPr/>
            <p:nvPr/>
          </p:nvCxnSpPr>
          <p:spPr>
            <a:xfrm>
              <a:off x="4989983" y="5594227"/>
              <a:ext cx="1954827" cy="0"/>
            </a:xfrm>
            <a:prstGeom prst="straightConnector1">
              <a:avLst/>
            </a:prstGeom>
            <a:ln w="57150">
              <a:solidFill>
                <a:srgbClr val="FFC0A4"/>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0DA8DA-6795-15B2-FA90-44966B291A09}"/>
                </a:ext>
              </a:extLst>
            </p:cNvPr>
            <p:cNvSpPr txBox="1"/>
            <p:nvPr/>
          </p:nvSpPr>
          <p:spPr>
            <a:xfrm>
              <a:off x="10000161" y="3257908"/>
              <a:ext cx="2191839" cy="452353"/>
            </a:xfrm>
            <a:prstGeom prst="rect">
              <a:avLst/>
            </a:prstGeom>
            <a:noFill/>
          </p:spPr>
          <p:txBody>
            <a:bodyPr wrap="square" rtlCol="0">
              <a:spAutoFit/>
            </a:bodyPr>
            <a:lstStyle/>
            <a:p>
              <a:pPr algn="ctr"/>
              <a:r>
                <a:rPr lang="en-US" sz="1100" dirty="0">
                  <a:latin typeface="Amasis MT Pro Light" panose="02040304050005020304" pitchFamily="18" charset="0"/>
                </a:rPr>
                <a:t>Pick the best as parent</a:t>
              </a:r>
            </a:p>
          </p:txBody>
        </p:sp>
      </p:grpSp>
      <p:sp>
        <p:nvSpPr>
          <p:cNvPr id="38" name="TextBox 37">
            <a:extLst>
              <a:ext uri="{FF2B5EF4-FFF2-40B4-BE49-F238E27FC236}">
                <a16:creationId xmlns:a16="http://schemas.microsoft.com/office/drawing/2014/main" id="{1CD4C1CF-200C-8B00-14A0-8AE172BC9C9C}"/>
              </a:ext>
            </a:extLst>
          </p:cNvPr>
          <p:cNvSpPr txBox="1"/>
          <p:nvPr/>
        </p:nvSpPr>
        <p:spPr>
          <a:xfrm>
            <a:off x="1232020" y="2177008"/>
            <a:ext cx="6560852" cy="646331"/>
          </a:xfrm>
          <a:prstGeom prst="rect">
            <a:avLst/>
          </a:prstGeom>
          <a:noFill/>
        </p:spPr>
        <p:txBody>
          <a:bodyPr wrap="square">
            <a:spAutoFit/>
          </a:bodyPr>
          <a:lstStyle/>
          <a:p>
            <a:r>
              <a:rPr lang="en-US" dirty="0">
                <a:latin typeface="Amasis MT Pro Light" panose="02040304050005020304" pitchFamily="18" charset="0"/>
                <a:cs typeface="Calibri"/>
              </a:rPr>
              <a:t>The best parent is selected from K individuals in K-Way tournament selection. Process continues for next parent's selection.</a:t>
            </a:r>
          </a:p>
        </p:txBody>
      </p:sp>
    </p:spTree>
    <p:extLst>
      <p:ext uri="{BB962C8B-B14F-4D97-AF65-F5344CB8AC3E}">
        <p14:creationId xmlns:p14="http://schemas.microsoft.com/office/powerpoint/2010/main" val="270796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93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EFD4FA3-5BC7-A189-1EA7-0D1A660F919F}"/>
              </a:ext>
            </a:extLst>
          </p:cNvPr>
          <p:cNvSpPr/>
          <p:nvPr/>
        </p:nvSpPr>
        <p:spPr>
          <a:xfrm>
            <a:off x="-9491" y="-26211"/>
            <a:ext cx="12201492" cy="6889034"/>
          </a:xfrm>
          <a:prstGeom prst="rect">
            <a:avLst/>
          </a:prstGeom>
          <a:gradFill flip="none" rotWithShape="1">
            <a:gsLst>
              <a:gs pos="0">
                <a:schemeClr val="accent2">
                  <a:lumMod val="20000"/>
                  <a:lumOff val="80000"/>
                </a:schemeClr>
              </a:gs>
              <a:gs pos="4800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C050B6-6B3E-EBFD-13DB-D500A2FBD17C}"/>
              </a:ext>
            </a:extLst>
          </p:cNvPr>
          <p:cNvSpPr>
            <a:spLocks noGrp="1"/>
          </p:cNvSpPr>
          <p:nvPr>
            <p:ph type="title"/>
          </p:nvPr>
        </p:nvSpPr>
        <p:spPr/>
        <p:txBody>
          <a:bodyPr/>
          <a:lstStyle/>
          <a:p>
            <a:r>
              <a:rPr lang="en-US">
                <a:latin typeface="Amasis MT Pro"/>
              </a:rPr>
              <a:t>Parent Selection Types</a:t>
            </a:r>
            <a:endParaRPr lang="en-US">
              <a:latin typeface="Amasis MT Pro" panose="02040504050005020304" pitchFamily="18" charset="0"/>
            </a:endParaRPr>
          </a:p>
        </p:txBody>
      </p:sp>
      <p:sp>
        <p:nvSpPr>
          <p:cNvPr id="3" name="TextBox 2">
            <a:extLst>
              <a:ext uri="{FF2B5EF4-FFF2-40B4-BE49-F238E27FC236}">
                <a16:creationId xmlns:a16="http://schemas.microsoft.com/office/drawing/2014/main" id="{6B3AFFCC-1E58-6313-F256-847DA7F240BC}"/>
              </a:ext>
            </a:extLst>
          </p:cNvPr>
          <p:cNvSpPr txBox="1"/>
          <p:nvPr/>
        </p:nvSpPr>
        <p:spPr>
          <a:xfrm>
            <a:off x="916080" y="1716966"/>
            <a:ext cx="51829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Amasis MT Pro Medium" panose="02040604050005020304" pitchFamily="18" charset="0"/>
                <a:ea typeface="+mn-lt"/>
                <a:cs typeface="+mn-lt"/>
              </a:rPr>
              <a:t>4. Rank Selection</a:t>
            </a:r>
            <a:endParaRPr lang="en-US" dirty="0">
              <a:latin typeface="Amasis MT Pro Medium" panose="02040604050005020304" pitchFamily="18" charset="0"/>
            </a:endParaRPr>
          </a:p>
        </p:txBody>
      </p:sp>
      <p:pic>
        <p:nvPicPr>
          <p:cNvPr id="4" name="untitled4">
            <a:hlinkClick r:id="" action="ppaction://media"/>
            <a:extLst>
              <a:ext uri="{FF2B5EF4-FFF2-40B4-BE49-F238E27FC236}">
                <a16:creationId xmlns:a16="http://schemas.microsoft.com/office/drawing/2014/main" id="{E6355974-2B2D-2C16-479D-E807F485E4E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36808" y="429163"/>
            <a:ext cx="730250" cy="730250"/>
          </a:xfrm>
          <a:prstGeom prst="rect">
            <a:avLst/>
          </a:prstGeom>
        </p:spPr>
      </p:pic>
      <p:sp>
        <p:nvSpPr>
          <p:cNvPr id="5" name="TextBox 4">
            <a:extLst>
              <a:ext uri="{FF2B5EF4-FFF2-40B4-BE49-F238E27FC236}">
                <a16:creationId xmlns:a16="http://schemas.microsoft.com/office/drawing/2014/main" id="{C58B1FC1-3F97-0335-56F9-805029F8C77D}"/>
              </a:ext>
            </a:extLst>
          </p:cNvPr>
          <p:cNvSpPr txBox="1"/>
          <p:nvPr/>
        </p:nvSpPr>
        <p:spPr>
          <a:xfrm>
            <a:off x="1232020" y="2177008"/>
            <a:ext cx="5182981" cy="1754326"/>
          </a:xfrm>
          <a:prstGeom prst="rect">
            <a:avLst/>
          </a:prstGeom>
          <a:noFill/>
        </p:spPr>
        <p:txBody>
          <a:bodyPr wrap="square">
            <a:spAutoFit/>
          </a:bodyPr>
          <a:lstStyle/>
          <a:p>
            <a:r>
              <a:rPr lang="en-US" dirty="0">
                <a:latin typeface="Amasis MT Pro Light" panose="02040304050005020304" pitchFamily="18" charset="0"/>
                <a:cs typeface="Calibri"/>
              </a:rPr>
              <a:t>When the population fitness values are very closed, or may encounter negative values, rank selection can be the best choice. According to different values, no matter how close they are in terms of their floating-point values, ranks are allocated, and based on their ranks area is assigned on the wheel.</a:t>
            </a:r>
            <a:endParaRPr lang="en-US" dirty="0">
              <a:latin typeface="Amasis MT Pro Light" panose="02040304050005020304" pitchFamily="18" charset="0"/>
              <a:ea typeface="Calibri"/>
              <a:cs typeface="Calibri"/>
            </a:endParaRPr>
          </a:p>
        </p:txBody>
      </p:sp>
      <p:graphicFrame>
        <p:nvGraphicFramePr>
          <p:cNvPr id="6" name="Content Placeholder 14">
            <a:extLst>
              <a:ext uri="{FF2B5EF4-FFF2-40B4-BE49-F238E27FC236}">
                <a16:creationId xmlns:a16="http://schemas.microsoft.com/office/drawing/2014/main" id="{5139827E-5984-A40D-9E6F-25F19BBF0183}"/>
              </a:ext>
            </a:extLst>
          </p:cNvPr>
          <p:cNvGraphicFramePr>
            <a:graphicFrameLocks noGrp="1"/>
          </p:cNvGraphicFramePr>
          <p:nvPr>
            <p:ph idx="1"/>
            <p:extLst>
              <p:ext uri="{D42A27DB-BD31-4B8C-83A1-F6EECF244321}">
                <p14:modId xmlns:p14="http://schemas.microsoft.com/office/powerpoint/2010/main" val="2251599455"/>
              </p:ext>
            </p:extLst>
          </p:nvPr>
        </p:nvGraphicFramePr>
        <p:xfrm>
          <a:off x="6730941" y="3630305"/>
          <a:ext cx="4391985" cy="2418953"/>
        </p:xfrm>
        <a:graphic>
          <a:graphicData uri="http://schemas.openxmlformats.org/drawingml/2006/table">
            <a:tbl>
              <a:tblPr firstRow="1" bandRow="1">
                <a:tableStyleId>{5DA37D80-6434-44D0-A028-1B22A696006F}</a:tableStyleId>
              </a:tblPr>
              <a:tblGrid>
                <a:gridCol w="1463995">
                  <a:extLst>
                    <a:ext uri="{9D8B030D-6E8A-4147-A177-3AD203B41FA5}">
                      <a16:colId xmlns:a16="http://schemas.microsoft.com/office/drawing/2014/main" val="3611503319"/>
                    </a:ext>
                  </a:extLst>
                </a:gridCol>
                <a:gridCol w="1463995">
                  <a:extLst>
                    <a:ext uri="{9D8B030D-6E8A-4147-A177-3AD203B41FA5}">
                      <a16:colId xmlns:a16="http://schemas.microsoft.com/office/drawing/2014/main" val="1536290761"/>
                    </a:ext>
                  </a:extLst>
                </a:gridCol>
                <a:gridCol w="1463995">
                  <a:extLst>
                    <a:ext uri="{9D8B030D-6E8A-4147-A177-3AD203B41FA5}">
                      <a16:colId xmlns:a16="http://schemas.microsoft.com/office/drawing/2014/main" val="729161061"/>
                    </a:ext>
                  </a:extLst>
                </a:gridCol>
              </a:tblGrid>
              <a:tr h="544085">
                <a:tc>
                  <a:txBody>
                    <a:bodyPr/>
                    <a:lstStyle/>
                    <a:p>
                      <a:pPr algn="ctr"/>
                      <a:r>
                        <a:rPr lang="en-US" sz="1300" b="0" dirty="0">
                          <a:solidFill>
                            <a:schemeClr val="tx1"/>
                          </a:solidFill>
                          <a:latin typeface="Amasis MT Pro Medium" panose="02040604050005020304" pitchFamily="18" charset="0"/>
                        </a:rPr>
                        <a:t>Chromosome</a:t>
                      </a:r>
                    </a:p>
                  </a:txBody>
                  <a:tcPr anchor="ctr"/>
                </a:tc>
                <a:tc>
                  <a:txBody>
                    <a:bodyPr/>
                    <a:lstStyle/>
                    <a:p>
                      <a:pPr algn="ctr"/>
                      <a:r>
                        <a:rPr lang="en-US" sz="1300" b="0" dirty="0">
                          <a:solidFill>
                            <a:schemeClr val="tx1"/>
                          </a:solidFill>
                          <a:latin typeface="Amasis MT Pro Medium" panose="02040604050005020304" pitchFamily="18" charset="0"/>
                        </a:rPr>
                        <a:t>Fitness Value</a:t>
                      </a:r>
                    </a:p>
                  </a:txBody>
                  <a:tcPr anchor="ctr"/>
                </a:tc>
                <a:tc>
                  <a:txBody>
                    <a:bodyPr/>
                    <a:lstStyle/>
                    <a:p>
                      <a:pPr algn="ctr"/>
                      <a:r>
                        <a:rPr lang="en-US" sz="1300" b="0" dirty="0">
                          <a:solidFill>
                            <a:schemeClr val="tx1"/>
                          </a:solidFill>
                          <a:latin typeface="Amasis MT Pro Medium" panose="02040604050005020304" pitchFamily="18" charset="0"/>
                        </a:rPr>
                        <a:t>Rank</a:t>
                      </a:r>
                    </a:p>
                  </a:txBody>
                  <a:tcPr anchor="ctr"/>
                </a:tc>
                <a:extLst>
                  <a:ext uri="{0D108BD9-81ED-4DB2-BD59-A6C34878D82A}">
                    <a16:rowId xmlns:a16="http://schemas.microsoft.com/office/drawing/2014/main" val="2553610242"/>
                  </a:ext>
                </a:extLst>
              </a:tr>
              <a:tr h="312478">
                <a:tc>
                  <a:txBody>
                    <a:bodyPr/>
                    <a:lstStyle/>
                    <a:p>
                      <a:pPr algn="ctr"/>
                      <a:r>
                        <a:rPr lang="en-US" sz="1300" dirty="0">
                          <a:latin typeface="Amasis MT Pro Light" panose="02040304050005020304" pitchFamily="18" charset="0"/>
                        </a:rPr>
                        <a:t>A</a:t>
                      </a:r>
                    </a:p>
                  </a:txBody>
                  <a:tcPr anchor="ctr"/>
                </a:tc>
                <a:tc>
                  <a:txBody>
                    <a:bodyPr/>
                    <a:lstStyle/>
                    <a:p>
                      <a:pPr algn="ctr"/>
                      <a:r>
                        <a:rPr lang="en-US" sz="1300" dirty="0">
                          <a:latin typeface="Amasis MT Pro Light" panose="02040304050005020304" pitchFamily="18" charset="0"/>
                        </a:rPr>
                        <a:t>8.10</a:t>
                      </a:r>
                    </a:p>
                  </a:txBody>
                  <a:tcPr anchor="ctr"/>
                </a:tc>
                <a:tc>
                  <a:txBody>
                    <a:bodyPr/>
                    <a:lstStyle/>
                    <a:p>
                      <a:pPr algn="ctr"/>
                      <a:r>
                        <a:rPr lang="en-US" sz="1300" dirty="0">
                          <a:latin typeface="Amasis MT Pro Light" panose="02040304050005020304" pitchFamily="18" charset="0"/>
                        </a:rPr>
                        <a:t>1</a:t>
                      </a:r>
                    </a:p>
                  </a:txBody>
                  <a:tcPr anchor="ctr"/>
                </a:tc>
                <a:extLst>
                  <a:ext uri="{0D108BD9-81ED-4DB2-BD59-A6C34878D82A}">
                    <a16:rowId xmlns:a16="http://schemas.microsoft.com/office/drawing/2014/main" val="2676935581"/>
                  </a:ext>
                </a:extLst>
              </a:tr>
              <a:tr h="312478">
                <a:tc>
                  <a:txBody>
                    <a:bodyPr/>
                    <a:lstStyle/>
                    <a:p>
                      <a:pPr algn="ctr"/>
                      <a:r>
                        <a:rPr lang="en-US" sz="1300" dirty="0">
                          <a:latin typeface="Amasis MT Pro Light" panose="02040304050005020304" pitchFamily="18" charset="0"/>
                        </a:rPr>
                        <a:t>B</a:t>
                      </a:r>
                    </a:p>
                  </a:txBody>
                  <a:tcPr anchor="ctr"/>
                </a:tc>
                <a:tc>
                  <a:txBody>
                    <a:bodyPr/>
                    <a:lstStyle/>
                    <a:p>
                      <a:pPr algn="ctr"/>
                      <a:r>
                        <a:rPr lang="en-US" sz="1300" dirty="0">
                          <a:latin typeface="Amasis MT Pro Light" panose="02040304050005020304" pitchFamily="18" charset="0"/>
                        </a:rPr>
                        <a:t>8.00</a:t>
                      </a:r>
                    </a:p>
                  </a:txBody>
                  <a:tcPr anchor="ctr"/>
                </a:tc>
                <a:tc>
                  <a:txBody>
                    <a:bodyPr/>
                    <a:lstStyle/>
                    <a:p>
                      <a:pPr algn="ctr"/>
                      <a:r>
                        <a:rPr lang="en-US" sz="1300" dirty="0">
                          <a:latin typeface="Amasis MT Pro Light" panose="02040304050005020304" pitchFamily="18" charset="0"/>
                        </a:rPr>
                        <a:t>4</a:t>
                      </a:r>
                    </a:p>
                  </a:txBody>
                  <a:tcPr anchor="ctr"/>
                </a:tc>
                <a:extLst>
                  <a:ext uri="{0D108BD9-81ED-4DB2-BD59-A6C34878D82A}">
                    <a16:rowId xmlns:a16="http://schemas.microsoft.com/office/drawing/2014/main" val="1689071751"/>
                  </a:ext>
                </a:extLst>
              </a:tr>
              <a:tr h="312478">
                <a:tc>
                  <a:txBody>
                    <a:bodyPr/>
                    <a:lstStyle/>
                    <a:p>
                      <a:pPr algn="ctr"/>
                      <a:r>
                        <a:rPr lang="en-US" sz="1300">
                          <a:latin typeface="Amasis MT Pro Light" panose="02040304050005020304" pitchFamily="18" charset="0"/>
                        </a:rPr>
                        <a:t>C</a:t>
                      </a:r>
                    </a:p>
                  </a:txBody>
                  <a:tcPr anchor="ctr"/>
                </a:tc>
                <a:tc>
                  <a:txBody>
                    <a:bodyPr/>
                    <a:lstStyle/>
                    <a:p>
                      <a:pPr algn="ctr"/>
                      <a:r>
                        <a:rPr lang="en-US" sz="1300" dirty="0">
                          <a:latin typeface="Amasis MT Pro Light" panose="02040304050005020304" pitchFamily="18" charset="0"/>
                        </a:rPr>
                        <a:t>8.05</a:t>
                      </a:r>
                    </a:p>
                  </a:txBody>
                  <a:tcPr anchor="ctr"/>
                </a:tc>
                <a:tc>
                  <a:txBody>
                    <a:bodyPr/>
                    <a:lstStyle/>
                    <a:p>
                      <a:pPr algn="ctr"/>
                      <a:r>
                        <a:rPr lang="en-US" sz="1300" dirty="0">
                          <a:latin typeface="Amasis MT Pro Light" panose="02040304050005020304" pitchFamily="18" charset="0"/>
                        </a:rPr>
                        <a:t>2</a:t>
                      </a:r>
                    </a:p>
                  </a:txBody>
                  <a:tcPr anchor="ctr"/>
                </a:tc>
                <a:extLst>
                  <a:ext uri="{0D108BD9-81ED-4DB2-BD59-A6C34878D82A}">
                    <a16:rowId xmlns:a16="http://schemas.microsoft.com/office/drawing/2014/main" val="445313952"/>
                  </a:ext>
                </a:extLst>
              </a:tr>
              <a:tr h="312478">
                <a:tc>
                  <a:txBody>
                    <a:bodyPr/>
                    <a:lstStyle/>
                    <a:p>
                      <a:pPr algn="ctr"/>
                      <a:r>
                        <a:rPr lang="en-US" sz="1300">
                          <a:latin typeface="Amasis MT Pro Light" panose="02040304050005020304" pitchFamily="18" charset="0"/>
                        </a:rPr>
                        <a:t>D</a:t>
                      </a:r>
                    </a:p>
                  </a:txBody>
                  <a:tcPr anchor="ctr"/>
                </a:tc>
                <a:tc>
                  <a:txBody>
                    <a:bodyPr/>
                    <a:lstStyle/>
                    <a:p>
                      <a:pPr algn="ctr"/>
                      <a:r>
                        <a:rPr lang="en-US" sz="1300" dirty="0">
                          <a:latin typeface="Amasis MT Pro Light" panose="02040304050005020304" pitchFamily="18" charset="0"/>
                        </a:rPr>
                        <a:t>7.95</a:t>
                      </a:r>
                    </a:p>
                  </a:txBody>
                  <a:tcPr anchor="ctr"/>
                </a:tc>
                <a:tc>
                  <a:txBody>
                    <a:bodyPr/>
                    <a:lstStyle/>
                    <a:p>
                      <a:pPr algn="ctr"/>
                      <a:r>
                        <a:rPr lang="en-US" sz="1300" dirty="0">
                          <a:latin typeface="Amasis MT Pro Light" panose="02040304050005020304" pitchFamily="18" charset="0"/>
                        </a:rPr>
                        <a:t>6</a:t>
                      </a:r>
                    </a:p>
                  </a:txBody>
                  <a:tcPr anchor="ctr"/>
                </a:tc>
                <a:extLst>
                  <a:ext uri="{0D108BD9-81ED-4DB2-BD59-A6C34878D82A}">
                    <a16:rowId xmlns:a16="http://schemas.microsoft.com/office/drawing/2014/main" val="433366596"/>
                  </a:ext>
                </a:extLst>
              </a:tr>
              <a:tr h="312478">
                <a:tc>
                  <a:txBody>
                    <a:bodyPr/>
                    <a:lstStyle/>
                    <a:p>
                      <a:pPr algn="ctr"/>
                      <a:r>
                        <a:rPr lang="en-US" sz="1300">
                          <a:latin typeface="Amasis MT Pro Light" panose="02040304050005020304" pitchFamily="18" charset="0"/>
                        </a:rPr>
                        <a:t>E</a:t>
                      </a:r>
                    </a:p>
                  </a:txBody>
                  <a:tcPr anchor="ctr"/>
                </a:tc>
                <a:tc>
                  <a:txBody>
                    <a:bodyPr/>
                    <a:lstStyle/>
                    <a:p>
                      <a:pPr algn="ctr"/>
                      <a:r>
                        <a:rPr lang="en-US" sz="1300" dirty="0">
                          <a:latin typeface="Amasis MT Pro Light" panose="02040304050005020304" pitchFamily="18" charset="0"/>
                        </a:rPr>
                        <a:t>8.02</a:t>
                      </a:r>
                    </a:p>
                  </a:txBody>
                  <a:tcPr anchor="ctr"/>
                </a:tc>
                <a:tc>
                  <a:txBody>
                    <a:bodyPr/>
                    <a:lstStyle/>
                    <a:p>
                      <a:pPr algn="ctr"/>
                      <a:r>
                        <a:rPr lang="en-US" sz="1300" dirty="0">
                          <a:latin typeface="Amasis MT Pro Light" panose="02040304050005020304" pitchFamily="18" charset="0"/>
                        </a:rPr>
                        <a:t>3</a:t>
                      </a:r>
                    </a:p>
                  </a:txBody>
                  <a:tcPr anchor="ctr"/>
                </a:tc>
                <a:extLst>
                  <a:ext uri="{0D108BD9-81ED-4DB2-BD59-A6C34878D82A}">
                    <a16:rowId xmlns:a16="http://schemas.microsoft.com/office/drawing/2014/main" val="2485374312"/>
                  </a:ext>
                </a:extLst>
              </a:tr>
              <a:tr h="312478">
                <a:tc>
                  <a:txBody>
                    <a:bodyPr/>
                    <a:lstStyle/>
                    <a:p>
                      <a:pPr algn="ctr"/>
                      <a:r>
                        <a:rPr lang="en-US" sz="1300">
                          <a:latin typeface="Amasis MT Pro Light" panose="02040304050005020304" pitchFamily="18" charset="0"/>
                        </a:rPr>
                        <a:t>F</a:t>
                      </a:r>
                    </a:p>
                  </a:txBody>
                  <a:tcPr anchor="ctr"/>
                </a:tc>
                <a:tc>
                  <a:txBody>
                    <a:bodyPr/>
                    <a:lstStyle/>
                    <a:p>
                      <a:pPr algn="ctr"/>
                      <a:r>
                        <a:rPr lang="en-US" sz="1300" dirty="0">
                          <a:latin typeface="Amasis MT Pro Light" panose="02040304050005020304" pitchFamily="18" charset="0"/>
                        </a:rPr>
                        <a:t>7.99</a:t>
                      </a:r>
                    </a:p>
                  </a:txBody>
                  <a:tcPr anchor="ctr"/>
                </a:tc>
                <a:tc>
                  <a:txBody>
                    <a:bodyPr/>
                    <a:lstStyle/>
                    <a:p>
                      <a:pPr algn="ctr"/>
                      <a:r>
                        <a:rPr lang="en-US" sz="1300" dirty="0">
                          <a:latin typeface="Amasis MT Pro Light" panose="02040304050005020304" pitchFamily="18" charset="0"/>
                        </a:rPr>
                        <a:t>5</a:t>
                      </a:r>
                    </a:p>
                  </a:txBody>
                  <a:tcPr anchor="ctr"/>
                </a:tc>
                <a:extLst>
                  <a:ext uri="{0D108BD9-81ED-4DB2-BD59-A6C34878D82A}">
                    <a16:rowId xmlns:a16="http://schemas.microsoft.com/office/drawing/2014/main" val="3083593265"/>
                  </a:ext>
                </a:extLst>
              </a:tr>
            </a:tbl>
          </a:graphicData>
        </a:graphic>
      </p:graphicFrame>
    </p:spTree>
    <p:extLst>
      <p:ext uri="{BB962C8B-B14F-4D97-AF65-F5344CB8AC3E}">
        <p14:creationId xmlns:p14="http://schemas.microsoft.com/office/powerpoint/2010/main" val="409924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3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EFD4FA3-5BC7-A189-1EA7-0D1A660F919F}"/>
              </a:ext>
            </a:extLst>
          </p:cNvPr>
          <p:cNvSpPr/>
          <p:nvPr/>
        </p:nvSpPr>
        <p:spPr>
          <a:xfrm>
            <a:off x="-9491" y="-26211"/>
            <a:ext cx="12201492" cy="6889034"/>
          </a:xfrm>
          <a:prstGeom prst="rect">
            <a:avLst/>
          </a:prstGeom>
          <a:gradFill flip="none" rotWithShape="1">
            <a:gsLst>
              <a:gs pos="0">
                <a:schemeClr val="accent2">
                  <a:lumMod val="20000"/>
                  <a:lumOff val="80000"/>
                </a:schemeClr>
              </a:gs>
              <a:gs pos="4800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C050B6-6B3E-EBFD-13DB-D500A2FBD17C}"/>
              </a:ext>
            </a:extLst>
          </p:cNvPr>
          <p:cNvSpPr>
            <a:spLocks noGrp="1"/>
          </p:cNvSpPr>
          <p:nvPr>
            <p:ph type="title"/>
          </p:nvPr>
        </p:nvSpPr>
        <p:spPr/>
        <p:txBody>
          <a:bodyPr/>
          <a:lstStyle/>
          <a:p>
            <a:r>
              <a:rPr lang="en-US">
                <a:latin typeface="Amasis MT Pro"/>
              </a:rPr>
              <a:t>Parent Selection Types</a:t>
            </a:r>
            <a:endParaRPr lang="en-US">
              <a:latin typeface="Amasis MT Pro" panose="02040504050005020304" pitchFamily="18" charset="0"/>
            </a:endParaRPr>
          </a:p>
        </p:txBody>
      </p:sp>
      <p:sp>
        <p:nvSpPr>
          <p:cNvPr id="3" name="TextBox 2">
            <a:extLst>
              <a:ext uri="{FF2B5EF4-FFF2-40B4-BE49-F238E27FC236}">
                <a16:creationId xmlns:a16="http://schemas.microsoft.com/office/drawing/2014/main" id="{6B3AFFCC-1E58-6313-F256-847DA7F240BC}"/>
              </a:ext>
            </a:extLst>
          </p:cNvPr>
          <p:cNvSpPr txBox="1"/>
          <p:nvPr/>
        </p:nvSpPr>
        <p:spPr>
          <a:xfrm>
            <a:off x="916080" y="1696646"/>
            <a:ext cx="76010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Amasis MT Pro Medium" panose="02040604050005020304" pitchFamily="18" charset="0"/>
                <a:ea typeface="+mn-lt"/>
                <a:cs typeface="+mn-lt"/>
              </a:rPr>
              <a:t>5. Random Selection</a:t>
            </a:r>
          </a:p>
        </p:txBody>
      </p:sp>
      <p:pic>
        <p:nvPicPr>
          <p:cNvPr id="4" name="untitled5">
            <a:hlinkClick r:id="" action="ppaction://media"/>
            <a:extLst>
              <a:ext uri="{FF2B5EF4-FFF2-40B4-BE49-F238E27FC236}">
                <a16:creationId xmlns:a16="http://schemas.microsoft.com/office/drawing/2014/main" id="{094064EF-48CB-9342-29AD-763FAAE2EAB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146" y="752045"/>
            <a:ext cx="730250" cy="730250"/>
          </a:xfrm>
          <a:prstGeom prst="rect">
            <a:avLst/>
          </a:prstGeom>
        </p:spPr>
      </p:pic>
      <p:sp>
        <p:nvSpPr>
          <p:cNvPr id="5" name="TextBox 4">
            <a:extLst>
              <a:ext uri="{FF2B5EF4-FFF2-40B4-BE49-F238E27FC236}">
                <a16:creationId xmlns:a16="http://schemas.microsoft.com/office/drawing/2014/main" id="{27E7E68B-DF2C-D678-C165-9C3757C85792}"/>
              </a:ext>
            </a:extLst>
          </p:cNvPr>
          <p:cNvSpPr txBox="1"/>
          <p:nvPr/>
        </p:nvSpPr>
        <p:spPr>
          <a:xfrm>
            <a:off x="1232020" y="2177008"/>
            <a:ext cx="9385938" cy="646331"/>
          </a:xfrm>
          <a:prstGeom prst="rect">
            <a:avLst/>
          </a:prstGeom>
          <a:noFill/>
        </p:spPr>
        <p:txBody>
          <a:bodyPr wrap="square">
            <a:spAutoFit/>
          </a:bodyPr>
          <a:lstStyle/>
          <a:p>
            <a:r>
              <a:rPr lang="en-US" dirty="0">
                <a:latin typeface="Amasis MT Pro Light" panose="02040304050005020304" pitchFamily="18" charset="0"/>
                <a:ea typeface="+mn-lt"/>
                <a:cs typeface="+mn-lt"/>
              </a:rPr>
              <a:t>In this selection methodology, parents are selected randomly from the population without keeping and consideration of their fitness values. </a:t>
            </a:r>
            <a:r>
              <a:rPr lang="en-US" i="1" dirty="0">
                <a:latin typeface="Amasis MT Pro Light" panose="02040304050005020304" pitchFamily="18" charset="0"/>
                <a:ea typeface="+mn-lt"/>
                <a:cs typeface="+mn-lt"/>
              </a:rPr>
              <a:t>This approach is usually avoided.</a:t>
            </a:r>
          </a:p>
        </p:txBody>
      </p:sp>
    </p:spTree>
    <p:extLst>
      <p:ext uri="{BB962C8B-B14F-4D97-AF65-F5344CB8AC3E}">
        <p14:creationId xmlns:p14="http://schemas.microsoft.com/office/powerpoint/2010/main" val="145726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EFD4FA3-5BC7-A189-1EA7-0D1A660F919F}"/>
              </a:ext>
            </a:extLst>
          </p:cNvPr>
          <p:cNvSpPr/>
          <p:nvPr/>
        </p:nvSpPr>
        <p:spPr>
          <a:xfrm>
            <a:off x="-9491" y="-26211"/>
            <a:ext cx="12201492" cy="6889034"/>
          </a:xfrm>
          <a:prstGeom prst="rect">
            <a:avLst/>
          </a:prstGeom>
          <a:gradFill flip="none" rotWithShape="1">
            <a:gsLst>
              <a:gs pos="0">
                <a:schemeClr val="accent2">
                  <a:lumMod val="20000"/>
                  <a:lumOff val="80000"/>
                </a:schemeClr>
              </a:gs>
              <a:gs pos="4800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C050B6-6B3E-EBFD-13DB-D500A2FBD17C}"/>
              </a:ext>
            </a:extLst>
          </p:cNvPr>
          <p:cNvSpPr>
            <a:spLocks noGrp="1"/>
          </p:cNvSpPr>
          <p:nvPr>
            <p:ph type="title"/>
          </p:nvPr>
        </p:nvSpPr>
        <p:spPr/>
        <p:txBody>
          <a:bodyPr/>
          <a:lstStyle/>
          <a:p>
            <a:r>
              <a:rPr lang="en-US">
                <a:latin typeface="Amasis MT Pro"/>
              </a:rPr>
              <a:t>Population Management Models</a:t>
            </a:r>
            <a:endParaRPr lang="en-US">
              <a:latin typeface="Amasis MT Pro" panose="02040504050005020304" pitchFamily="18" charset="0"/>
            </a:endParaRPr>
          </a:p>
        </p:txBody>
      </p:sp>
      <p:sp>
        <p:nvSpPr>
          <p:cNvPr id="3" name="TextBox 2">
            <a:extLst>
              <a:ext uri="{FF2B5EF4-FFF2-40B4-BE49-F238E27FC236}">
                <a16:creationId xmlns:a16="http://schemas.microsoft.com/office/drawing/2014/main" id="{6B3AFFCC-1E58-6313-F256-847DA7F240BC}"/>
              </a:ext>
            </a:extLst>
          </p:cNvPr>
          <p:cNvSpPr txBox="1"/>
          <p:nvPr/>
        </p:nvSpPr>
        <p:spPr>
          <a:xfrm>
            <a:off x="916080" y="1696646"/>
            <a:ext cx="7601061"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Amasis MT Pro Medium" panose="02040604050005020304" pitchFamily="18" charset="0"/>
                <a:ea typeface="+mn-lt"/>
                <a:cs typeface="+mn-lt"/>
              </a:rPr>
              <a:t>Types of Models</a:t>
            </a:r>
          </a:p>
          <a:p>
            <a:endParaRPr lang="en-US" sz="2400" b="1" dirty="0">
              <a:ea typeface="Calibri"/>
              <a:cs typeface="Calibri"/>
            </a:endParaRPr>
          </a:p>
          <a:p>
            <a:pPr marL="914400" lvl="1" indent="-457200">
              <a:buFont typeface="+mj-lt"/>
              <a:buAutoNum type="arabicPeriod"/>
            </a:pPr>
            <a:r>
              <a:rPr lang="en-US" sz="2200" dirty="0">
                <a:latin typeface="Amasis MT Pro Medium" panose="02040604050005020304" pitchFamily="18" charset="0"/>
                <a:ea typeface="Calibri"/>
                <a:cs typeface="Calibri"/>
              </a:rPr>
              <a:t>Generation Model:</a:t>
            </a:r>
          </a:p>
          <a:p>
            <a:pPr marL="1257300" lvl="2" indent="-342900">
              <a:buFont typeface="Arial"/>
              <a:buChar char="•"/>
            </a:pPr>
            <a:r>
              <a:rPr lang="en-US" sz="2200" dirty="0">
                <a:latin typeface="Amasis MT Pro Light" panose="02040304050005020304" pitchFamily="18" charset="0"/>
                <a:ea typeface="Calibri"/>
                <a:cs typeface="Calibri"/>
              </a:rPr>
              <a:t>Each chromosome survives for only one generation. </a:t>
            </a:r>
          </a:p>
          <a:p>
            <a:pPr marL="1257300" lvl="2" indent="-342900">
              <a:buFont typeface="Arial"/>
              <a:buChar char="•"/>
            </a:pPr>
            <a:r>
              <a:rPr lang="en-US" sz="2200" dirty="0">
                <a:latin typeface="Amasis MT Pro Light" panose="02040304050005020304" pitchFamily="18" charset="0"/>
                <a:ea typeface="Calibri"/>
                <a:cs typeface="Calibri"/>
              </a:rPr>
              <a:t>The off-springs replaces the entire generation</a:t>
            </a:r>
          </a:p>
          <a:p>
            <a:pPr marL="1257300" lvl="2" indent="-342900">
              <a:buFont typeface="Arial"/>
              <a:buChar char="•"/>
            </a:pPr>
            <a:r>
              <a:rPr lang="en-US" sz="2200" dirty="0">
                <a:latin typeface="Amasis MT Pro Light" panose="02040304050005020304" pitchFamily="18" charset="0"/>
                <a:ea typeface="Calibri"/>
                <a:cs typeface="Calibri"/>
              </a:rPr>
              <a:t>Non-overlapping population</a:t>
            </a:r>
          </a:p>
          <a:p>
            <a:pPr marL="800100" lvl="1" indent="-342900">
              <a:buFont typeface="Arial"/>
              <a:buChar char="•"/>
            </a:pPr>
            <a:endParaRPr lang="en-US" sz="2400" dirty="0">
              <a:ea typeface="Calibri"/>
              <a:cs typeface="Calibri"/>
            </a:endParaRPr>
          </a:p>
          <a:p>
            <a:pPr marL="914400" lvl="1" indent="-457200">
              <a:buFont typeface="+mj-lt"/>
              <a:buAutoNum type="arabicPeriod" startAt="2"/>
            </a:pPr>
            <a:r>
              <a:rPr lang="en-US" sz="2200" dirty="0">
                <a:latin typeface="Amasis MT Pro Medium" panose="02040604050005020304" pitchFamily="18" charset="0"/>
                <a:ea typeface="Calibri"/>
                <a:cs typeface="Calibri"/>
              </a:rPr>
              <a:t>Steady State Model: </a:t>
            </a:r>
          </a:p>
          <a:p>
            <a:pPr marL="1257300" lvl="2" indent="-342900">
              <a:buFont typeface="Arial"/>
              <a:buChar char="•"/>
            </a:pPr>
            <a:r>
              <a:rPr lang="en-US" sz="2200" dirty="0">
                <a:latin typeface="Amasis MT Pro Light" panose="02040304050005020304" pitchFamily="18" charset="0"/>
                <a:ea typeface="Calibri"/>
                <a:cs typeface="Calibri"/>
              </a:rPr>
              <a:t>A single individual which can be random or the worst one is selected and replaced by one off-spring.</a:t>
            </a:r>
          </a:p>
          <a:p>
            <a:pPr marL="1257300" lvl="2" indent="-342900">
              <a:buFont typeface="Arial"/>
              <a:buChar char="•"/>
            </a:pPr>
            <a:r>
              <a:rPr lang="en-US" sz="2200" dirty="0">
                <a:latin typeface="Amasis MT Pro Light" panose="02040304050005020304" pitchFamily="18" charset="0"/>
                <a:ea typeface="Calibri"/>
                <a:cs typeface="Calibri"/>
              </a:rPr>
              <a:t>Overlapping population</a:t>
            </a:r>
          </a:p>
          <a:p>
            <a:pPr marL="342900" indent="-342900">
              <a:buFont typeface="Arial"/>
              <a:buChar char="•"/>
            </a:pPr>
            <a:endParaRPr lang="en-US" sz="2400" dirty="0">
              <a:ea typeface="Calibri"/>
              <a:cs typeface="Calibri"/>
            </a:endParaRPr>
          </a:p>
        </p:txBody>
      </p:sp>
      <p:pic>
        <p:nvPicPr>
          <p:cNvPr id="6" name="untitled6">
            <a:hlinkClick r:id="" action="ppaction://media"/>
            <a:extLst>
              <a:ext uri="{FF2B5EF4-FFF2-40B4-BE49-F238E27FC236}">
                <a16:creationId xmlns:a16="http://schemas.microsoft.com/office/drawing/2014/main" id="{A296A631-7C2D-8324-37D4-47464D95324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70028" y="661638"/>
            <a:ext cx="730250" cy="730250"/>
          </a:xfrm>
          <a:prstGeom prst="rect">
            <a:avLst/>
          </a:prstGeom>
        </p:spPr>
      </p:pic>
      <p:sp>
        <p:nvSpPr>
          <p:cNvPr id="7" name="Rectangle 6">
            <a:extLst>
              <a:ext uri="{FF2B5EF4-FFF2-40B4-BE49-F238E27FC236}">
                <a16:creationId xmlns:a16="http://schemas.microsoft.com/office/drawing/2014/main" id="{BAD2BD50-639B-32A2-73E7-0BFD458716C6}"/>
              </a:ext>
            </a:extLst>
          </p:cNvPr>
          <p:cNvSpPr/>
          <p:nvPr/>
        </p:nvSpPr>
        <p:spPr>
          <a:xfrm>
            <a:off x="7776154" y="3290697"/>
            <a:ext cx="873457" cy="986051"/>
          </a:xfrm>
          <a:prstGeom prst="rect">
            <a:avLst/>
          </a:prstGeom>
          <a:solidFill>
            <a:srgbClr val="FFC0A4"/>
          </a:solidFill>
          <a:ln>
            <a:solidFill>
              <a:srgbClr val="FFC0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Amasis MT Pro" panose="02040504050005020304" pitchFamily="18" charset="0"/>
              </a:rPr>
              <a:t>10010</a:t>
            </a:r>
          </a:p>
          <a:p>
            <a:pPr algn="ctr"/>
            <a:r>
              <a:rPr lang="en-US" sz="1500" dirty="0">
                <a:latin typeface="Amasis MT Pro" panose="02040504050005020304" pitchFamily="18" charset="0"/>
              </a:rPr>
              <a:t>01001</a:t>
            </a:r>
          </a:p>
          <a:p>
            <a:pPr algn="ctr"/>
            <a:r>
              <a:rPr lang="en-US" sz="1500" dirty="0">
                <a:latin typeface="Amasis MT Pro" panose="02040504050005020304" pitchFamily="18" charset="0"/>
              </a:rPr>
              <a:t>11001</a:t>
            </a:r>
          </a:p>
        </p:txBody>
      </p:sp>
      <p:sp>
        <p:nvSpPr>
          <p:cNvPr id="8" name="Rectangle 7">
            <a:extLst>
              <a:ext uri="{FF2B5EF4-FFF2-40B4-BE49-F238E27FC236}">
                <a16:creationId xmlns:a16="http://schemas.microsoft.com/office/drawing/2014/main" id="{5E7F2C83-D746-3695-2D28-77203F2D334F}"/>
              </a:ext>
            </a:extLst>
          </p:cNvPr>
          <p:cNvSpPr/>
          <p:nvPr/>
        </p:nvSpPr>
        <p:spPr>
          <a:xfrm>
            <a:off x="10839191" y="3290696"/>
            <a:ext cx="873457" cy="986051"/>
          </a:xfrm>
          <a:prstGeom prst="rect">
            <a:avLst/>
          </a:prstGeom>
          <a:solidFill>
            <a:srgbClr val="FC8E8E"/>
          </a:solidFill>
          <a:ln>
            <a:solidFill>
              <a:srgbClr val="FC8E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Amasis MT Pro" panose="02040504050005020304" pitchFamily="18" charset="0"/>
              </a:rPr>
              <a:t>10111</a:t>
            </a:r>
          </a:p>
          <a:p>
            <a:pPr algn="ctr"/>
            <a:r>
              <a:rPr lang="en-US" sz="1500" dirty="0">
                <a:latin typeface="Amasis MT Pro" panose="02040504050005020304" pitchFamily="18" charset="0"/>
              </a:rPr>
              <a:t>01000</a:t>
            </a:r>
          </a:p>
          <a:p>
            <a:pPr algn="ctr"/>
            <a:r>
              <a:rPr lang="en-US" sz="1500" dirty="0">
                <a:latin typeface="Amasis MT Pro" panose="02040504050005020304" pitchFamily="18" charset="0"/>
              </a:rPr>
              <a:t>01011</a:t>
            </a:r>
          </a:p>
        </p:txBody>
      </p:sp>
      <p:sp>
        <p:nvSpPr>
          <p:cNvPr id="9" name="TextBox 8">
            <a:extLst>
              <a:ext uri="{FF2B5EF4-FFF2-40B4-BE49-F238E27FC236}">
                <a16:creationId xmlns:a16="http://schemas.microsoft.com/office/drawing/2014/main" id="{EB6DE179-6817-76C8-9567-A461C1E43D23}"/>
              </a:ext>
            </a:extLst>
          </p:cNvPr>
          <p:cNvSpPr txBox="1"/>
          <p:nvPr/>
        </p:nvSpPr>
        <p:spPr>
          <a:xfrm>
            <a:off x="9129804" y="3429000"/>
            <a:ext cx="1270474" cy="692497"/>
          </a:xfrm>
          <a:prstGeom prst="rect">
            <a:avLst/>
          </a:prstGeom>
          <a:noFill/>
        </p:spPr>
        <p:txBody>
          <a:bodyPr wrap="square" rtlCol="0">
            <a:spAutoFit/>
          </a:bodyPr>
          <a:lstStyle/>
          <a:p>
            <a:pPr algn="ctr"/>
            <a:r>
              <a:rPr lang="en-US" sz="1300" dirty="0">
                <a:latin typeface="Amasis MT Pro" panose="02040504050005020304" pitchFamily="18" charset="0"/>
              </a:rPr>
              <a:t>Selection</a:t>
            </a:r>
          </a:p>
          <a:p>
            <a:pPr algn="ctr"/>
            <a:r>
              <a:rPr lang="en-US" sz="1300" dirty="0">
                <a:latin typeface="Amasis MT Pro" panose="02040504050005020304" pitchFamily="18" charset="0"/>
              </a:rPr>
              <a:t>Crossover</a:t>
            </a:r>
          </a:p>
          <a:p>
            <a:pPr algn="ctr"/>
            <a:r>
              <a:rPr lang="en-US" sz="1300" dirty="0">
                <a:latin typeface="Amasis MT Pro" panose="02040504050005020304" pitchFamily="18" charset="0"/>
              </a:rPr>
              <a:t>Mutation</a:t>
            </a:r>
          </a:p>
        </p:txBody>
      </p:sp>
      <p:cxnSp>
        <p:nvCxnSpPr>
          <p:cNvPr id="11" name="Straight Arrow Connector 10">
            <a:extLst>
              <a:ext uri="{FF2B5EF4-FFF2-40B4-BE49-F238E27FC236}">
                <a16:creationId xmlns:a16="http://schemas.microsoft.com/office/drawing/2014/main" id="{C51A10C3-EB62-BBFA-5BEF-AD4DF4DF67AB}"/>
              </a:ext>
            </a:extLst>
          </p:cNvPr>
          <p:cNvCxnSpPr>
            <a:cxnSpLocks/>
          </p:cNvCxnSpPr>
          <p:nvPr/>
        </p:nvCxnSpPr>
        <p:spPr>
          <a:xfrm>
            <a:off x="8649611" y="3783721"/>
            <a:ext cx="548640" cy="0"/>
          </a:xfrm>
          <a:prstGeom prst="straightConnector1">
            <a:avLst/>
          </a:prstGeom>
          <a:ln w="38100">
            <a:solidFill>
              <a:srgbClr val="FFC0A4"/>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78BF5CB5-EF8C-80E4-7F0F-AE3A814D3C4C}"/>
              </a:ext>
            </a:extLst>
          </p:cNvPr>
          <p:cNvCxnSpPr/>
          <p:nvPr/>
        </p:nvCxnSpPr>
        <p:spPr>
          <a:xfrm>
            <a:off x="10241154" y="3797369"/>
            <a:ext cx="548640" cy="0"/>
          </a:xfrm>
          <a:prstGeom prst="straightConnector1">
            <a:avLst/>
          </a:prstGeom>
          <a:ln w="38100">
            <a:solidFill>
              <a:srgbClr val="FC8E8E"/>
            </a:solidFill>
            <a:tailEnd type="triangle"/>
          </a:ln>
        </p:spPr>
        <p:style>
          <a:lnRef idx="1">
            <a:schemeClr val="accent2"/>
          </a:lnRef>
          <a:fillRef idx="0">
            <a:schemeClr val="accent2"/>
          </a:fillRef>
          <a:effectRef idx="0">
            <a:schemeClr val="accent2"/>
          </a:effectRef>
          <a:fontRef idx="minor">
            <a:schemeClr val="tx1"/>
          </a:fontRef>
        </p:style>
      </p:cxnSp>
      <p:sp>
        <p:nvSpPr>
          <p:cNvPr id="14" name="Rectangle 13">
            <a:extLst>
              <a:ext uri="{FF2B5EF4-FFF2-40B4-BE49-F238E27FC236}">
                <a16:creationId xmlns:a16="http://schemas.microsoft.com/office/drawing/2014/main" id="{C1BEB735-A775-7060-CF0F-2570FF6536C7}"/>
              </a:ext>
            </a:extLst>
          </p:cNvPr>
          <p:cNvSpPr/>
          <p:nvPr/>
        </p:nvSpPr>
        <p:spPr>
          <a:xfrm>
            <a:off x="7066463" y="5430628"/>
            <a:ext cx="873457" cy="986051"/>
          </a:xfrm>
          <a:prstGeom prst="rect">
            <a:avLst/>
          </a:prstGeom>
          <a:solidFill>
            <a:srgbClr val="FFC0A4"/>
          </a:solidFill>
          <a:ln>
            <a:solidFill>
              <a:srgbClr val="FFC0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Amasis MT Pro" panose="02040504050005020304" pitchFamily="18" charset="0"/>
              </a:rPr>
              <a:t>10010</a:t>
            </a:r>
          </a:p>
          <a:p>
            <a:pPr algn="ctr"/>
            <a:r>
              <a:rPr lang="en-US" sz="1500" dirty="0">
                <a:latin typeface="Amasis MT Pro" panose="02040504050005020304" pitchFamily="18" charset="0"/>
              </a:rPr>
              <a:t>01001</a:t>
            </a:r>
          </a:p>
          <a:p>
            <a:pPr algn="ctr"/>
            <a:r>
              <a:rPr lang="en-US" sz="1500" dirty="0">
                <a:latin typeface="Amasis MT Pro" panose="02040504050005020304" pitchFamily="18" charset="0"/>
              </a:rPr>
              <a:t>11001</a:t>
            </a:r>
          </a:p>
        </p:txBody>
      </p:sp>
      <p:sp>
        <p:nvSpPr>
          <p:cNvPr id="15" name="TextBox 14">
            <a:extLst>
              <a:ext uri="{FF2B5EF4-FFF2-40B4-BE49-F238E27FC236}">
                <a16:creationId xmlns:a16="http://schemas.microsoft.com/office/drawing/2014/main" id="{41FE9731-AD11-8DC1-CBE2-26340DB7CD48}"/>
              </a:ext>
            </a:extLst>
          </p:cNvPr>
          <p:cNvSpPr txBox="1"/>
          <p:nvPr/>
        </p:nvSpPr>
        <p:spPr>
          <a:xfrm>
            <a:off x="8420114" y="5577417"/>
            <a:ext cx="1270474" cy="692497"/>
          </a:xfrm>
          <a:prstGeom prst="rect">
            <a:avLst/>
          </a:prstGeom>
          <a:noFill/>
        </p:spPr>
        <p:txBody>
          <a:bodyPr wrap="square" rtlCol="0">
            <a:spAutoFit/>
          </a:bodyPr>
          <a:lstStyle/>
          <a:p>
            <a:pPr algn="ctr"/>
            <a:r>
              <a:rPr lang="en-US" sz="1300" dirty="0">
                <a:latin typeface="Amasis MT Pro" panose="02040504050005020304" pitchFamily="18" charset="0"/>
              </a:rPr>
              <a:t>Selection</a:t>
            </a:r>
          </a:p>
          <a:p>
            <a:pPr algn="ctr"/>
            <a:r>
              <a:rPr lang="en-US" sz="1300" dirty="0">
                <a:latin typeface="Amasis MT Pro" panose="02040504050005020304" pitchFamily="18" charset="0"/>
              </a:rPr>
              <a:t>Crossover</a:t>
            </a:r>
          </a:p>
          <a:p>
            <a:pPr algn="ctr"/>
            <a:r>
              <a:rPr lang="en-US" sz="1300" dirty="0">
                <a:latin typeface="Amasis MT Pro" panose="02040504050005020304" pitchFamily="18" charset="0"/>
              </a:rPr>
              <a:t>Mutation</a:t>
            </a:r>
          </a:p>
        </p:txBody>
      </p:sp>
      <p:cxnSp>
        <p:nvCxnSpPr>
          <p:cNvPr id="16" name="Straight Arrow Connector 15">
            <a:extLst>
              <a:ext uri="{FF2B5EF4-FFF2-40B4-BE49-F238E27FC236}">
                <a16:creationId xmlns:a16="http://schemas.microsoft.com/office/drawing/2014/main" id="{7D5BFF9D-42C8-09F6-17F2-D6C0A8E48064}"/>
              </a:ext>
            </a:extLst>
          </p:cNvPr>
          <p:cNvCxnSpPr>
            <a:cxnSpLocks/>
          </p:cNvCxnSpPr>
          <p:nvPr/>
        </p:nvCxnSpPr>
        <p:spPr>
          <a:xfrm>
            <a:off x="7939921" y="5932138"/>
            <a:ext cx="548640" cy="0"/>
          </a:xfrm>
          <a:prstGeom prst="straightConnector1">
            <a:avLst/>
          </a:prstGeom>
          <a:ln w="38100">
            <a:solidFill>
              <a:srgbClr val="FFC0A4"/>
            </a:solidFill>
            <a:tailEnd type="triangle"/>
          </a:ln>
        </p:spPr>
        <p:style>
          <a:lnRef idx="1">
            <a:schemeClr val="accent2"/>
          </a:lnRef>
          <a:fillRef idx="0">
            <a:schemeClr val="accent2"/>
          </a:fillRef>
          <a:effectRef idx="0">
            <a:schemeClr val="accent2"/>
          </a:effectRef>
          <a:fontRef idx="minor">
            <a:schemeClr val="tx1"/>
          </a:fontRef>
        </p:style>
      </p:cxnSp>
      <p:sp>
        <p:nvSpPr>
          <p:cNvPr id="17" name="Rectangle 16">
            <a:extLst>
              <a:ext uri="{FF2B5EF4-FFF2-40B4-BE49-F238E27FC236}">
                <a16:creationId xmlns:a16="http://schemas.microsoft.com/office/drawing/2014/main" id="{865D31E9-3138-6403-395F-D4DD5F8394ED}"/>
              </a:ext>
            </a:extLst>
          </p:cNvPr>
          <p:cNvSpPr/>
          <p:nvPr/>
        </p:nvSpPr>
        <p:spPr>
          <a:xfrm>
            <a:off x="10194838" y="5401368"/>
            <a:ext cx="873457" cy="986051"/>
          </a:xfrm>
          <a:prstGeom prst="rect">
            <a:avLst/>
          </a:prstGeom>
          <a:solidFill>
            <a:srgbClr val="FC8E8E"/>
          </a:solidFill>
          <a:ln>
            <a:solidFill>
              <a:srgbClr val="FC8E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Amasis MT Pro" panose="02040504050005020304" pitchFamily="18" charset="0"/>
              </a:rPr>
              <a:t>10010</a:t>
            </a:r>
          </a:p>
          <a:p>
            <a:pPr algn="ctr"/>
            <a:r>
              <a:rPr lang="en-US" sz="1500" dirty="0">
                <a:latin typeface="Amasis MT Pro" panose="02040504050005020304" pitchFamily="18" charset="0"/>
              </a:rPr>
              <a:t>01110</a:t>
            </a:r>
          </a:p>
          <a:p>
            <a:pPr algn="ctr"/>
            <a:r>
              <a:rPr lang="en-US" sz="1500" dirty="0">
                <a:latin typeface="Amasis MT Pro" panose="02040504050005020304" pitchFamily="18" charset="0"/>
              </a:rPr>
              <a:t>11001</a:t>
            </a:r>
          </a:p>
        </p:txBody>
      </p:sp>
      <p:sp>
        <p:nvSpPr>
          <p:cNvPr id="33" name="Rectangle 32">
            <a:extLst>
              <a:ext uri="{FF2B5EF4-FFF2-40B4-BE49-F238E27FC236}">
                <a16:creationId xmlns:a16="http://schemas.microsoft.com/office/drawing/2014/main" id="{0EE81A5B-9191-860C-804B-6C53E0C7987A}"/>
              </a:ext>
            </a:extLst>
          </p:cNvPr>
          <p:cNvSpPr/>
          <p:nvPr/>
        </p:nvSpPr>
        <p:spPr>
          <a:xfrm>
            <a:off x="10194839" y="5779405"/>
            <a:ext cx="1771115" cy="256891"/>
          </a:xfrm>
          <a:prstGeom prst="rect">
            <a:avLst/>
          </a:prstGeom>
          <a:solidFill>
            <a:srgbClr val="FFFF00">
              <a:alpha val="25098"/>
            </a:srgb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sis MT Pro Light" panose="02040304050005020304" pitchFamily="18" charset="0"/>
              </a:rPr>
              <a:t>            </a:t>
            </a:r>
            <a:r>
              <a:rPr lang="en-US" sz="1300" dirty="0">
                <a:solidFill>
                  <a:schemeClr val="tx1"/>
                </a:solidFill>
                <a:latin typeface="Amasis MT Pro Light" panose="02040304050005020304" pitchFamily="18" charset="0"/>
              </a:rPr>
              <a:t>Selected</a:t>
            </a:r>
          </a:p>
        </p:txBody>
      </p:sp>
      <p:cxnSp>
        <p:nvCxnSpPr>
          <p:cNvPr id="34" name="Straight Arrow Connector 33">
            <a:extLst>
              <a:ext uri="{FF2B5EF4-FFF2-40B4-BE49-F238E27FC236}">
                <a16:creationId xmlns:a16="http://schemas.microsoft.com/office/drawing/2014/main" id="{C9FA2C49-C055-F924-DE8B-4569F27DDC38}"/>
              </a:ext>
            </a:extLst>
          </p:cNvPr>
          <p:cNvCxnSpPr/>
          <p:nvPr/>
        </p:nvCxnSpPr>
        <p:spPr>
          <a:xfrm>
            <a:off x="9632448" y="5935549"/>
            <a:ext cx="548640" cy="0"/>
          </a:xfrm>
          <a:prstGeom prst="straightConnector1">
            <a:avLst/>
          </a:prstGeom>
          <a:ln w="38100">
            <a:solidFill>
              <a:srgbClr val="FC8E8E"/>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0803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0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2" name="Rectangle 2111">
            <a:extLst>
              <a:ext uri="{FF2B5EF4-FFF2-40B4-BE49-F238E27FC236}">
                <a16:creationId xmlns:a16="http://schemas.microsoft.com/office/drawing/2014/main" id="{EF835886-DEE2-27E9-8D1B-2F95C0E1EB72}"/>
              </a:ext>
            </a:extLst>
          </p:cNvPr>
          <p:cNvSpPr/>
          <p:nvPr/>
        </p:nvSpPr>
        <p:spPr>
          <a:xfrm>
            <a:off x="-9491" y="-26211"/>
            <a:ext cx="12201492" cy="6889034"/>
          </a:xfrm>
          <a:prstGeom prst="rect">
            <a:avLst/>
          </a:prstGeom>
          <a:gradFill flip="none" rotWithShape="1">
            <a:gsLst>
              <a:gs pos="0">
                <a:schemeClr val="accent2">
                  <a:lumMod val="20000"/>
                  <a:lumOff val="80000"/>
                </a:schemeClr>
              </a:gs>
              <a:gs pos="4800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1" name="Group 430">
            <a:extLst>
              <a:ext uri="{FF2B5EF4-FFF2-40B4-BE49-F238E27FC236}">
                <a16:creationId xmlns:a16="http://schemas.microsoft.com/office/drawing/2014/main" id="{AE464BF8-2F75-63C0-6ECF-C273A6975E0F}"/>
              </a:ext>
            </a:extLst>
          </p:cNvPr>
          <p:cNvGrpSpPr>
            <a:grpSpLocks noChangeAspect="1"/>
          </p:cNvGrpSpPr>
          <p:nvPr/>
        </p:nvGrpSpPr>
        <p:grpSpPr>
          <a:xfrm rot="5400000">
            <a:off x="9664441" y="-3104973"/>
            <a:ext cx="1263332" cy="8489382"/>
            <a:chOff x="1061858" y="-91462"/>
            <a:chExt cx="2838343" cy="19073194"/>
          </a:xfrm>
          <a:solidFill>
            <a:srgbClr val="E2E2E2"/>
          </a:solidFill>
        </p:grpSpPr>
        <p:grpSp>
          <p:nvGrpSpPr>
            <p:cNvPr id="432" name="Group 431">
              <a:extLst>
                <a:ext uri="{FF2B5EF4-FFF2-40B4-BE49-F238E27FC236}">
                  <a16:creationId xmlns:a16="http://schemas.microsoft.com/office/drawing/2014/main" id="{32C7FF08-6BCC-A5EA-0C64-BFD95FA8FC42}"/>
                </a:ext>
              </a:extLst>
            </p:cNvPr>
            <p:cNvGrpSpPr/>
            <p:nvPr/>
          </p:nvGrpSpPr>
          <p:grpSpPr>
            <a:xfrm>
              <a:off x="1061858" y="-91462"/>
              <a:ext cx="2837784" cy="9724190"/>
              <a:chOff x="1061858" y="-91462"/>
              <a:chExt cx="2837784" cy="9724190"/>
            </a:xfrm>
            <a:grpFill/>
          </p:grpSpPr>
          <p:grpSp>
            <p:nvGrpSpPr>
              <p:cNvPr id="646" name="Group 645">
                <a:extLst>
                  <a:ext uri="{FF2B5EF4-FFF2-40B4-BE49-F238E27FC236}">
                    <a16:creationId xmlns:a16="http://schemas.microsoft.com/office/drawing/2014/main" id="{35C70E66-0A1B-2DD1-3382-FC3DE51ABC65}"/>
                  </a:ext>
                </a:extLst>
              </p:cNvPr>
              <p:cNvGrpSpPr/>
              <p:nvPr/>
            </p:nvGrpSpPr>
            <p:grpSpPr>
              <a:xfrm>
                <a:off x="1066800" y="-91462"/>
                <a:ext cx="2832842" cy="5041546"/>
                <a:chOff x="1066800" y="-91462"/>
                <a:chExt cx="2832842" cy="5041546"/>
              </a:xfrm>
              <a:grpFill/>
            </p:grpSpPr>
            <p:grpSp>
              <p:nvGrpSpPr>
                <p:cNvPr id="753" name="Group 752">
                  <a:extLst>
                    <a:ext uri="{FF2B5EF4-FFF2-40B4-BE49-F238E27FC236}">
                      <a16:creationId xmlns:a16="http://schemas.microsoft.com/office/drawing/2014/main" id="{1A3DB570-6C76-3095-8953-6DCBF1615880}"/>
                    </a:ext>
                  </a:extLst>
                </p:cNvPr>
                <p:cNvGrpSpPr/>
                <p:nvPr/>
              </p:nvGrpSpPr>
              <p:grpSpPr>
                <a:xfrm>
                  <a:off x="1066800" y="-91462"/>
                  <a:ext cx="2830137" cy="2701682"/>
                  <a:chOff x="1066800" y="-91462"/>
                  <a:chExt cx="2830137" cy="2701682"/>
                </a:xfrm>
                <a:grpFill/>
              </p:grpSpPr>
              <p:grpSp>
                <p:nvGrpSpPr>
                  <p:cNvPr id="806" name="Group 805">
                    <a:extLst>
                      <a:ext uri="{FF2B5EF4-FFF2-40B4-BE49-F238E27FC236}">
                        <a16:creationId xmlns:a16="http://schemas.microsoft.com/office/drawing/2014/main" id="{053FDC0F-EFD1-8E71-E19C-A2EB6918B614}"/>
                      </a:ext>
                    </a:extLst>
                  </p:cNvPr>
                  <p:cNvGrpSpPr/>
                  <p:nvPr/>
                </p:nvGrpSpPr>
                <p:grpSpPr>
                  <a:xfrm>
                    <a:off x="1066800" y="802179"/>
                    <a:ext cx="2819400" cy="1808041"/>
                    <a:chOff x="1066800" y="802179"/>
                    <a:chExt cx="2819400" cy="1808041"/>
                  </a:xfrm>
                  <a:grpFill/>
                </p:grpSpPr>
                <p:grpSp>
                  <p:nvGrpSpPr>
                    <p:cNvPr id="833" name="Group 832">
                      <a:extLst>
                        <a:ext uri="{FF2B5EF4-FFF2-40B4-BE49-F238E27FC236}">
                          <a16:creationId xmlns:a16="http://schemas.microsoft.com/office/drawing/2014/main" id="{DE667DFF-2BD2-1CA9-D581-6C604ECB4442}"/>
                        </a:ext>
                      </a:extLst>
                    </p:cNvPr>
                    <p:cNvGrpSpPr/>
                    <p:nvPr/>
                  </p:nvGrpSpPr>
                  <p:grpSpPr>
                    <a:xfrm>
                      <a:off x="1066800" y="802179"/>
                      <a:ext cx="1409700" cy="914400"/>
                      <a:chOff x="1066800" y="802179"/>
                      <a:chExt cx="1409700" cy="914400"/>
                    </a:xfrm>
                    <a:grpFill/>
                  </p:grpSpPr>
                  <p:pic>
                    <p:nvPicPr>
                      <p:cNvPr id="855" name="Graphic 854" descr="Marker with solid fill">
                        <a:extLst>
                          <a:ext uri="{FF2B5EF4-FFF2-40B4-BE49-F238E27FC236}">
                            <a16:creationId xmlns:a16="http://schemas.microsoft.com/office/drawing/2014/main" id="{FAAD5B36-27FA-1D18-E1DC-DC66E00EB9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856" name="Oval 855">
                        <a:extLst>
                          <a:ext uri="{FF2B5EF4-FFF2-40B4-BE49-F238E27FC236}">
                            <a16:creationId xmlns:a16="http://schemas.microsoft.com/office/drawing/2014/main" id="{F9B5F932-FE14-A016-690E-BB812E781661}"/>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7" name="Rectangle 856">
                        <a:extLst>
                          <a:ext uri="{FF2B5EF4-FFF2-40B4-BE49-F238E27FC236}">
                            <a16:creationId xmlns:a16="http://schemas.microsoft.com/office/drawing/2014/main" id="{230C2472-2695-F225-9DC2-50523D8F52FA}"/>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4" name="Group 833">
                      <a:extLst>
                        <a:ext uri="{FF2B5EF4-FFF2-40B4-BE49-F238E27FC236}">
                          <a16:creationId xmlns:a16="http://schemas.microsoft.com/office/drawing/2014/main" id="{BDD6F598-5665-4239-D214-B1AC2E0A62E3}"/>
                        </a:ext>
                      </a:extLst>
                    </p:cNvPr>
                    <p:cNvGrpSpPr/>
                    <p:nvPr/>
                  </p:nvGrpSpPr>
                  <p:grpSpPr>
                    <a:xfrm rot="10800000">
                      <a:off x="2476500" y="802179"/>
                      <a:ext cx="1409700" cy="914400"/>
                      <a:chOff x="1066800" y="802179"/>
                      <a:chExt cx="1409700" cy="914400"/>
                    </a:xfrm>
                    <a:grpFill/>
                  </p:grpSpPr>
                  <p:pic>
                    <p:nvPicPr>
                      <p:cNvPr id="852" name="Graphic 851" descr="Marker with solid fill">
                        <a:extLst>
                          <a:ext uri="{FF2B5EF4-FFF2-40B4-BE49-F238E27FC236}">
                            <a16:creationId xmlns:a16="http://schemas.microsoft.com/office/drawing/2014/main" id="{F4D0865B-E8E7-04FA-580B-4DF9DE9B8A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853" name="Oval 852">
                        <a:extLst>
                          <a:ext uri="{FF2B5EF4-FFF2-40B4-BE49-F238E27FC236}">
                            <a16:creationId xmlns:a16="http://schemas.microsoft.com/office/drawing/2014/main" id="{A4A38021-B7F0-1BC6-7EDD-A2EAFE639F00}"/>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4" name="Rectangle 853">
                        <a:extLst>
                          <a:ext uri="{FF2B5EF4-FFF2-40B4-BE49-F238E27FC236}">
                            <a16:creationId xmlns:a16="http://schemas.microsoft.com/office/drawing/2014/main" id="{CBBCDA14-A042-6726-2B30-61C100D113C2}"/>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5" name="Group 834">
                      <a:extLst>
                        <a:ext uri="{FF2B5EF4-FFF2-40B4-BE49-F238E27FC236}">
                          <a16:creationId xmlns:a16="http://schemas.microsoft.com/office/drawing/2014/main" id="{4D16E3CD-212E-8778-F6D9-D41E884C16B4}"/>
                        </a:ext>
                      </a:extLst>
                    </p:cNvPr>
                    <p:cNvGrpSpPr/>
                    <p:nvPr/>
                  </p:nvGrpSpPr>
                  <p:grpSpPr>
                    <a:xfrm>
                      <a:off x="1443052" y="1190873"/>
                      <a:ext cx="1043940" cy="914400"/>
                      <a:chOff x="1102752" y="802179"/>
                      <a:chExt cx="1043940" cy="914400"/>
                    </a:xfrm>
                    <a:grpFill/>
                  </p:grpSpPr>
                  <p:pic>
                    <p:nvPicPr>
                      <p:cNvPr id="849" name="Graphic 848" descr="Marker with solid fill">
                        <a:extLst>
                          <a:ext uri="{FF2B5EF4-FFF2-40B4-BE49-F238E27FC236}">
                            <a16:creationId xmlns:a16="http://schemas.microsoft.com/office/drawing/2014/main" id="{BEAF59EC-2323-8845-BFE4-1B3BE7FD7C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850" name="Oval 849">
                        <a:extLst>
                          <a:ext uri="{FF2B5EF4-FFF2-40B4-BE49-F238E27FC236}">
                            <a16:creationId xmlns:a16="http://schemas.microsoft.com/office/drawing/2014/main" id="{FFC9DF4C-EE01-C339-04AF-74977D2A71A1}"/>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1" name="Rectangle 850">
                        <a:extLst>
                          <a:ext uri="{FF2B5EF4-FFF2-40B4-BE49-F238E27FC236}">
                            <a16:creationId xmlns:a16="http://schemas.microsoft.com/office/drawing/2014/main" id="{6A1853E3-16F1-792B-35BA-28B1253EEF79}"/>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6" name="Group 835">
                      <a:extLst>
                        <a:ext uri="{FF2B5EF4-FFF2-40B4-BE49-F238E27FC236}">
                          <a16:creationId xmlns:a16="http://schemas.microsoft.com/office/drawing/2014/main" id="{DF2EB0F1-D2FD-F3FA-7390-9F47C7D91132}"/>
                        </a:ext>
                      </a:extLst>
                    </p:cNvPr>
                    <p:cNvGrpSpPr/>
                    <p:nvPr/>
                  </p:nvGrpSpPr>
                  <p:grpSpPr>
                    <a:xfrm rot="10800000">
                      <a:off x="2486673" y="1190883"/>
                      <a:ext cx="981622" cy="914400"/>
                      <a:chOff x="1027029" y="802169"/>
                      <a:chExt cx="1080952" cy="914400"/>
                    </a:xfrm>
                    <a:grpFill/>
                  </p:grpSpPr>
                  <p:pic>
                    <p:nvPicPr>
                      <p:cNvPr id="846" name="Graphic 845" descr="Marker with solid fill">
                        <a:extLst>
                          <a:ext uri="{FF2B5EF4-FFF2-40B4-BE49-F238E27FC236}">
                            <a16:creationId xmlns:a16="http://schemas.microsoft.com/office/drawing/2014/main" id="{D4557C77-9A38-DE2D-07B2-F38910841B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847" name="Oval 846">
                        <a:extLst>
                          <a:ext uri="{FF2B5EF4-FFF2-40B4-BE49-F238E27FC236}">
                            <a16:creationId xmlns:a16="http://schemas.microsoft.com/office/drawing/2014/main" id="{642CBE5F-B306-BD95-8159-EA6084686E83}"/>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8" name="Rectangle 847">
                        <a:extLst>
                          <a:ext uri="{FF2B5EF4-FFF2-40B4-BE49-F238E27FC236}">
                            <a16:creationId xmlns:a16="http://schemas.microsoft.com/office/drawing/2014/main" id="{43064D29-4F21-5A14-BA82-70C7216090F8}"/>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7" name="Group 836">
                      <a:extLst>
                        <a:ext uri="{FF2B5EF4-FFF2-40B4-BE49-F238E27FC236}">
                          <a16:creationId xmlns:a16="http://schemas.microsoft.com/office/drawing/2014/main" id="{55EA8B6C-4497-DDE2-99FA-EAF69A8D6600}"/>
                        </a:ext>
                      </a:extLst>
                    </p:cNvPr>
                    <p:cNvGrpSpPr/>
                    <p:nvPr/>
                  </p:nvGrpSpPr>
                  <p:grpSpPr>
                    <a:xfrm>
                      <a:off x="1717365" y="1639603"/>
                      <a:ext cx="914400" cy="914400"/>
                      <a:chOff x="1107905" y="802179"/>
                      <a:chExt cx="914400" cy="914400"/>
                    </a:xfrm>
                    <a:grpFill/>
                  </p:grpSpPr>
                  <p:pic>
                    <p:nvPicPr>
                      <p:cNvPr id="843" name="Graphic 842" descr="Marker with solid fill">
                        <a:extLst>
                          <a:ext uri="{FF2B5EF4-FFF2-40B4-BE49-F238E27FC236}">
                            <a16:creationId xmlns:a16="http://schemas.microsoft.com/office/drawing/2014/main" id="{7E0DBEAB-8A19-3E03-6EC9-E36CE97FA7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844" name="Oval 843">
                        <a:extLst>
                          <a:ext uri="{FF2B5EF4-FFF2-40B4-BE49-F238E27FC236}">
                            <a16:creationId xmlns:a16="http://schemas.microsoft.com/office/drawing/2014/main" id="{611FC33A-97B8-4DF9-EC2D-22D71CD25468}"/>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5" name="Rectangle 844">
                        <a:extLst>
                          <a:ext uri="{FF2B5EF4-FFF2-40B4-BE49-F238E27FC236}">
                            <a16:creationId xmlns:a16="http://schemas.microsoft.com/office/drawing/2014/main" id="{3145F216-9048-99E4-1270-E910BCD85412}"/>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8" name="Group 837">
                      <a:extLst>
                        <a:ext uri="{FF2B5EF4-FFF2-40B4-BE49-F238E27FC236}">
                          <a16:creationId xmlns:a16="http://schemas.microsoft.com/office/drawing/2014/main" id="{89A26739-1414-D489-B882-DE085E68007F}"/>
                        </a:ext>
                      </a:extLst>
                    </p:cNvPr>
                    <p:cNvGrpSpPr/>
                    <p:nvPr/>
                  </p:nvGrpSpPr>
                  <p:grpSpPr>
                    <a:xfrm rot="10800000">
                      <a:off x="2365105" y="1638353"/>
                      <a:ext cx="830375" cy="914400"/>
                      <a:chOff x="1015421" y="802179"/>
                      <a:chExt cx="914400" cy="914400"/>
                    </a:xfrm>
                    <a:grpFill/>
                  </p:grpSpPr>
                  <p:pic>
                    <p:nvPicPr>
                      <p:cNvPr id="840" name="Graphic 839" descr="Marker with solid fill">
                        <a:extLst>
                          <a:ext uri="{FF2B5EF4-FFF2-40B4-BE49-F238E27FC236}">
                            <a16:creationId xmlns:a16="http://schemas.microsoft.com/office/drawing/2014/main" id="{018193C4-1275-AE20-7513-7C36C6749B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841" name="Oval 840">
                        <a:extLst>
                          <a:ext uri="{FF2B5EF4-FFF2-40B4-BE49-F238E27FC236}">
                            <a16:creationId xmlns:a16="http://schemas.microsoft.com/office/drawing/2014/main" id="{D7F1E177-E13D-3777-2112-2F51C0DB10B5}"/>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2" name="Rectangle 841">
                        <a:extLst>
                          <a:ext uri="{FF2B5EF4-FFF2-40B4-BE49-F238E27FC236}">
                            <a16:creationId xmlns:a16="http://schemas.microsoft.com/office/drawing/2014/main" id="{D6C861A1-1253-3DB9-AFE9-26E09F83FBA1}"/>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9" name="Oval 838">
                      <a:extLst>
                        <a:ext uri="{FF2B5EF4-FFF2-40B4-BE49-F238E27FC236}">
                          <a16:creationId xmlns:a16="http://schemas.microsoft.com/office/drawing/2014/main" id="{7AFF76D0-84B2-BA23-73E2-19AEA3F6B5CA}"/>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7" name="Group 806">
                    <a:extLst>
                      <a:ext uri="{FF2B5EF4-FFF2-40B4-BE49-F238E27FC236}">
                        <a16:creationId xmlns:a16="http://schemas.microsoft.com/office/drawing/2014/main" id="{7BBA90FC-3456-EB7B-D4FA-109F1CA37547}"/>
                      </a:ext>
                    </a:extLst>
                  </p:cNvPr>
                  <p:cNvGrpSpPr/>
                  <p:nvPr/>
                </p:nvGrpSpPr>
                <p:grpSpPr>
                  <a:xfrm rot="10800000">
                    <a:off x="1077537" y="-91462"/>
                    <a:ext cx="2819400" cy="1808041"/>
                    <a:chOff x="1066800" y="802179"/>
                    <a:chExt cx="2819400" cy="1808041"/>
                  </a:xfrm>
                  <a:grpFill/>
                </p:grpSpPr>
                <p:grpSp>
                  <p:nvGrpSpPr>
                    <p:cNvPr id="808" name="Group 807">
                      <a:extLst>
                        <a:ext uri="{FF2B5EF4-FFF2-40B4-BE49-F238E27FC236}">
                          <a16:creationId xmlns:a16="http://schemas.microsoft.com/office/drawing/2014/main" id="{C5C8FFA4-7479-ADF2-F704-50E6B44261BE}"/>
                        </a:ext>
                      </a:extLst>
                    </p:cNvPr>
                    <p:cNvGrpSpPr/>
                    <p:nvPr/>
                  </p:nvGrpSpPr>
                  <p:grpSpPr>
                    <a:xfrm>
                      <a:off x="1066800" y="802179"/>
                      <a:ext cx="1409700" cy="914400"/>
                      <a:chOff x="1066800" y="802179"/>
                      <a:chExt cx="1409700" cy="914400"/>
                    </a:xfrm>
                    <a:grpFill/>
                  </p:grpSpPr>
                  <p:pic>
                    <p:nvPicPr>
                      <p:cNvPr id="830" name="Graphic 829" descr="Marker with solid fill">
                        <a:extLst>
                          <a:ext uri="{FF2B5EF4-FFF2-40B4-BE49-F238E27FC236}">
                            <a16:creationId xmlns:a16="http://schemas.microsoft.com/office/drawing/2014/main" id="{B1C73F27-8995-6BD4-ACDA-AF19AD257B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831" name="Oval 830">
                        <a:extLst>
                          <a:ext uri="{FF2B5EF4-FFF2-40B4-BE49-F238E27FC236}">
                            <a16:creationId xmlns:a16="http://schemas.microsoft.com/office/drawing/2014/main" id="{5B554B93-75AE-ADAB-85EF-8C46CDB607D2}"/>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Rectangle 831">
                        <a:extLst>
                          <a:ext uri="{FF2B5EF4-FFF2-40B4-BE49-F238E27FC236}">
                            <a16:creationId xmlns:a16="http://schemas.microsoft.com/office/drawing/2014/main" id="{19A79326-81E0-209C-51BF-497154BA3A8F}"/>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9" name="Group 808">
                      <a:extLst>
                        <a:ext uri="{FF2B5EF4-FFF2-40B4-BE49-F238E27FC236}">
                          <a16:creationId xmlns:a16="http://schemas.microsoft.com/office/drawing/2014/main" id="{0B14E678-995B-BCD5-8DB8-DBBF89A04B78}"/>
                        </a:ext>
                      </a:extLst>
                    </p:cNvPr>
                    <p:cNvGrpSpPr/>
                    <p:nvPr/>
                  </p:nvGrpSpPr>
                  <p:grpSpPr>
                    <a:xfrm rot="10800000">
                      <a:off x="2476500" y="802179"/>
                      <a:ext cx="1409700" cy="914400"/>
                      <a:chOff x="1066800" y="802179"/>
                      <a:chExt cx="1409700" cy="914400"/>
                    </a:xfrm>
                    <a:grpFill/>
                  </p:grpSpPr>
                  <p:pic>
                    <p:nvPicPr>
                      <p:cNvPr id="827" name="Graphic 826" descr="Marker with solid fill">
                        <a:extLst>
                          <a:ext uri="{FF2B5EF4-FFF2-40B4-BE49-F238E27FC236}">
                            <a16:creationId xmlns:a16="http://schemas.microsoft.com/office/drawing/2014/main" id="{FB78EC74-6D61-31C4-DC62-E2869D77ED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828" name="Oval 827">
                        <a:extLst>
                          <a:ext uri="{FF2B5EF4-FFF2-40B4-BE49-F238E27FC236}">
                            <a16:creationId xmlns:a16="http://schemas.microsoft.com/office/drawing/2014/main" id="{31474BAC-734E-2B6B-2B8E-B66CFC25D1B3}"/>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9" name="Rectangle 828">
                        <a:extLst>
                          <a:ext uri="{FF2B5EF4-FFF2-40B4-BE49-F238E27FC236}">
                            <a16:creationId xmlns:a16="http://schemas.microsoft.com/office/drawing/2014/main" id="{B4A365E9-C711-3985-E6CC-E91F6E008D07}"/>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0" name="Group 809">
                      <a:extLst>
                        <a:ext uri="{FF2B5EF4-FFF2-40B4-BE49-F238E27FC236}">
                          <a16:creationId xmlns:a16="http://schemas.microsoft.com/office/drawing/2014/main" id="{CD02E28A-AA03-332C-541E-BB34F0FC39B7}"/>
                        </a:ext>
                      </a:extLst>
                    </p:cNvPr>
                    <p:cNvGrpSpPr/>
                    <p:nvPr/>
                  </p:nvGrpSpPr>
                  <p:grpSpPr>
                    <a:xfrm>
                      <a:off x="1438558" y="1190873"/>
                      <a:ext cx="1043940" cy="914400"/>
                      <a:chOff x="1098258" y="802179"/>
                      <a:chExt cx="1043940" cy="914400"/>
                    </a:xfrm>
                    <a:grpFill/>
                  </p:grpSpPr>
                  <p:pic>
                    <p:nvPicPr>
                      <p:cNvPr id="824" name="Graphic 823" descr="Marker with solid fill">
                        <a:extLst>
                          <a:ext uri="{FF2B5EF4-FFF2-40B4-BE49-F238E27FC236}">
                            <a16:creationId xmlns:a16="http://schemas.microsoft.com/office/drawing/2014/main" id="{D7CC5850-A572-E52C-F912-A4A04C72E7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825" name="Oval 824">
                        <a:extLst>
                          <a:ext uri="{FF2B5EF4-FFF2-40B4-BE49-F238E27FC236}">
                            <a16:creationId xmlns:a16="http://schemas.microsoft.com/office/drawing/2014/main" id="{CC64C883-CC5B-B3A2-3A51-205FEBC5685C}"/>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 name="Rectangle 825">
                        <a:extLst>
                          <a:ext uri="{FF2B5EF4-FFF2-40B4-BE49-F238E27FC236}">
                            <a16:creationId xmlns:a16="http://schemas.microsoft.com/office/drawing/2014/main" id="{B27014A3-9E04-31A0-38EE-0446749082D2}"/>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1" name="Group 810">
                      <a:extLst>
                        <a:ext uri="{FF2B5EF4-FFF2-40B4-BE49-F238E27FC236}">
                          <a16:creationId xmlns:a16="http://schemas.microsoft.com/office/drawing/2014/main" id="{978322AE-47A3-824B-6301-0BBD1B8456F5}"/>
                        </a:ext>
                      </a:extLst>
                    </p:cNvPr>
                    <p:cNvGrpSpPr/>
                    <p:nvPr/>
                  </p:nvGrpSpPr>
                  <p:grpSpPr>
                    <a:xfrm rot="10800000">
                      <a:off x="2481305" y="1190873"/>
                      <a:ext cx="981627" cy="914400"/>
                      <a:chOff x="1032944" y="802179"/>
                      <a:chExt cx="1080957" cy="914400"/>
                    </a:xfrm>
                    <a:grpFill/>
                  </p:grpSpPr>
                  <p:pic>
                    <p:nvPicPr>
                      <p:cNvPr id="821" name="Graphic 820" descr="Marker with solid fill">
                        <a:extLst>
                          <a:ext uri="{FF2B5EF4-FFF2-40B4-BE49-F238E27FC236}">
                            <a16:creationId xmlns:a16="http://schemas.microsoft.com/office/drawing/2014/main" id="{C4EFEF28-4C3D-B73A-7F49-F0CCA4A8EB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822" name="Oval 821">
                        <a:extLst>
                          <a:ext uri="{FF2B5EF4-FFF2-40B4-BE49-F238E27FC236}">
                            <a16:creationId xmlns:a16="http://schemas.microsoft.com/office/drawing/2014/main" id="{40A270F5-5E7F-768C-687A-01B0C45B293E}"/>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 name="Rectangle 822">
                        <a:extLst>
                          <a:ext uri="{FF2B5EF4-FFF2-40B4-BE49-F238E27FC236}">
                            <a16:creationId xmlns:a16="http://schemas.microsoft.com/office/drawing/2014/main" id="{CED8A4F4-DEFC-D721-18AE-627F061C2C7C}"/>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2" name="Group 811">
                      <a:extLst>
                        <a:ext uri="{FF2B5EF4-FFF2-40B4-BE49-F238E27FC236}">
                          <a16:creationId xmlns:a16="http://schemas.microsoft.com/office/drawing/2014/main" id="{BC95FBB4-7932-FCA8-50E7-A2D6AA69C92D}"/>
                        </a:ext>
                      </a:extLst>
                    </p:cNvPr>
                    <p:cNvGrpSpPr/>
                    <p:nvPr/>
                  </p:nvGrpSpPr>
                  <p:grpSpPr>
                    <a:xfrm>
                      <a:off x="1723447" y="1639603"/>
                      <a:ext cx="914400" cy="914400"/>
                      <a:chOff x="1113987" y="802179"/>
                      <a:chExt cx="914400" cy="914400"/>
                    </a:xfrm>
                    <a:grpFill/>
                  </p:grpSpPr>
                  <p:pic>
                    <p:nvPicPr>
                      <p:cNvPr id="818" name="Graphic 817" descr="Marker with solid fill">
                        <a:extLst>
                          <a:ext uri="{FF2B5EF4-FFF2-40B4-BE49-F238E27FC236}">
                            <a16:creationId xmlns:a16="http://schemas.microsoft.com/office/drawing/2014/main" id="{7286AA99-B969-A19F-3649-E2EC881D96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819" name="Oval 818">
                        <a:extLst>
                          <a:ext uri="{FF2B5EF4-FFF2-40B4-BE49-F238E27FC236}">
                            <a16:creationId xmlns:a16="http://schemas.microsoft.com/office/drawing/2014/main" id="{DE124777-4788-BCFB-9472-422C59B9C6CB}"/>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Rectangle 819">
                        <a:extLst>
                          <a:ext uri="{FF2B5EF4-FFF2-40B4-BE49-F238E27FC236}">
                            <a16:creationId xmlns:a16="http://schemas.microsoft.com/office/drawing/2014/main" id="{B6666D7D-2304-6C3F-6445-EBCE74AF41DF}"/>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3" name="Group 812">
                      <a:extLst>
                        <a:ext uri="{FF2B5EF4-FFF2-40B4-BE49-F238E27FC236}">
                          <a16:creationId xmlns:a16="http://schemas.microsoft.com/office/drawing/2014/main" id="{5CBB7F19-2DF4-E209-8D80-0C5CD16C8A20}"/>
                        </a:ext>
                      </a:extLst>
                    </p:cNvPr>
                    <p:cNvGrpSpPr/>
                    <p:nvPr/>
                  </p:nvGrpSpPr>
                  <p:grpSpPr>
                    <a:xfrm rot="10800000">
                      <a:off x="2370110" y="1638333"/>
                      <a:ext cx="830375" cy="914400"/>
                      <a:chOff x="1009908" y="802199"/>
                      <a:chExt cx="914400" cy="914400"/>
                    </a:xfrm>
                    <a:grpFill/>
                  </p:grpSpPr>
                  <p:pic>
                    <p:nvPicPr>
                      <p:cNvPr id="815" name="Graphic 814" descr="Marker with solid fill">
                        <a:extLst>
                          <a:ext uri="{FF2B5EF4-FFF2-40B4-BE49-F238E27FC236}">
                            <a16:creationId xmlns:a16="http://schemas.microsoft.com/office/drawing/2014/main" id="{7CF11A9F-495F-55A2-9D90-41CC4EB379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816" name="Oval 815">
                        <a:extLst>
                          <a:ext uri="{FF2B5EF4-FFF2-40B4-BE49-F238E27FC236}">
                            <a16:creationId xmlns:a16="http://schemas.microsoft.com/office/drawing/2014/main" id="{AECAC65E-44ED-9676-2F7E-BF79578CB153}"/>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7" name="Rectangle 816">
                        <a:extLst>
                          <a:ext uri="{FF2B5EF4-FFF2-40B4-BE49-F238E27FC236}">
                            <a16:creationId xmlns:a16="http://schemas.microsoft.com/office/drawing/2014/main" id="{3B856554-9A00-E763-27F4-812B677E49BC}"/>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4" name="Oval 813">
                      <a:extLst>
                        <a:ext uri="{FF2B5EF4-FFF2-40B4-BE49-F238E27FC236}">
                          <a16:creationId xmlns:a16="http://schemas.microsoft.com/office/drawing/2014/main" id="{C6CD8036-4280-6203-49E3-607EBA37C205}"/>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54" name="Group 753">
                  <a:extLst>
                    <a:ext uri="{FF2B5EF4-FFF2-40B4-BE49-F238E27FC236}">
                      <a16:creationId xmlns:a16="http://schemas.microsoft.com/office/drawing/2014/main" id="{2387D01F-D709-3A61-A733-AB6DA916140E}"/>
                    </a:ext>
                  </a:extLst>
                </p:cNvPr>
                <p:cNvGrpSpPr/>
                <p:nvPr/>
              </p:nvGrpSpPr>
              <p:grpSpPr>
                <a:xfrm flipH="1">
                  <a:off x="1069505" y="2304619"/>
                  <a:ext cx="2830137" cy="2645465"/>
                  <a:chOff x="1066800" y="-35245"/>
                  <a:chExt cx="2830137" cy="2645465"/>
                </a:xfrm>
                <a:grpFill/>
              </p:grpSpPr>
              <p:grpSp>
                <p:nvGrpSpPr>
                  <p:cNvPr id="755" name="Group 754">
                    <a:extLst>
                      <a:ext uri="{FF2B5EF4-FFF2-40B4-BE49-F238E27FC236}">
                        <a16:creationId xmlns:a16="http://schemas.microsoft.com/office/drawing/2014/main" id="{ADC5B5FA-1A71-78F7-9C5A-5892BB3C256A}"/>
                      </a:ext>
                    </a:extLst>
                  </p:cNvPr>
                  <p:cNvGrpSpPr/>
                  <p:nvPr/>
                </p:nvGrpSpPr>
                <p:grpSpPr>
                  <a:xfrm>
                    <a:off x="1066800" y="802179"/>
                    <a:ext cx="2819400" cy="1808041"/>
                    <a:chOff x="1066800" y="802179"/>
                    <a:chExt cx="2819400" cy="1808041"/>
                  </a:xfrm>
                  <a:grpFill/>
                </p:grpSpPr>
                <p:grpSp>
                  <p:nvGrpSpPr>
                    <p:cNvPr id="781" name="Group 780">
                      <a:extLst>
                        <a:ext uri="{FF2B5EF4-FFF2-40B4-BE49-F238E27FC236}">
                          <a16:creationId xmlns:a16="http://schemas.microsoft.com/office/drawing/2014/main" id="{D16487EE-894E-EEB4-BB01-9571C509959E}"/>
                        </a:ext>
                      </a:extLst>
                    </p:cNvPr>
                    <p:cNvGrpSpPr/>
                    <p:nvPr/>
                  </p:nvGrpSpPr>
                  <p:grpSpPr>
                    <a:xfrm>
                      <a:off x="1066800" y="802179"/>
                      <a:ext cx="1409700" cy="914400"/>
                      <a:chOff x="1066800" y="802179"/>
                      <a:chExt cx="1409700" cy="914400"/>
                    </a:xfrm>
                    <a:grpFill/>
                  </p:grpSpPr>
                  <p:pic>
                    <p:nvPicPr>
                      <p:cNvPr id="803" name="Graphic 802" descr="Marker with solid fill">
                        <a:extLst>
                          <a:ext uri="{FF2B5EF4-FFF2-40B4-BE49-F238E27FC236}">
                            <a16:creationId xmlns:a16="http://schemas.microsoft.com/office/drawing/2014/main" id="{5136DE9E-5FC7-D248-87D8-60A56BD3EB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804" name="Oval 803">
                        <a:extLst>
                          <a:ext uri="{FF2B5EF4-FFF2-40B4-BE49-F238E27FC236}">
                            <a16:creationId xmlns:a16="http://schemas.microsoft.com/office/drawing/2014/main" id="{C46D965A-D818-C630-6F07-FAB760794E07}"/>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5" name="Rectangle 804">
                        <a:extLst>
                          <a:ext uri="{FF2B5EF4-FFF2-40B4-BE49-F238E27FC236}">
                            <a16:creationId xmlns:a16="http://schemas.microsoft.com/office/drawing/2014/main" id="{D6435BC4-99F4-1287-4A4F-32FE105D13B7}"/>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2" name="Group 781">
                      <a:extLst>
                        <a:ext uri="{FF2B5EF4-FFF2-40B4-BE49-F238E27FC236}">
                          <a16:creationId xmlns:a16="http://schemas.microsoft.com/office/drawing/2014/main" id="{EFAA1AF7-D761-C214-818B-627F7A8CC99B}"/>
                        </a:ext>
                      </a:extLst>
                    </p:cNvPr>
                    <p:cNvGrpSpPr/>
                    <p:nvPr/>
                  </p:nvGrpSpPr>
                  <p:grpSpPr>
                    <a:xfrm rot="10800000">
                      <a:off x="2476500" y="802179"/>
                      <a:ext cx="1409700" cy="914400"/>
                      <a:chOff x="1066800" y="802179"/>
                      <a:chExt cx="1409700" cy="914400"/>
                    </a:xfrm>
                    <a:grpFill/>
                  </p:grpSpPr>
                  <p:pic>
                    <p:nvPicPr>
                      <p:cNvPr id="800" name="Graphic 799" descr="Marker with solid fill">
                        <a:extLst>
                          <a:ext uri="{FF2B5EF4-FFF2-40B4-BE49-F238E27FC236}">
                            <a16:creationId xmlns:a16="http://schemas.microsoft.com/office/drawing/2014/main" id="{F2B5DE5E-CFA1-62BA-D1CA-930A500CDE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801" name="Oval 800">
                        <a:extLst>
                          <a:ext uri="{FF2B5EF4-FFF2-40B4-BE49-F238E27FC236}">
                            <a16:creationId xmlns:a16="http://schemas.microsoft.com/office/drawing/2014/main" id="{964B68AF-5F0A-0EC6-302F-7E228C8E6AD9}"/>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2" name="Rectangle 801">
                        <a:extLst>
                          <a:ext uri="{FF2B5EF4-FFF2-40B4-BE49-F238E27FC236}">
                            <a16:creationId xmlns:a16="http://schemas.microsoft.com/office/drawing/2014/main" id="{7F0AC8DE-1958-A7C5-037F-EAF8F89055E2}"/>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3" name="Group 782">
                      <a:extLst>
                        <a:ext uri="{FF2B5EF4-FFF2-40B4-BE49-F238E27FC236}">
                          <a16:creationId xmlns:a16="http://schemas.microsoft.com/office/drawing/2014/main" id="{623B54FC-7F50-8CC2-D8C1-5F56040F6D31}"/>
                        </a:ext>
                      </a:extLst>
                    </p:cNvPr>
                    <p:cNvGrpSpPr/>
                    <p:nvPr/>
                  </p:nvGrpSpPr>
                  <p:grpSpPr>
                    <a:xfrm>
                      <a:off x="1443052" y="1190873"/>
                      <a:ext cx="1043940" cy="914400"/>
                      <a:chOff x="1102752" y="802179"/>
                      <a:chExt cx="1043940" cy="914400"/>
                    </a:xfrm>
                    <a:grpFill/>
                  </p:grpSpPr>
                  <p:pic>
                    <p:nvPicPr>
                      <p:cNvPr id="797" name="Graphic 796" descr="Marker with solid fill">
                        <a:extLst>
                          <a:ext uri="{FF2B5EF4-FFF2-40B4-BE49-F238E27FC236}">
                            <a16:creationId xmlns:a16="http://schemas.microsoft.com/office/drawing/2014/main" id="{E0DBB83C-35DF-DCCD-30C8-5964A49E36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798" name="Oval 797">
                        <a:extLst>
                          <a:ext uri="{FF2B5EF4-FFF2-40B4-BE49-F238E27FC236}">
                            <a16:creationId xmlns:a16="http://schemas.microsoft.com/office/drawing/2014/main" id="{78F1B0D9-9700-F930-575C-9DEEB4C44A26}"/>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9" name="Rectangle 798">
                        <a:extLst>
                          <a:ext uri="{FF2B5EF4-FFF2-40B4-BE49-F238E27FC236}">
                            <a16:creationId xmlns:a16="http://schemas.microsoft.com/office/drawing/2014/main" id="{E79C5960-85FD-BEBC-7DC0-9AF0D5B47189}"/>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4" name="Group 783">
                      <a:extLst>
                        <a:ext uri="{FF2B5EF4-FFF2-40B4-BE49-F238E27FC236}">
                          <a16:creationId xmlns:a16="http://schemas.microsoft.com/office/drawing/2014/main" id="{7DC16E3A-FAC8-885D-2E22-D7B50E698365}"/>
                        </a:ext>
                      </a:extLst>
                    </p:cNvPr>
                    <p:cNvGrpSpPr/>
                    <p:nvPr/>
                  </p:nvGrpSpPr>
                  <p:grpSpPr>
                    <a:xfrm rot="10800000">
                      <a:off x="2486673" y="1190883"/>
                      <a:ext cx="981622" cy="914400"/>
                      <a:chOff x="1027029" y="802169"/>
                      <a:chExt cx="1080952" cy="914400"/>
                    </a:xfrm>
                    <a:grpFill/>
                  </p:grpSpPr>
                  <p:pic>
                    <p:nvPicPr>
                      <p:cNvPr id="794" name="Graphic 793" descr="Marker with solid fill">
                        <a:extLst>
                          <a:ext uri="{FF2B5EF4-FFF2-40B4-BE49-F238E27FC236}">
                            <a16:creationId xmlns:a16="http://schemas.microsoft.com/office/drawing/2014/main" id="{81C2FF82-A4DA-62D6-4C52-1D49FEA133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795" name="Oval 794">
                        <a:extLst>
                          <a:ext uri="{FF2B5EF4-FFF2-40B4-BE49-F238E27FC236}">
                            <a16:creationId xmlns:a16="http://schemas.microsoft.com/office/drawing/2014/main" id="{8274932A-9EFF-DF8A-7CB9-EF572584B316}"/>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6" name="Rectangle 795">
                        <a:extLst>
                          <a:ext uri="{FF2B5EF4-FFF2-40B4-BE49-F238E27FC236}">
                            <a16:creationId xmlns:a16="http://schemas.microsoft.com/office/drawing/2014/main" id="{FC0777F0-85BD-8DCA-B8B4-FACEB1238BCA}"/>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5" name="Group 784">
                      <a:extLst>
                        <a:ext uri="{FF2B5EF4-FFF2-40B4-BE49-F238E27FC236}">
                          <a16:creationId xmlns:a16="http://schemas.microsoft.com/office/drawing/2014/main" id="{C28388E8-210B-F473-008E-B99282AC59AF}"/>
                        </a:ext>
                      </a:extLst>
                    </p:cNvPr>
                    <p:cNvGrpSpPr/>
                    <p:nvPr/>
                  </p:nvGrpSpPr>
                  <p:grpSpPr>
                    <a:xfrm>
                      <a:off x="1717365" y="1639603"/>
                      <a:ext cx="914400" cy="914400"/>
                      <a:chOff x="1107905" y="802179"/>
                      <a:chExt cx="914400" cy="914400"/>
                    </a:xfrm>
                    <a:grpFill/>
                  </p:grpSpPr>
                  <p:pic>
                    <p:nvPicPr>
                      <p:cNvPr id="791" name="Graphic 790" descr="Marker with solid fill">
                        <a:extLst>
                          <a:ext uri="{FF2B5EF4-FFF2-40B4-BE49-F238E27FC236}">
                            <a16:creationId xmlns:a16="http://schemas.microsoft.com/office/drawing/2014/main" id="{388CDB0B-030D-A691-62BA-A2694C8252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792" name="Oval 791">
                        <a:extLst>
                          <a:ext uri="{FF2B5EF4-FFF2-40B4-BE49-F238E27FC236}">
                            <a16:creationId xmlns:a16="http://schemas.microsoft.com/office/drawing/2014/main" id="{F65E655F-C4BB-B051-E0D4-719A942C6C37}"/>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3" name="Rectangle 792">
                        <a:extLst>
                          <a:ext uri="{FF2B5EF4-FFF2-40B4-BE49-F238E27FC236}">
                            <a16:creationId xmlns:a16="http://schemas.microsoft.com/office/drawing/2014/main" id="{6961597F-455D-5E3F-8959-EB2996A47D32}"/>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6" name="Group 785">
                      <a:extLst>
                        <a:ext uri="{FF2B5EF4-FFF2-40B4-BE49-F238E27FC236}">
                          <a16:creationId xmlns:a16="http://schemas.microsoft.com/office/drawing/2014/main" id="{6F0FF7B7-6728-8B5F-30CF-A22DE9CE384C}"/>
                        </a:ext>
                      </a:extLst>
                    </p:cNvPr>
                    <p:cNvGrpSpPr/>
                    <p:nvPr/>
                  </p:nvGrpSpPr>
                  <p:grpSpPr>
                    <a:xfrm rot="10800000">
                      <a:off x="2365105" y="1638353"/>
                      <a:ext cx="830375" cy="914400"/>
                      <a:chOff x="1015421" y="802179"/>
                      <a:chExt cx="914400" cy="914400"/>
                    </a:xfrm>
                    <a:grpFill/>
                  </p:grpSpPr>
                  <p:pic>
                    <p:nvPicPr>
                      <p:cNvPr id="788" name="Graphic 787" descr="Marker with solid fill">
                        <a:extLst>
                          <a:ext uri="{FF2B5EF4-FFF2-40B4-BE49-F238E27FC236}">
                            <a16:creationId xmlns:a16="http://schemas.microsoft.com/office/drawing/2014/main" id="{D4B2FD30-778A-76E4-F661-A38A694498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789" name="Oval 788">
                        <a:extLst>
                          <a:ext uri="{FF2B5EF4-FFF2-40B4-BE49-F238E27FC236}">
                            <a16:creationId xmlns:a16="http://schemas.microsoft.com/office/drawing/2014/main" id="{CE77EE46-F91A-6B38-CE5C-8BF55617AB3D}"/>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0" name="Rectangle 789">
                        <a:extLst>
                          <a:ext uri="{FF2B5EF4-FFF2-40B4-BE49-F238E27FC236}">
                            <a16:creationId xmlns:a16="http://schemas.microsoft.com/office/drawing/2014/main" id="{D8F3350F-4D96-5FA0-37A3-D7597B24E16E}"/>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7" name="Oval 786">
                      <a:extLst>
                        <a:ext uri="{FF2B5EF4-FFF2-40B4-BE49-F238E27FC236}">
                          <a16:creationId xmlns:a16="http://schemas.microsoft.com/office/drawing/2014/main" id="{F0027EA9-19B3-F714-230D-06B354AAB861}"/>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6" name="Group 755">
                    <a:extLst>
                      <a:ext uri="{FF2B5EF4-FFF2-40B4-BE49-F238E27FC236}">
                        <a16:creationId xmlns:a16="http://schemas.microsoft.com/office/drawing/2014/main" id="{9A8EAB99-BAC5-47BF-1D72-29FD6C5165EF}"/>
                      </a:ext>
                    </a:extLst>
                  </p:cNvPr>
                  <p:cNvGrpSpPr/>
                  <p:nvPr/>
                </p:nvGrpSpPr>
                <p:grpSpPr>
                  <a:xfrm rot="10800000">
                    <a:off x="1077537" y="-35245"/>
                    <a:ext cx="2819400" cy="1751824"/>
                    <a:chOff x="1066800" y="802179"/>
                    <a:chExt cx="2819400" cy="1751824"/>
                  </a:xfrm>
                  <a:grpFill/>
                </p:grpSpPr>
                <p:grpSp>
                  <p:nvGrpSpPr>
                    <p:cNvPr id="757" name="Group 756">
                      <a:extLst>
                        <a:ext uri="{FF2B5EF4-FFF2-40B4-BE49-F238E27FC236}">
                          <a16:creationId xmlns:a16="http://schemas.microsoft.com/office/drawing/2014/main" id="{66773ED9-78E2-CF78-A334-4E178515CC10}"/>
                        </a:ext>
                      </a:extLst>
                    </p:cNvPr>
                    <p:cNvGrpSpPr/>
                    <p:nvPr/>
                  </p:nvGrpSpPr>
                  <p:grpSpPr>
                    <a:xfrm>
                      <a:off x="1066800" y="802179"/>
                      <a:ext cx="1409700" cy="914400"/>
                      <a:chOff x="1066800" y="802179"/>
                      <a:chExt cx="1409700" cy="914400"/>
                    </a:xfrm>
                    <a:grpFill/>
                  </p:grpSpPr>
                  <p:pic>
                    <p:nvPicPr>
                      <p:cNvPr id="778" name="Graphic 777" descr="Marker with solid fill">
                        <a:extLst>
                          <a:ext uri="{FF2B5EF4-FFF2-40B4-BE49-F238E27FC236}">
                            <a16:creationId xmlns:a16="http://schemas.microsoft.com/office/drawing/2014/main" id="{38650307-49B7-F9E5-8602-1581BD672D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779" name="Oval 778">
                        <a:extLst>
                          <a:ext uri="{FF2B5EF4-FFF2-40B4-BE49-F238E27FC236}">
                            <a16:creationId xmlns:a16="http://schemas.microsoft.com/office/drawing/2014/main" id="{5541872F-6EEF-4595-CBDC-D28BE07544E3}"/>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 name="Rectangle 779">
                        <a:extLst>
                          <a:ext uri="{FF2B5EF4-FFF2-40B4-BE49-F238E27FC236}">
                            <a16:creationId xmlns:a16="http://schemas.microsoft.com/office/drawing/2014/main" id="{BDE4D4BB-EA2F-8C27-D827-33BE7A770C02}"/>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8" name="Group 757">
                      <a:extLst>
                        <a:ext uri="{FF2B5EF4-FFF2-40B4-BE49-F238E27FC236}">
                          <a16:creationId xmlns:a16="http://schemas.microsoft.com/office/drawing/2014/main" id="{70C6AD6C-E0C2-539D-F77A-46906A1E58F7}"/>
                        </a:ext>
                      </a:extLst>
                    </p:cNvPr>
                    <p:cNvGrpSpPr/>
                    <p:nvPr/>
                  </p:nvGrpSpPr>
                  <p:grpSpPr>
                    <a:xfrm rot="10800000">
                      <a:off x="2476500" y="802179"/>
                      <a:ext cx="1409700" cy="914400"/>
                      <a:chOff x="1066800" y="802179"/>
                      <a:chExt cx="1409700" cy="914400"/>
                    </a:xfrm>
                    <a:grpFill/>
                  </p:grpSpPr>
                  <p:pic>
                    <p:nvPicPr>
                      <p:cNvPr id="775" name="Graphic 774" descr="Marker with solid fill">
                        <a:extLst>
                          <a:ext uri="{FF2B5EF4-FFF2-40B4-BE49-F238E27FC236}">
                            <a16:creationId xmlns:a16="http://schemas.microsoft.com/office/drawing/2014/main" id="{77E686C3-AFC7-EB8D-FDAD-4B1D67C1FB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776" name="Oval 775">
                        <a:extLst>
                          <a:ext uri="{FF2B5EF4-FFF2-40B4-BE49-F238E27FC236}">
                            <a16:creationId xmlns:a16="http://schemas.microsoft.com/office/drawing/2014/main" id="{318293FC-E727-355F-3080-0707402CC446}"/>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7" name="Rectangle 776">
                        <a:extLst>
                          <a:ext uri="{FF2B5EF4-FFF2-40B4-BE49-F238E27FC236}">
                            <a16:creationId xmlns:a16="http://schemas.microsoft.com/office/drawing/2014/main" id="{B85E6C3D-D694-E92C-744D-B1D0A5A54BDB}"/>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9" name="Group 758">
                      <a:extLst>
                        <a:ext uri="{FF2B5EF4-FFF2-40B4-BE49-F238E27FC236}">
                          <a16:creationId xmlns:a16="http://schemas.microsoft.com/office/drawing/2014/main" id="{67EECD1A-A28D-57DE-7A17-ADB51AC49226}"/>
                        </a:ext>
                      </a:extLst>
                    </p:cNvPr>
                    <p:cNvGrpSpPr/>
                    <p:nvPr/>
                  </p:nvGrpSpPr>
                  <p:grpSpPr>
                    <a:xfrm>
                      <a:off x="1438558" y="1190873"/>
                      <a:ext cx="1043940" cy="914400"/>
                      <a:chOff x="1098258" y="802179"/>
                      <a:chExt cx="1043940" cy="914400"/>
                    </a:xfrm>
                    <a:grpFill/>
                  </p:grpSpPr>
                  <p:pic>
                    <p:nvPicPr>
                      <p:cNvPr id="772" name="Graphic 771" descr="Marker with solid fill">
                        <a:extLst>
                          <a:ext uri="{FF2B5EF4-FFF2-40B4-BE49-F238E27FC236}">
                            <a16:creationId xmlns:a16="http://schemas.microsoft.com/office/drawing/2014/main" id="{2AD3161F-51F0-C926-2920-5411718BED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773" name="Oval 772">
                        <a:extLst>
                          <a:ext uri="{FF2B5EF4-FFF2-40B4-BE49-F238E27FC236}">
                            <a16:creationId xmlns:a16="http://schemas.microsoft.com/office/drawing/2014/main" id="{4ACE93FA-FE0F-F0D6-0C8A-63ADC5546D5F}"/>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4" name="Rectangle 773">
                        <a:extLst>
                          <a:ext uri="{FF2B5EF4-FFF2-40B4-BE49-F238E27FC236}">
                            <a16:creationId xmlns:a16="http://schemas.microsoft.com/office/drawing/2014/main" id="{AFD4E480-3EF6-29AB-84D8-0FBFDB7ED2EE}"/>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0" name="Group 759">
                      <a:extLst>
                        <a:ext uri="{FF2B5EF4-FFF2-40B4-BE49-F238E27FC236}">
                          <a16:creationId xmlns:a16="http://schemas.microsoft.com/office/drawing/2014/main" id="{FEA1A298-1ABA-06A3-6851-C067FFD7639A}"/>
                        </a:ext>
                      </a:extLst>
                    </p:cNvPr>
                    <p:cNvGrpSpPr/>
                    <p:nvPr/>
                  </p:nvGrpSpPr>
                  <p:grpSpPr>
                    <a:xfrm rot="10800000">
                      <a:off x="2481305" y="1190873"/>
                      <a:ext cx="981627" cy="914400"/>
                      <a:chOff x="1032944" y="802179"/>
                      <a:chExt cx="1080957" cy="914400"/>
                    </a:xfrm>
                    <a:grpFill/>
                  </p:grpSpPr>
                  <p:pic>
                    <p:nvPicPr>
                      <p:cNvPr id="769" name="Graphic 768" descr="Marker with solid fill">
                        <a:extLst>
                          <a:ext uri="{FF2B5EF4-FFF2-40B4-BE49-F238E27FC236}">
                            <a16:creationId xmlns:a16="http://schemas.microsoft.com/office/drawing/2014/main" id="{27B33B75-4DB0-3378-262A-3F26AF5E36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770" name="Oval 769">
                        <a:extLst>
                          <a:ext uri="{FF2B5EF4-FFF2-40B4-BE49-F238E27FC236}">
                            <a16:creationId xmlns:a16="http://schemas.microsoft.com/office/drawing/2014/main" id="{D8D092BE-6F15-295F-10A7-E422E53CDAD0}"/>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1" name="Rectangle 770">
                        <a:extLst>
                          <a:ext uri="{FF2B5EF4-FFF2-40B4-BE49-F238E27FC236}">
                            <a16:creationId xmlns:a16="http://schemas.microsoft.com/office/drawing/2014/main" id="{963DE049-055B-2862-44F4-CAECB1C08FE7}"/>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1" name="Group 760">
                      <a:extLst>
                        <a:ext uri="{FF2B5EF4-FFF2-40B4-BE49-F238E27FC236}">
                          <a16:creationId xmlns:a16="http://schemas.microsoft.com/office/drawing/2014/main" id="{B954B751-53B3-05AB-E5F1-39AA982FB432}"/>
                        </a:ext>
                      </a:extLst>
                    </p:cNvPr>
                    <p:cNvGrpSpPr/>
                    <p:nvPr/>
                  </p:nvGrpSpPr>
                  <p:grpSpPr>
                    <a:xfrm>
                      <a:off x="1723447" y="1639603"/>
                      <a:ext cx="914400" cy="914400"/>
                      <a:chOff x="1113987" y="802179"/>
                      <a:chExt cx="914400" cy="914400"/>
                    </a:xfrm>
                    <a:grpFill/>
                  </p:grpSpPr>
                  <p:pic>
                    <p:nvPicPr>
                      <p:cNvPr id="766" name="Graphic 765" descr="Marker with solid fill">
                        <a:extLst>
                          <a:ext uri="{FF2B5EF4-FFF2-40B4-BE49-F238E27FC236}">
                            <a16:creationId xmlns:a16="http://schemas.microsoft.com/office/drawing/2014/main" id="{D2A50DA6-D591-90D8-F543-22281AD9EC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767" name="Oval 766">
                        <a:extLst>
                          <a:ext uri="{FF2B5EF4-FFF2-40B4-BE49-F238E27FC236}">
                            <a16:creationId xmlns:a16="http://schemas.microsoft.com/office/drawing/2014/main" id="{D41CE7CB-2898-4587-4362-9C07A5C4BE99}"/>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 name="Rectangle 767">
                        <a:extLst>
                          <a:ext uri="{FF2B5EF4-FFF2-40B4-BE49-F238E27FC236}">
                            <a16:creationId xmlns:a16="http://schemas.microsoft.com/office/drawing/2014/main" id="{9E378467-A024-0EA3-E04C-474EA96A5732}"/>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2" name="Group 761">
                      <a:extLst>
                        <a:ext uri="{FF2B5EF4-FFF2-40B4-BE49-F238E27FC236}">
                          <a16:creationId xmlns:a16="http://schemas.microsoft.com/office/drawing/2014/main" id="{4227C6BB-73C6-EA01-32CF-5F778EEB8BE3}"/>
                        </a:ext>
                      </a:extLst>
                    </p:cNvPr>
                    <p:cNvGrpSpPr/>
                    <p:nvPr/>
                  </p:nvGrpSpPr>
                  <p:grpSpPr>
                    <a:xfrm rot="10800000">
                      <a:off x="2370110" y="1638333"/>
                      <a:ext cx="830375" cy="914400"/>
                      <a:chOff x="1009908" y="802199"/>
                      <a:chExt cx="914400" cy="914400"/>
                    </a:xfrm>
                    <a:grpFill/>
                  </p:grpSpPr>
                  <p:pic>
                    <p:nvPicPr>
                      <p:cNvPr id="763" name="Graphic 762" descr="Marker with solid fill">
                        <a:extLst>
                          <a:ext uri="{FF2B5EF4-FFF2-40B4-BE49-F238E27FC236}">
                            <a16:creationId xmlns:a16="http://schemas.microsoft.com/office/drawing/2014/main" id="{4C04392B-2BC2-44A4-2DBC-6876189F17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764" name="Oval 763">
                        <a:extLst>
                          <a:ext uri="{FF2B5EF4-FFF2-40B4-BE49-F238E27FC236}">
                            <a16:creationId xmlns:a16="http://schemas.microsoft.com/office/drawing/2014/main" id="{7963595A-DCC7-74F9-C492-91C40C42FAAB}"/>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5" name="Rectangle 764">
                        <a:extLst>
                          <a:ext uri="{FF2B5EF4-FFF2-40B4-BE49-F238E27FC236}">
                            <a16:creationId xmlns:a16="http://schemas.microsoft.com/office/drawing/2014/main" id="{C49FD2BC-9255-6C7D-C957-28C53E272F80}"/>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647" name="Group 646">
                <a:extLst>
                  <a:ext uri="{FF2B5EF4-FFF2-40B4-BE49-F238E27FC236}">
                    <a16:creationId xmlns:a16="http://schemas.microsoft.com/office/drawing/2014/main" id="{B5DC9F95-0612-57D0-145A-00C96B4C7285}"/>
                  </a:ext>
                </a:extLst>
              </p:cNvPr>
              <p:cNvGrpSpPr/>
              <p:nvPr/>
            </p:nvGrpSpPr>
            <p:grpSpPr>
              <a:xfrm>
                <a:off x="1061858" y="4591182"/>
                <a:ext cx="2832842" cy="5041546"/>
                <a:chOff x="1066800" y="-91462"/>
                <a:chExt cx="2832842" cy="5041546"/>
              </a:xfrm>
              <a:grpFill/>
            </p:grpSpPr>
            <p:grpSp>
              <p:nvGrpSpPr>
                <p:cNvPr id="648" name="Group 647">
                  <a:extLst>
                    <a:ext uri="{FF2B5EF4-FFF2-40B4-BE49-F238E27FC236}">
                      <a16:creationId xmlns:a16="http://schemas.microsoft.com/office/drawing/2014/main" id="{846989C2-5CE0-D3EE-0061-E5097FD8F0E2}"/>
                    </a:ext>
                  </a:extLst>
                </p:cNvPr>
                <p:cNvGrpSpPr/>
                <p:nvPr/>
              </p:nvGrpSpPr>
              <p:grpSpPr>
                <a:xfrm>
                  <a:off x="1066800" y="-91462"/>
                  <a:ext cx="2830137" cy="2701682"/>
                  <a:chOff x="1066800" y="-91462"/>
                  <a:chExt cx="2830137" cy="2701682"/>
                </a:xfrm>
                <a:grpFill/>
              </p:grpSpPr>
              <p:grpSp>
                <p:nvGrpSpPr>
                  <p:cNvPr id="701" name="Group 700">
                    <a:extLst>
                      <a:ext uri="{FF2B5EF4-FFF2-40B4-BE49-F238E27FC236}">
                        <a16:creationId xmlns:a16="http://schemas.microsoft.com/office/drawing/2014/main" id="{C9BA5A0B-99F5-755A-A448-70A1510519CD}"/>
                      </a:ext>
                    </a:extLst>
                  </p:cNvPr>
                  <p:cNvGrpSpPr/>
                  <p:nvPr/>
                </p:nvGrpSpPr>
                <p:grpSpPr>
                  <a:xfrm>
                    <a:off x="1066800" y="802179"/>
                    <a:ext cx="2819400" cy="1808041"/>
                    <a:chOff x="1066800" y="802179"/>
                    <a:chExt cx="2819400" cy="1808041"/>
                  </a:xfrm>
                  <a:grpFill/>
                </p:grpSpPr>
                <p:grpSp>
                  <p:nvGrpSpPr>
                    <p:cNvPr id="728" name="Group 727">
                      <a:extLst>
                        <a:ext uri="{FF2B5EF4-FFF2-40B4-BE49-F238E27FC236}">
                          <a16:creationId xmlns:a16="http://schemas.microsoft.com/office/drawing/2014/main" id="{B0FF87A7-06C3-FC65-6935-ABAC0E006B42}"/>
                        </a:ext>
                      </a:extLst>
                    </p:cNvPr>
                    <p:cNvGrpSpPr/>
                    <p:nvPr/>
                  </p:nvGrpSpPr>
                  <p:grpSpPr>
                    <a:xfrm>
                      <a:off x="1066800" y="802179"/>
                      <a:ext cx="1409700" cy="914400"/>
                      <a:chOff x="1066800" y="802179"/>
                      <a:chExt cx="1409700" cy="914400"/>
                    </a:xfrm>
                    <a:grpFill/>
                  </p:grpSpPr>
                  <p:pic>
                    <p:nvPicPr>
                      <p:cNvPr id="750" name="Graphic 749" descr="Marker with solid fill">
                        <a:extLst>
                          <a:ext uri="{FF2B5EF4-FFF2-40B4-BE49-F238E27FC236}">
                            <a16:creationId xmlns:a16="http://schemas.microsoft.com/office/drawing/2014/main" id="{FF9A708A-2E70-E856-DE52-19BDCC6993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751" name="Oval 750">
                        <a:extLst>
                          <a:ext uri="{FF2B5EF4-FFF2-40B4-BE49-F238E27FC236}">
                            <a16:creationId xmlns:a16="http://schemas.microsoft.com/office/drawing/2014/main" id="{DC331A7A-792F-C442-06C3-E8CD0F7A5231}"/>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Rectangle 751">
                        <a:extLst>
                          <a:ext uri="{FF2B5EF4-FFF2-40B4-BE49-F238E27FC236}">
                            <a16:creationId xmlns:a16="http://schemas.microsoft.com/office/drawing/2014/main" id="{AF35C4A5-40AA-C402-ACFE-59B43442A40D}"/>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9" name="Group 728">
                      <a:extLst>
                        <a:ext uri="{FF2B5EF4-FFF2-40B4-BE49-F238E27FC236}">
                          <a16:creationId xmlns:a16="http://schemas.microsoft.com/office/drawing/2014/main" id="{2C357965-5152-870A-C93D-6B7D7B06FC75}"/>
                        </a:ext>
                      </a:extLst>
                    </p:cNvPr>
                    <p:cNvGrpSpPr/>
                    <p:nvPr/>
                  </p:nvGrpSpPr>
                  <p:grpSpPr>
                    <a:xfrm rot="10800000">
                      <a:off x="2476500" y="802179"/>
                      <a:ext cx="1409700" cy="914400"/>
                      <a:chOff x="1066800" y="802179"/>
                      <a:chExt cx="1409700" cy="914400"/>
                    </a:xfrm>
                    <a:grpFill/>
                  </p:grpSpPr>
                  <p:pic>
                    <p:nvPicPr>
                      <p:cNvPr id="747" name="Graphic 746" descr="Marker with solid fill">
                        <a:extLst>
                          <a:ext uri="{FF2B5EF4-FFF2-40B4-BE49-F238E27FC236}">
                            <a16:creationId xmlns:a16="http://schemas.microsoft.com/office/drawing/2014/main" id="{ED191E0C-8B63-1246-2A75-C99D3E9B60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748" name="Oval 747">
                        <a:extLst>
                          <a:ext uri="{FF2B5EF4-FFF2-40B4-BE49-F238E27FC236}">
                            <a16:creationId xmlns:a16="http://schemas.microsoft.com/office/drawing/2014/main" id="{A6CB8746-D47F-6E9E-5CDB-EF2B0B8F7043}"/>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9" name="Rectangle 748">
                        <a:extLst>
                          <a:ext uri="{FF2B5EF4-FFF2-40B4-BE49-F238E27FC236}">
                            <a16:creationId xmlns:a16="http://schemas.microsoft.com/office/drawing/2014/main" id="{14666B6E-2D07-C9D0-024F-5DA3F162E121}"/>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0" name="Group 729">
                      <a:extLst>
                        <a:ext uri="{FF2B5EF4-FFF2-40B4-BE49-F238E27FC236}">
                          <a16:creationId xmlns:a16="http://schemas.microsoft.com/office/drawing/2014/main" id="{31EB36E2-F1D3-E825-ED74-7EA0ADBE8A5B}"/>
                        </a:ext>
                      </a:extLst>
                    </p:cNvPr>
                    <p:cNvGrpSpPr/>
                    <p:nvPr/>
                  </p:nvGrpSpPr>
                  <p:grpSpPr>
                    <a:xfrm>
                      <a:off x="1443052" y="1190873"/>
                      <a:ext cx="1043940" cy="914400"/>
                      <a:chOff x="1102752" y="802179"/>
                      <a:chExt cx="1043940" cy="914400"/>
                    </a:xfrm>
                    <a:grpFill/>
                  </p:grpSpPr>
                  <p:pic>
                    <p:nvPicPr>
                      <p:cNvPr id="744" name="Graphic 743" descr="Marker with solid fill">
                        <a:extLst>
                          <a:ext uri="{FF2B5EF4-FFF2-40B4-BE49-F238E27FC236}">
                            <a16:creationId xmlns:a16="http://schemas.microsoft.com/office/drawing/2014/main" id="{8A8A8B74-51DC-366A-4265-D71CEC2DE8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745" name="Oval 744">
                        <a:extLst>
                          <a:ext uri="{FF2B5EF4-FFF2-40B4-BE49-F238E27FC236}">
                            <a16:creationId xmlns:a16="http://schemas.microsoft.com/office/drawing/2014/main" id="{1EBD5056-DF7D-9374-4116-DF9B75F4BBC4}"/>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6" name="Rectangle 745">
                        <a:extLst>
                          <a:ext uri="{FF2B5EF4-FFF2-40B4-BE49-F238E27FC236}">
                            <a16:creationId xmlns:a16="http://schemas.microsoft.com/office/drawing/2014/main" id="{B3FF0466-9DB0-2987-4E3D-850662FE8F29}"/>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1" name="Group 730">
                      <a:extLst>
                        <a:ext uri="{FF2B5EF4-FFF2-40B4-BE49-F238E27FC236}">
                          <a16:creationId xmlns:a16="http://schemas.microsoft.com/office/drawing/2014/main" id="{C60726CA-7827-684E-501F-F54125CDCB75}"/>
                        </a:ext>
                      </a:extLst>
                    </p:cNvPr>
                    <p:cNvGrpSpPr/>
                    <p:nvPr/>
                  </p:nvGrpSpPr>
                  <p:grpSpPr>
                    <a:xfrm rot="10800000">
                      <a:off x="2486673" y="1190883"/>
                      <a:ext cx="981622" cy="914400"/>
                      <a:chOff x="1027029" y="802169"/>
                      <a:chExt cx="1080952" cy="914400"/>
                    </a:xfrm>
                    <a:grpFill/>
                  </p:grpSpPr>
                  <p:pic>
                    <p:nvPicPr>
                      <p:cNvPr id="741" name="Graphic 740" descr="Marker with solid fill">
                        <a:extLst>
                          <a:ext uri="{FF2B5EF4-FFF2-40B4-BE49-F238E27FC236}">
                            <a16:creationId xmlns:a16="http://schemas.microsoft.com/office/drawing/2014/main" id="{55E45F96-1176-4C12-F637-AA3D2AAE91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742" name="Oval 741">
                        <a:extLst>
                          <a:ext uri="{FF2B5EF4-FFF2-40B4-BE49-F238E27FC236}">
                            <a16:creationId xmlns:a16="http://schemas.microsoft.com/office/drawing/2014/main" id="{2F928975-EAA6-D5FF-57DC-1D9564E6E638}"/>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3" name="Rectangle 742">
                        <a:extLst>
                          <a:ext uri="{FF2B5EF4-FFF2-40B4-BE49-F238E27FC236}">
                            <a16:creationId xmlns:a16="http://schemas.microsoft.com/office/drawing/2014/main" id="{66C3F89F-A09E-3387-E35E-14BA7894BCF5}"/>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2" name="Group 731">
                      <a:extLst>
                        <a:ext uri="{FF2B5EF4-FFF2-40B4-BE49-F238E27FC236}">
                          <a16:creationId xmlns:a16="http://schemas.microsoft.com/office/drawing/2014/main" id="{A688D767-1765-B10B-FAE8-5434C23CFE26}"/>
                        </a:ext>
                      </a:extLst>
                    </p:cNvPr>
                    <p:cNvGrpSpPr/>
                    <p:nvPr/>
                  </p:nvGrpSpPr>
                  <p:grpSpPr>
                    <a:xfrm>
                      <a:off x="1717365" y="1639603"/>
                      <a:ext cx="914400" cy="914400"/>
                      <a:chOff x="1107905" y="802179"/>
                      <a:chExt cx="914400" cy="914400"/>
                    </a:xfrm>
                    <a:grpFill/>
                  </p:grpSpPr>
                  <p:pic>
                    <p:nvPicPr>
                      <p:cNvPr id="738" name="Graphic 737" descr="Marker with solid fill">
                        <a:extLst>
                          <a:ext uri="{FF2B5EF4-FFF2-40B4-BE49-F238E27FC236}">
                            <a16:creationId xmlns:a16="http://schemas.microsoft.com/office/drawing/2014/main" id="{0E43AE5A-137E-316B-F535-BED24F106C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739" name="Oval 738">
                        <a:extLst>
                          <a:ext uri="{FF2B5EF4-FFF2-40B4-BE49-F238E27FC236}">
                            <a16:creationId xmlns:a16="http://schemas.microsoft.com/office/drawing/2014/main" id="{DF9B1EC4-3BF6-3E09-DDCB-1FDE6CDD33DB}"/>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0" name="Rectangle 739">
                        <a:extLst>
                          <a:ext uri="{FF2B5EF4-FFF2-40B4-BE49-F238E27FC236}">
                            <a16:creationId xmlns:a16="http://schemas.microsoft.com/office/drawing/2014/main" id="{60CB3B78-689B-F287-A0FB-35E21614761F}"/>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3" name="Group 732">
                      <a:extLst>
                        <a:ext uri="{FF2B5EF4-FFF2-40B4-BE49-F238E27FC236}">
                          <a16:creationId xmlns:a16="http://schemas.microsoft.com/office/drawing/2014/main" id="{E5D95125-E765-D35E-39F7-75CBFD52AA72}"/>
                        </a:ext>
                      </a:extLst>
                    </p:cNvPr>
                    <p:cNvGrpSpPr/>
                    <p:nvPr/>
                  </p:nvGrpSpPr>
                  <p:grpSpPr>
                    <a:xfrm rot="10800000">
                      <a:off x="2365105" y="1638353"/>
                      <a:ext cx="830375" cy="914400"/>
                      <a:chOff x="1015421" y="802179"/>
                      <a:chExt cx="914400" cy="914400"/>
                    </a:xfrm>
                    <a:grpFill/>
                  </p:grpSpPr>
                  <p:pic>
                    <p:nvPicPr>
                      <p:cNvPr id="735" name="Graphic 734" descr="Marker with solid fill">
                        <a:extLst>
                          <a:ext uri="{FF2B5EF4-FFF2-40B4-BE49-F238E27FC236}">
                            <a16:creationId xmlns:a16="http://schemas.microsoft.com/office/drawing/2014/main" id="{6C9D56BD-4FE3-D9C2-4316-D6353F988E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736" name="Oval 735">
                        <a:extLst>
                          <a:ext uri="{FF2B5EF4-FFF2-40B4-BE49-F238E27FC236}">
                            <a16:creationId xmlns:a16="http://schemas.microsoft.com/office/drawing/2014/main" id="{21713B97-976C-169F-C0E8-59C2321F5ED2}"/>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Rectangle 736">
                        <a:extLst>
                          <a:ext uri="{FF2B5EF4-FFF2-40B4-BE49-F238E27FC236}">
                            <a16:creationId xmlns:a16="http://schemas.microsoft.com/office/drawing/2014/main" id="{FB9950BD-03F3-B060-34BA-9536EF80589D}"/>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4" name="Oval 733">
                      <a:extLst>
                        <a:ext uri="{FF2B5EF4-FFF2-40B4-BE49-F238E27FC236}">
                          <a16:creationId xmlns:a16="http://schemas.microsoft.com/office/drawing/2014/main" id="{F5BA3FD8-E009-DC28-5466-81CF372C79F2}"/>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2" name="Group 701">
                    <a:extLst>
                      <a:ext uri="{FF2B5EF4-FFF2-40B4-BE49-F238E27FC236}">
                        <a16:creationId xmlns:a16="http://schemas.microsoft.com/office/drawing/2014/main" id="{1D579594-F68E-F8C2-9D4F-0ACEFDB62789}"/>
                      </a:ext>
                    </a:extLst>
                  </p:cNvPr>
                  <p:cNvGrpSpPr/>
                  <p:nvPr/>
                </p:nvGrpSpPr>
                <p:grpSpPr>
                  <a:xfrm rot="10800000">
                    <a:off x="1077537" y="-91462"/>
                    <a:ext cx="2819400" cy="1808041"/>
                    <a:chOff x="1066800" y="802179"/>
                    <a:chExt cx="2819400" cy="1808041"/>
                  </a:xfrm>
                  <a:grpFill/>
                </p:grpSpPr>
                <p:grpSp>
                  <p:nvGrpSpPr>
                    <p:cNvPr id="703" name="Group 702">
                      <a:extLst>
                        <a:ext uri="{FF2B5EF4-FFF2-40B4-BE49-F238E27FC236}">
                          <a16:creationId xmlns:a16="http://schemas.microsoft.com/office/drawing/2014/main" id="{C50A5197-4B15-60FF-62B4-824C10A68F72}"/>
                        </a:ext>
                      </a:extLst>
                    </p:cNvPr>
                    <p:cNvGrpSpPr/>
                    <p:nvPr/>
                  </p:nvGrpSpPr>
                  <p:grpSpPr>
                    <a:xfrm>
                      <a:off x="1066800" y="802179"/>
                      <a:ext cx="1409700" cy="914400"/>
                      <a:chOff x="1066800" y="802179"/>
                      <a:chExt cx="1409700" cy="914400"/>
                    </a:xfrm>
                    <a:grpFill/>
                  </p:grpSpPr>
                  <p:pic>
                    <p:nvPicPr>
                      <p:cNvPr id="725" name="Graphic 724" descr="Marker with solid fill">
                        <a:extLst>
                          <a:ext uri="{FF2B5EF4-FFF2-40B4-BE49-F238E27FC236}">
                            <a16:creationId xmlns:a16="http://schemas.microsoft.com/office/drawing/2014/main" id="{CF7ABFF4-738E-E521-D978-DD41A773BB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726" name="Oval 725">
                        <a:extLst>
                          <a:ext uri="{FF2B5EF4-FFF2-40B4-BE49-F238E27FC236}">
                            <a16:creationId xmlns:a16="http://schemas.microsoft.com/office/drawing/2014/main" id="{84691DC5-5B97-9A8D-C09F-C3F707406F4C}"/>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Rectangle 726">
                        <a:extLst>
                          <a:ext uri="{FF2B5EF4-FFF2-40B4-BE49-F238E27FC236}">
                            <a16:creationId xmlns:a16="http://schemas.microsoft.com/office/drawing/2014/main" id="{E01F7538-3C68-1FEE-A65D-32CE364B8E27}"/>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4" name="Group 703">
                      <a:extLst>
                        <a:ext uri="{FF2B5EF4-FFF2-40B4-BE49-F238E27FC236}">
                          <a16:creationId xmlns:a16="http://schemas.microsoft.com/office/drawing/2014/main" id="{12A3BA11-036D-EA6E-69FF-0FD9BFF43170}"/>
                        </a:ext>
                      </a:extLst>
                    </p:cNvPr>
                    <p:cNvGrpSpPr/>
                    <p:nvPr/>
                  </p:nvGrpSpPr>
                  <p:grpSpPr>
                    <a:xfrm rot="10800000">
                      <a:off x="2476500" y="802179"/>
                      <a:ext cx="1409700" cy="914400"/>
                      <a:chOff x="1066800" y="802179"/>
                      <a:chExt cx="1409700" cy="914400"/>
                    </a:xfrm>
                    <a:grpFill/>
                  </p:grpSpPr>
                  <p:pic>
                    <p:nvPicPr>
                      <p:cNvPr id="722" name="Graphic 721" descr="Marker with solid fill">
                        <a:extLst>
                          <a:ext uri="{FF2B5EF4-FFF2-40B4-BE49-F238E27FC236}">
                            <a16:creationId xmlns:a16="http://schemas.microsoft.com/office/drawing/2014/main" id="{A3CD3DD1-A554-1D58-590C-07834121E9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723" name="Oval 722">
                        <a:extLst>
                          <a:ext uri="{FF2B5EF4-FFF2-40B4-BE49-F238E27FC236}">
                            <a16:creationId xmlns:a16="http://schemas.microsoft.com/office/drawing/2014/main" id="{B0455B40-733F-0CD8-4585-B2348498740F}"/>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4" name="Rectangle 723">
                        <a:extLst>
                          <a:ext uri="{FF2B5EF4-FFF2-40B4-BE49-F238E27FC236}">
                            <a16:creationId xmlns:a16="http://schemas.microsoft.com/office/drawing/2014/main" id="{F77D2158-64FF-E1FF-0122-D48E1DFA3EE3}"/>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5" name="Group 704">
                      <a:extLst>
                        <a:ext uri="{FF2B5EF4-FFF2-40B4-BE49-F238E27FC236}">
                          <a16:creationId xmlns:a16="http://schemas.microsoft.com/office/drawing/2014/main" id="{9CDB67DD-2555-750B-41E8-B4BFE8B8F8A9}"/>
                        </a:ext>
                      </a:extLst>
                    </p:cNvPr>
                    <p:cNvGrpSpPr/>
                    <p:nvPr/>
                  </p:nvGrpSpPr>
                  <p:grpSpPr>
                    <a:xfrm>
                      <a:off x="1438558" y="1190873"/>
                      <a:ext cx="1043940" cy="914400"/>
                      <a:chOff x="1098258" y="802179"/>
                      <a:chExt cx="1043940" cy="914400"/>
                    </a:xfrm>
                    <a:grpFill/>
                  </p:grpSpPr>
                  <p:pic>
                    <p:nvPicPr>
                      <p:cNvPr id="719" name="Graphic 718" descr="Marker with solid fill">
                        <a:extLst>
                          <a:ext uri="{FF2B5EF4-FFF2-40B4-BE49-F238E27FC236}">
                            <a16:creationId xmlns:a16="http://schemas.microsoft.com/office/drawing/2014/main" id="{6E6D31BE-2F01-804B-0220-D97A131095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720" name="Oval 719">
                        <a:extLst>
                          <a:ext uri="{FF2B5EF4-FFF2-40B4-BE49-F238E27FC236}">
                            <a16:creationId xmlns:a16="http://schemas.microsoft.com/office/drawing/2014/main" id="{AB2C0FEF-E6C3-78B4-A99D-736DAA51055A}"/>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 name="Rectangle 720">
                        <a:extLst>
                          <a:ext uri="{FF2B5EF4-FFF2-40B4-BE49-F238E27FC236}">
                            <a16:creationId xmlns:a16="http://schemas.microsoft.com/office/drawing/2014/main" id="{FC03791E-3F50-7F84-8C74-63AD2CCD723A}"/>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6" name="Group 705">
                      <a:extLst>
                        <a:ext uri="{FF2B5EF4-FFF2-40B4-BE49-F238E27FC236}">
                          <a16:creationId xmlns:a16="http://schemas.microsoft.com/office/drawing/2014/main" id="{484E63FE-7A6C-3399-D2AE-2FED3CCBEDDE}"/>
                        </a:ext>
                      </a:extLst>
                    </p:cNvPr>
                    <p:cNvGrpSpPr/>
                    <p:nvPr/>
                  </p:nvGrpSpPr>
                  <p:grpSpPr>
                    <a:xfrm rot="10800000">
                      <a:off x="2481305" y="1190873"/>
                      <a:ext cx="981627" cy="914400"/>
                      <a:chOff x="1032944" y="802179"/>
                      <a:chExt cx="1080957" cy="914400"/>
                    </a:xfrm>
                    <a:grpFill/>
                  </p:grpSpPr>
                  <p:pic>
                    <p:nvPicPr>
                      <p:cNvPr id="716" name="Graphic 715" descr="Marker with solid fill">
                        <a:extLst>
                          <a:ext uri="{FF2B5EF4-FFF2-40B4-BE49-F238E27FC236}">
                            <a16:creationId xmlns:a16="http://schemas.microsoft.com/office/drawing/2014/main" id="{B70ED7E1-C89A-A4AC-F937-D924D70655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717" name="Oval 716">
                        <a:extLst>
                          <a:ext uri="{FF2B5EF4-FFF2-40B4-BE49-F238E27FC236}">
                            <a16:creationId xmlns:a16="http://schemas.microsoft.com/office/drawing/2014/main" id="{05600771-67CA-3602-C334-E1E611357355}"/>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Rectangle 717">
                        <a:extLst>
                          <a:ext uri="{FF2B5EF4-FFF2-40B4-BE49-F238E27FC236}">
                            <a16:creationId xmlns:a16="http://schemas.microsoft.com/office/drawing/2014/main" id="{33F46A27-C5DC-9556-5447-C8E6CC19CD8D}"/>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7" name="Group 706">
                      <a:extLst>
                        <a:ext uri="{FF2B5EF4-FFF2-40B4-BE49-F238E27FC236}">
                          <a16:creationId xmlns:a16="http://schemas.microsoft.com/office/drawing/2014/main" id="{F7E1106C-0249-6940-FD9F-72FD0AE2292C}"/>
                        </a:ext>
                      </a:extLst>
                    </p:cNvPr>
                    <p:cNvGrpSpPr/>
                    <p:nvPr/>
                  </p:nvGrpSpPr>
                  <p:grpSpPr>
                    <a:xfrm>
                      <a:off x="1723447" y="1639603"/>
                      <a:ext cx="914400" cy="914400"/>
                      <a:chOff x="1113987" y="802179"/>
                      <a:chExt cx="914400" cy="914400"/>
                    </a:xfrm>
                    <a:grpFill/>
                  </p:grpSpPr>
                  <p:pic>
                    <p:nvPicPr>
                      <p:cNvPr id="713" name="Graphic 712" descr="Marker with solid fill">
                        <a:extLst>
                          <a:ext uri="{FF2B5EF4-FFF2-40B4-BE49-F238E27FC236}">
                            <a16:creationId xmlns:a16="http://schemas.microsoft.com/office/drawing/2014/main" id="{9E45E977-0713-9CBF-62BC-3459FCC3FF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714" name="Oval 713">
                        <a:extLst>
                          <a:ext uri="{FF2B5EF4-FFF2-40B4-BE49-F238E27FC236}">
                            <a16:creationId xmlns:a16="http://schemas.microsoft.com/office/drawing/2014/main" id="{A0530706-552A-EE32-4F1A-56F9E46DAEC2}"/>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5" name="Rectangle 714">
                        <a:extLst>
                          <a:ext uri="{FF2B5EF4-FFF2-40B4-BE49-F238E27FC236}">
                            <a16:creationId xmlns:a16="http://schemas.microsoft.com/office/drawing/2014/main" id="{3A6F7984-72C7-3C68-EEF7-0E045355F730}"/>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8" name="Group 707">
                      <a:extLst>
                        <a:ext uri="{FF2B5EF4-FFF2-40B4-BE49-F238E27FC236}">
                          <a16:creationId xmlns:a16="http://schemas.microsoft.com/office/drawing/2014/main" id="{00C570CF-E449-849C-4D95-7C7D1EBD398C}"/>
                        </a:ext>
                      </a:extLst>
                    </p:cNvPr>
                    <p:cNvGrpSpPr/>
                    <p:nvPr/>
                  </p:nvGrpSpPr>
                  <p:grpSpPr>
                    <a:xfrm rot="10800000">
                      <a:off x="2370110" y="1638333"/>
                      <a:ext cx="830375" cy="914400"/>
                      <a:chOff x="1009908" y="802199"/>
                      <a:chExt cx="914400" cy="914400"/>
                    </a:xfrm>
                    <a:grpFill/>
                  </p:grpSpPr>
                  <p:pic>
                    <p:nvPicPr>
                      <p:cNvPr id="710" name="Graphic 709" descr="Marker with solid fill">
                        <a:extLst>
                          <a:ext uri="{FF2B5EF4-FFF2-40B4-BE49-F238E27FC236}">
                            <a16:creationId xmlns:a16="http://schemas.microsoft.com/office/drawing/2014/main" id="{2F46D126-48AB-F3C6-D9A5-69F0BFB07D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711" name="Oval 710">
                        <a:extLst>
                          <a:ext uri="{FF2B5EF4-FFF2-40B4-BE49-F238E27FC236}">
                            <a16:creationId xmlns:a16="http://schemas.microsoft.com/office/drawing/2014/main" id="{6300F9C5-C94F-82F9-1A0B-45773F73C572}"/>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2" name="Rectangle 711">
                        <a:extLst>
                          <a:ext uri="{FF2B5EF4-FFF2-40B4-BE49-F238E27FC236}">
                            <a16:creationId xmlns:a16="http://schemas.microsoft.com/office/drawing/2014/main" id="{335B440F-53B2-20D6-AB69-AFB07E513198}"/>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9" name="Oval 708">
                      <a:extLst>
                        <a:ext uri="{FF2B5EF4-FFF2-40B4-BE49-F238E27FC236}">
                          <a16:creationId xmlns:a16="http://schemas.microsoft.com/office/drawing/2014/main" id="{A7B3884B-E14F-D056-11AA-E9F1D6AB921A}"/>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49" name="Group 648">
                  <a:extLst>
                    <a:ext uri="{FF2B5EF4-FFF2-40B4-BE49-F238E27FC236}">
                      <a16:creationId xmlns:a16="http://schemas.microsoft.com/office/drawing/2014/main" id="{5920826C-EDE1-BBFB-7993-AE91891E0CBF}"/>
                    </a:ext>
                  </a:extLst>
                </p:cNvPr>
                <p:cNvGrpSpPr/>
                <p:nvPr/>
              </p:nvGrpSpPr>
              <p:grpSpPr>
                <a:xfrm flipH="1">
                  <a:off x="1069505" y="2304619"/>
                  <a:ext cx="2830137" cy="2645465"/>
                  <a:chOff x="1066800" y="-35245"/>
                  <a:chExt cx="2830137" cy="2645465"/>
                </a:xfrm>
                <a:grpFill/>
              </p:grpSpPr>
              <p:grpSp>
                <p:nvGrpSpPr>
                  <p:cNvPr id="650" name="Group 649">
                    <a:extLst>
                      <a:ext uri="{FF2B5EF4-FFF2-40B4-BE49-F238E27FC236}">
                        <a16:creationId xmlns:a16="http://schemas.microsoft.com/office/drawing/2014/main" id="{2D7E4516-27CB-F2B4-DC33-7ED46923DDF6}"/>
                      </a:ext>
                    </a:extLst>
                  </p:cNvPr>
                  <p:cNvGrpSpPr/>
                  <p:nvPr/>
                </p:nvGrpSpPr>
                <p:grpSpPr>
                  <a:xfrm>
                    <a:off x="1066800" y="802179"/>
                    <a:ext cx="2819400" cy="1808041"/>
                    <a:chOff x="1066800" y="802179"/>
                    <a:chExt cx="2819400" cy="1808041"/>
                  </a:xfrm>
                  <a:grpFill/>
                </p:grpSpPr>
                <p:grpSp>
                  <p:nvGrpSpPr>
                    <p:cNvPr id="676" name="Group 675">
                      <a:extLst>
                        <a:ext uri="{FF2B5EF4-FFF2-40B4-BE49-F238E27FC236}">
                          <a16:creationId xmlns:a16="http://schemas.microsoft.com/office/drawing/2014/main" id="{426A62D0-B1E7-14A7-0039-5275D0C38C9F}"/>
                        </a:ext>
                      </a:extLst>
                    </p:cNvPr>
                    <p:cNvGrpSpPr/>
                    <p:nvPr/>
                  </p:nvGrpSpPr>
                  <p:grpSpPr>
                    <a:xfrm>
                      <a:off x="1066800" y="802179"/>
                      <a:ext cx="1409700" cy="914400"/>
                      <a:chOff x="1066800" y="802179"/>
                      <a:chExt cx="1409700" cy="914400"/>
                    </a:xfrm>
                    <a:grpFill/>
                  </p:grpSpPr>
                  <p:pic>
                    <p:nvPicPr>
                      <p:cNvPr id="698" name="Graphic 697" descr="Marker with solid fill">
                        <a:extLst>
                          <a:ext uri="{FF2B5EF4-FFF2-40B4-BE49-F238E27FC236}">
                            <a16:creationId xmlns:a16="http://schemas.microsoft.com/office/drawing/2014/main" id="{0ADDCFCA-D546-A9DC-535C-8D9A0FF8F2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699" name="Oval 698">
                        <a:extLst>
                          <a:ext uri="{FF2B5EF4-FFF2-40B4-BE49-F238E27FC236}">
                            <a16:creationId xmlns:a16="http://schemas.microsoft.com/office/drawing/2014/main" id="{2BFBB867-7469-23FC-B273-C937F6E7B19B}"/>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Rectangle 699">
                        <a:extLst>
                          <a:ext uri="{FF2B5EF4-FFF2-40B4-BE49-F238E27FC236}">
                            <a16:creationId xmlns:a16="http://schemas.microsoft.com/office/drawing/2014/main" id="{036F808A-27C6-4BA0-177B-1033B8879013}"/>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7" name="Group 676">
                      <a:extLst>
                        <a:ext uri="{FF2B5EF4-FFF2-40B4-BE49-F238E27FC236}">
                          <a16:creationId xmlns:a16="http://schemas.microsoft.com/office/drawing/2014/main" id="{A48D27B2-7507-26CF-4843-7FA01AA15404}"/>
                        </a:ext>
                      </a:extLst>
                    </p:cNvPr>
                    <p:cNvGrpSpPr/>
                    <p:nvPr/>
                  </p:nvGrpSpPr>
                  <p:grpSpPr>
                    <a:xfrm rot="10800000">
                      <a:off x="2476500" y="802179"/>
                      <a:ext cx="1409700" cy="914400"/>
                      <a:chOff x="1066800" y="802179"/>
                      <a:chExt cx="1409700" cy="914400"/>
                    </a:xfrm>
                    <a:grpFill/>
                  </p:grpSpPr>
                  <p:pic>
                    <p:nvPicPr>
                      <p:cNvPr id="695" name="Graphic 694" descr="Marker with solid fill">
                        <a:extLst>
                          <a:ext uri="{FF2B5EF4-FFF2-40B4-BE49-F238E27FC236}">
                            <a16:creationId xmlns:a16="http://schemas.microsoft.com/office/drawing/2014/main" id="{6BE44C09-4972-74B2-41D7-65163EB96A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696" name="Oval 695">
                        <a:extLst>
                          <a:ext uri="{FF2B5EF4-FFF2-40B4-BE49-F238E27FC236}">
                            <a16:creationId xmlns:a16="http://schemas.microsoft.com/office/drawing/2014/main" id="{938AA615-2838-A19F-9483-F4756E80BFD7}"/>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Rectangle 696">
                        <a:extLst>
                          <a:ext uri="{FF2B5EF4-FFF2-40B4-BE49-F238E27FC236}">
                            <a16:creationId xmlns:a16="http://schemas.microsoft.com/office/drawing/2014/main" id="{DBA91BBC-9D45-41CD-9295-56E51231B5E1}"/>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8" name="Group 677">
                      <a:extLst>
                        <a:ext uri="{FF2B5EF4-FFF2-40B4-BE49-F238E27FC236}">
                          <a16:creationId xmlns:a16="http://schemas.microsoft.com/office/drawing/2014/main" id="{59890799-FDA5-E722-B9CE-3DDEE597ACC9}"/>
                        </a:ext>
                      </a:extLst>
                    </p:cNvPr>
                    <p:cNvGrpSpPr/>
                    <p:nvPr/>
                  </p:nvGrpSpPr>
                  <p:grpSpPr>
                    <a:xfrm>
                      <a:off x="1443052" y="1190873"/>
                      <a:ext cx="1043940" cy="914400"/>
                      <a:chOff x="1102752" y="802179"/>
                      <a:chExt cx="1043940" cy="914400"/>
                    </a:xfrm>
                    <a:grpFill/>
                  </p:grpSpPr>
                  <p:pic>
                    <p:nvPicPr>
                      <p:cNvPr id="692" name="Graphic 691" descr="Marker with solid fill">
                        <a:extLst>
                          <a:ext uri="{FF2B5EF4-FFF2-40B4-BE49-F238E27FC236}">
                            <a16:creationId xmlns:a16="http://schemas.microsoft.com/office/drawing/2014/main" id="{EEDB282D-9995-7BF0-FE3C-636488C91D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693" name="Oval 692">
                        <a:extLst>
                          <a:ext uri="{FF2B5EF4-FFF2-40B4-BE49-F238E27FC236}">
                            <a16:creationId xmlns:a16="http://schemas.microsoft.com/office/drawing/2014/main" id="{78521185-6EAA-B6A5-6067-4D7C3417943B}"/>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Rectangle 693">
                        <a:extLst>
                          <a:ext uri="{FF2B5EF4-FFF2-40B4-BE49-F238E27FC236}">
                            <a16:creationId xmlns:a16="http://schemas.microsoft.com/office/drawing/2014/main" id="{C3A880AF-E6C2-5FD5-E30A-5321EADBC4BB}"/>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9" name="Group 678">
                      <a:extLst>
                        <a:ext uri="{FF2B5EF4-FFF2-40B4-BE49-F238E27FC236}">
                          <a16:creationId xmlns:a16="http://schemas.microsoft.com/office/drawing/2014/main" id="{2736ED3B-6E50-D8F7-1905-BBF106921D8D}"/>
                        </a:ext>
                      </a:extLst>
                    </p:cNvPr>
                    <p:cNvGrpSpPr/>
                    <p:nvPr/>
                  </p:nvGrpSpPr>
                  <p:grpSpPr>
                    <a:xfrm rot="10800000">
                      <a:off x="2486673" y="1190883"/>
                      <a:ext cx="981622" cy="914400"/>
                      <a:chOff x="1027029" y="802169"/>
                      <a:chExt cx="1080952" cy="914400"/>
                    </a:xfrm>
                    <a:grpFill/>
                  </p:grpSpPr>
                  <p:pic>
                    <p:nvPicPr>
                      <p:cNvPr id="689" name="Graphic 688" descr="Marker with solid fill">
                        <a:extLst>
                          <a:ext uri="{FF2B5EF4-FFF2-40B4-BE49-F238E27FC236}">
                            <a16:creationId xmlns:a16="http://schemas.microsoft.com/office/drawing/2014/main" id="{7AE32808-A0CF-0687-4584-FEF4C1A924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690" name="Oval 689">
                        <a:extLst>
                          <a:ext uri="{FF2B5EF4-FFF2-40B4-BE49-F238E27FC236}">
                            <a16:creationId xmlns:a16="http://schemas.microsoft.com/office/drawing/2014/main" id="{AA38250F-4F1E-1C6A-9043-5E9BAFB87DF9}"/>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Rectangle 690">
                        <a:extLst>
                          <a:ext uri="{FF2B5EF4-FFF2-40B4-BE49-F238E27FC236}">
                            <a16:creationId xmlns:a16="http://schemas.microsoft.com/office/drawing/2014/main" id="{35F082DF-D9B9-537E-F1E0-E3EE19B1CEF3}"/>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0" name="Group 679">
                      <a:extLst>
                        <a:ext uri="{FF2B5EF4-FFF2-40B4-BE49-F238E27FC236}">
                          <a16:creationId xmlns:a16="http://schemas.microsoft.com/office/drawing/2014/main" id="{8148DEAA-2FA9-71C8-D31F-9DE8232BE40C}"/>
                        </a:ext>
                      </a:extLst>
                    </p:cNvPr>
                    <p:cNvGrpSpPr/>
                    <p:nvPr/>
                  </p:nvGrpSpPr>
                  <p:grpSpPr>
                    <a:xfrm>
                      <a:off x="1717365" y="1639603"/>
                      <a:ext cx="914400" cy="914400"/>
                      <a:chOff x="1107905" y="802179"/>
                      <a:chExt cx="914400" cy="914400"/>
                    </a:xfrm>
                    <a:grpFill/>
                  </p:grpSpPr>
                  <p:pic>
                    <p:nvPicPr>
                      <p:cNvPr id="686" name="Graphic 685" descr="Marker with solid fill">
                        <a:extLst>
                          <a:ext uri="{FF2B5EF4-FFF2-40B4-BE49-F238E27FC236}">
                            <a16:creationId xmlns:a16="http://schemas.microsoft.com/office/drawing/2014/main" id="{7F58398F-5296-5046-4E25-2021EE9E3A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687" name="Oval 686">
                        <a:extLst>
                          <a:ext uri="{FF2B5EF4-FFF2-40B4-BE49-F238E27FC236}">
                            <a16:creationId xmlns:a16="http://schemas.microsoft.com/office/drawing/2014/main" id="{393030BE-E07B-225F-BF5A-BD931AB5F470}"/>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8" name="Rectangle 687">
                        <a:extLst>
                          <a:ext uri="{FF2B5EF4-FFF2-40B4-BE49-F238E27FC236}">
                            <a16:creationId xmlns:a16="http://schemas.microsoft.com/office/drawing/2014/main" id="{EA17BF1E-C633-3117-1F18-239E03C54390}"/>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1" name="Group 680">
                      <a:extLst>
                        <a:ext uri="{FF2B5EF4-FFF2-40B4-BE49-F238E27FC236}">
                          <a16:creationId xmlns:a16="http://schemas.microsoft.com/office/drawing/2014/main" id="{8B85CE23-74EE-DB52-96CA-04B4648C2E84}"/>
                        </a:ext>
                      </a:extLst>
                    </p:cNvPr>
                    <p:cNvGrpSpPr/>
                    <p:nvPr/>
                  </p:nvGrpSpPr>
                  <p:grpSpPr>
                    <a:xfrm rot="10800000">
                      <a:off x="2365105" y="1638353"/>
                      <a:ext cx="830375" cy="914400"/>
                      <a:chOff x="1015421" y="802179"/>
                      <a:chExt cx="914400" cy="914400"/>
                    </a:xfrm>
                    <a:grpFill/>
                  </p:grpSpPr>
                  <p:pic>
                    <p:nvPicPr>
                      <p:cNvPr id="683" name="Graphic 682" descr="Marker with solid fill">
                        <a:extLst>
                          <a:ext uri="{FF2B5EF4-FFF2-40B4-BE49-F238E27FC236}">
                            <a16:creationId xmlns:a16="http://schemas.microsoft.com/office/drawing/2014/main" id="{95D67A84-FFDB-F795-D688-4D8549BFF3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684" name="Oval 683">
                        <a:extLst>
                          <a:ext uri="{FF2B5EF4-FFF2-40B4-BE49-F238E27FC236}">
                            <a16:creationId xmlns:a16="http://schemas.microsoft.com/office/drawing/2014/main" id="{851CFDD6-CDA9-A824-5AB0-9DFF40595709}"/>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Rectangle 684">
                        <a:extLst>
                          <a:ext uri="{FF2B5EF4-FFF2-40B4-BE49-F238E27FC236}">
                            <a16:creationId xmlns:a16="http://schemas.microsoft.com/office/drawing/2014/main" id="{F67058FE-0373-5878-863A-2D0297E5A867}"/>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2" name="Oval 681">
                      <a:extLst>
                        <a:ext uri="{FF2B5EF4-FFF2-40B4-BE49-F238E27FC236}">
                          <a16:creationId xmlns:a16="http://schemas.microsoft.com/office/drawing/2014/main" id="{799C569A-65B7-671A-EFDB-D749C4AB54AA}"/>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1" name="Group 650">
                    <a:extLst>
                      <a:ext uri="{FF2B5EF4-FFF2-40B4-BE49-F238E27FC236}">
                        <a16:creationId xmlns:a16="http://schemas.microsoft.com/office/drawing/2014/main" id="{A106A80E-E9E7-A464-4B2A-1A3FFACACFA6}"/>
                      </a:ext>
                    </a:extLst>
                  </p:cNvPr>
                  <p:cNvGrpSpPr/>
                  <p:nvPr/>
                </p:nvGrpSpPr>
                <p:grpSpPr>
                  <a:xfrm rot="10800000">
                    <a:off x="1077537" y="-35245"/>
                    <a:ext cx="2819400" cy="1751824"/>
                    <a:chOff x="1066800" y="802179"/>
                    <a:chExt cx="2819400" cy="1751824"/>
                  </a:xfrm>
                  <a:grpFill/>
                </p:grpSpPr>
                <p:grpSp>
                  <p:nvGrpSpPr>
                    <p:cNvPr id="652" name="Group 651">
                      <a:extLst>
                        <a:ext uri="{FF2B5EF4-FFF2-40B4-BE49-F238E27FC236}">
                          <a16:creationId xmlns:a16="http://schemas.microsoft.com/office/drawing/2014/main" id="{B49629BC-4E63-E943-F038-C5B06B30665F}"/>
                        </a:ext>
                      </a:extLst>
                    </p:cNvPr>
                    <p:cNvGrpSpPr/>
                    <p:nvPr/>
                  </p:nvGrpSpPr>
                  <p:grpSpPr>
                    <a:xfrm>
                      <a:off x="1066800" y="802179"/>
                      <a:ext cx="1409700" cy="914400"/>
                      <a:chOff x="1066800" y="802179"/>
                      <a:chExt cx="1409700" cy="914400"/>
                    </a:xfrm>
                    <a:grpFill/>
                  </p:grpSpPr>
                  <p:pic>
                    <p:nvPicPr>
                      <p:cNvPr id="673" name="Graphic 672" descr="Marker with solid fill">
                        <a:extLst>
                          <a:ext uri="{FF2B5EF4-FFF2-40B4-BE49-F238E27FC236}">
                            <a16:creationId xmlns:a16="http://schemas.microsoft.com/office/drawing/2014/main" id="{E03C0A45-ABFC-5E13-0213-96411EAF4F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674" name="Oval 673">
                        <a:extLst>
                          <a:ext uri="{FF2B5EF4-FFF2-40B4-BE49-F238E27FC236}">
                            <a16:creationId xmlns:a16="http://schemas.microsoft.com/office/drawing/2014/main" id="{C65BB575-DE36-46D1-0F77-66D9456F3EE2}"/>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 name="Rectangle 674">
                        <a:extLst>
                          <a:ext uri="{FF2B5EF4-FFF2-40B4-BE49-F238E27FC236}">
                            <a16:creationId xmlns:a16="http://schemas.microsoft.com/office/drawing/2014/main" id="{2444D064-E1B6-8DAE-22D2-B7DE3F642F02}"/>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3" name="Group 652">
                      <a:extLst>
                        <a:ext uri="{FF2B5EF4-FFF2-40B4-BE49-F238E27FC236}">
                          <a16:creationId xmlns:a16="http://schemas.microsoft.com/office/drawing/2014/main" id="{46396723-065A-F881-77C7-F87722533D0E}"/>
                        </a:ext>
                      </a:extLst>
                    </p:cNvPr>
                    <p:cNvGrpSpPr/>
                    <p:nvPr/>
                  </p:nvGrpSpPr>
                  <p:grpSpPr>
                    <a:xfrm rot="10800000">
                      <a:off x="2476500" y="802179"/>
                      <a:ext cx="1409700" cy="914400"/>
                      <a:chOff x="1066800" y="802179"/>
                      <a:chExt cx="1409700" cy="914400"/>
                    </a:xfrm>
                    <a:grpFill/>
                  </p:grpSpPr>
                  <p:pic>
                    <p:nvPicPr>
                      <p:cNvPr id="670" name="Graphic 669" descr="Marker with solid fill">
                        <a:extLst>
                          <a:ext uri="{FF2B5EF4-FFF2-40B4-BE49-F238E27FC236}">
                            <a16:creationId xmlns:a16="http://schemas.microsoft.com/office/drawing/2014/main" id="{1F658AE4-B66D-08A5-7C69-A925390C2C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671" name="Oval 670">
                        <a:extLst>
                          <a:ext uri="{FF2B5EF4-FFF2-40B4-BE49-F238E27FC236}">
                            <a16:creationId xmlns:a16="http://schemas.microsoft.com/office/drawing/2014/main" id="{A873C6AE-6A7F-F142-43DF-21D139575822}"/>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2" name="Rectangle 671">
                        <a:extLst>
                          <a:ext uri="{FF2B5EF4-FFF2-40B4-BE49-F238E27FC236}">
                            <a16:creationId xmlns:a16="http://schemas.microsoft.com/office/drawing/2014/main" id="{0343E77D-817A-1611-DDA5-65AA8A79B8C4}"/>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4" name="Group 653">
                      <a:extLst>
                        <a:ext uri="{FF2B5EF4-FFF2-40B4-BE49-F238E27FC236}">
                          <a16:creationId xmlns:a16="http://schemas.microsoft.com/office/drawing/2014/main" id="{FF4007C0-839A-1C50-8D1B-F201D4BD3470}"/>
                        </a:ext>
                      </a:extLst>
                    </p:cNvPr>
                    <p:cNvGrpSpPr/>
                    <p:nvPr/>
                  </p:nvGrpSpPr>
                  <p:grpSpPr>
                    <a:xfrm>
                      <a:off x="1438558" y="1190873"/>
                      <a:ext cx="1043940" cy="914400"/>
                      <a:chOff x="1098258" y="802179"/>
                      <a:chExt cx="1043940" cy="914400"/>
                    </a:xfrm>
                    <a:grpFill/>
                  </p:grpSpPr>
                  <p:pic>
                    <p:nvPicPr>
                      <p:cNvPr id="667" name="Graphic 666" descr="Marker with solid fill">
                        <a:extLst>
                          <a:ext uri="{FF2B5EF4-FFF2-40B4-BE49-F238E27FC236}">
                            <a16:creationId xmlns:a16="http://schemas.microsoft.com/office/drawing/2014/main" id="{396A76A1-A219-7F9C-41FC-AA0E858A95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668" name="Oval 667">
                        <a:extLst>
                          <a:ext uri="{FF2B5EF4-FFF2-40B4-BE49-F238E27FC236}">
                            <a16:creationId xmlns:a16="http://schemas.microsoft.com/office/drawing/2014/main" id="{01335A55-4FA1-218F-7C51-50CCD0DFE28E}"/>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Rectangle 668">
                        <a:extLst>
                          <a:ext uri="{FF2B5EF4-FFF2-40B4-BE49-F238E27FC236}">
                            <a16:creationId xmlns:a16="http://schemas.microsoft.com/office/drawing/2014/main" id="{DACDB51F-E684-2D94-F9B6-AD548E739CA2}"/>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5" name="Group 654">
                      <a:extLst>
                        <a:ext uri="{FF2B5EF4-FFF2-40B4-BE49-F238E27FC236}">
                          <a16:creationId xmlns:a16="http://schemas.microsoft.com/office/drawing/2014/main" id="{615140F2-B6E1-D463-B976-DBA166D5EFFF}"/>
                        </a:ext>
                      </a:extLst>
                    </p:cNvPr>
                    <p:cNvGrpSpPr/>
                    <p:nvPr/>
                  </p:nvGrpSpPr>
                  <p:grpSpPr>
                    <a:xfrm rot="10800000">
                      <a:off x="2481305" y="1190873"/>
                      <a:ext cx="981627" cy="914400"/>
                      <a:chOff x="1032944" y="802179"/>
                      <a:chExt cx="1080957" cy="914400"/>
                    </a:xfrm>
                    <a:grpFill/>
                  </p:grpSpPr>
                  <p:pic>
                    <p:nvPicPr>
                      <p:cNvPr id="664" name="Graphic 663" descr="Marker with solid fill">
                        <a:extLst>
                          <a:ext uri="{FF2B5EF4-FFF2-40B4-BE49-F238E27FC236}">
                            <a16:creationId xmlns:a16="http://schemas.microsoft.com/office/drawing/2014/main" id="{2EC6F3DA-E369-6279-FDA0-033EC17BD1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665" name="Oval 664">
                        <a:extLst>
                          <a:ext uri="{FF2B5EF4-FFF2-40B4-BE49-F238E27FC236}">
                            <a16:creationId xmlns:a16="http://schemas.microsoft.com/office/drawing/2014/main" id="{74EECF80-8E8E-56A4-92C0-16C2F94997E9}"/>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6" name="Rectangle 665">
                        <a:extLst>
                          <a:ext uri="{FF2B5EF4-FFF2-40B4-BE49-F238E27FC236}">
                            <a16:creationId xmlns:a16="http://schemas.microsoft.com/office/drawing/2014/main" id="{D0781485-74B7-BBB2-9D7F-CE12E143A17A}"/>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6" name="Group 655">
                      <a:extLst>
                        <a:ext uri="{FF2B5EF4-FFF2-40B4-BE49-F238E27FC236}">
                          <a16:creationId xmlns:a16="http://schemas.microsoft.com/office/drawing/2014/main" id="{A0A54576-B13D-5F98-3538-5887C99979C8}"/>
                        </a:ext>
                      </a:extLst>
                    </p:cNvPr>
                    <p:cNvGrpSpPr/>
                    <p:nvPr/>
                  </p:nvGrpSpPr>
                  <p:grpSpPr>
                    <a:xfrm>
                      <a:off x="1723447" y="1639603"/>
                      <a:ext cx="914400" cy="914400"/>
                      <a:chOff x="1113987" y="802179"/>
                      <a:chExt cx="914400" cy="914400"/>
                    </a:xfrm>
                    <a:grpFill/>
                  </p:grpSpPr>
                  <p:pic>
                    <p:nvPicPr>
                      <p:cNvPr id="661" name="Graphic 660" descr="Marker with solid fill">
                        <a:extLst>
                          <a:ext uri="{FF2B5EF4-FFF2-40B4-BE49-F238E27FC236}">
                            <a16:creationId xmlns:a16="http://schemas.microsoft.com/office/drawing/2014/main" id="{F04D5A14-F589-71DF-92B5-E473928CD8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662" name="Oval 661">
                        <a:extLst>
                          <a:ext uri="{FF2B5EF4-FFF2-40B4-BE49-F238E27FC236}">
                            <a16:creationId xmlns:a16="http://schemas.microsoft.com/office/drawing/2014/main" id="{A3291157-58CB-DAA1-1B06-6DF36F668CF0}"/>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3" name="Rectangle 662">
                        <a:extLst>
                          <a:ext uri="{FF2B5EF4-FFF2-40B4-BE49-F238E27FC236}">
                            <a16:creationId xmlns:a16="http://schemas.microsoft.com/office/drawing/2014/main" id="{8E7E75F9-2504-7577-FC40-B2B3034C534D}"/>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7" name="Group 656">
                      <a:extLst>
                        <a:ext uri="{FF2B5EF4-FFF2-40B4-BE49-F238E27FC236}">
                          <a16:creationId xmlns:a16="http://schemas.microsoft.com/office/drawing/2014/main" id="{9D08E8BB-4632-8621-0716-8FCAAEB28A64}"/>
                        </a:ext>
                      </a:extLst>
                    </p:cNvPr>
                    <p:cNvGrpSpPr/>
                    <p:nvPr/>
                  </p:nvGrpSpPr>
                  <p:grpSpPr>
                    <a:xfrm rot="10800000">
                      <a:off x="2370110" y="1638333"/>
                      <a:ext cx="830375" cy="914400"/>
                      <a:chOff x="1009908" y="802199"/>
                      <a:chExt cx="914400" cy="914400"/>
                    </a:xfrm>
                    <a:grpFill/>
                  </p:grpSpPr>
                  <p:pic>
                    <p:nvPicPr>
                      <p:cNvPr id="658" name="Graphic 657" descr="Marker with solid fill">
                        <a:extLst>
                          <a:ext uri="{FF2B5EF4-FFF2-40B4-BE49-F238E27FC236}">
                            <a16:creationId xmlns:a16="http://schemas.microsoft.com/office/drawing/2014/main" id="{A7A4C5B7-F587-821C-C4FC-D70B89267B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659" name="Oval 658">
                        <a:extLst>
                          <a:ext uri="{FF2B5EF4-FFF2-40B4-BE49-F238E27FC236}">
                            <a16:creationId xmlns:a16="http://schemas.microsoft.com/office/drawing/2014/main" id="{45C8CDA2-41F9-0373-5C86-A6FB6F5265A7}"/>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0" name="Rectangle 659">
                        <a:extLst>
                          <a:ext uri="{FF2B5EF4-FFF2-40B4-BE49-F238E27FC236}">
                            <a16:creationId xmlns:a16="http://schemas.microsoft.com/office/drawing/2014/main" id="{D8BDAA1C-754F-92AE-1F2A-9A536C560721}"/>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433" name="Group 432">
              <a:extLst>
                <a:ext uri="{FF2B5EF4-FFF2-40B4-BE49-F238E27FC236}">
                  <a16:creationId xmlns:a16="http://schemas.microsoft.com/office/drawing/2014/main" id="{2098C072-3847-7DA8-39AF-8B7E1732E05A}"/>
                </a:ext>
              </a:extLst>
            </p:cNvPr>
            <p:cNvGrpSpPr/>
            <p:nvPr/>
          </p:nvGrpSpPr>
          <p:grpSpPr>
            <a:xfrm>
              <a:off x="1062417" y="9257542"/>
              <a:ext cx="2837784" cy="9724190"/>
              <a:chOff x="1061858" y="-91462"/>
              <a:chExt cx="2837784" cy="9724190"/>
            </a:xfrm>
            <a:grpFill/>
          </p:grpSpPr>
          <p:grpSp>
            <p:nvGrpSpPr>
              <p:cNvPr id="434" name="Group 433">
                <a:extLst>
                  <a:ext uri="{FF2B5EF4-FFF2-40B4-BE49-F238E27FC236}">
                    <a16:creationId xmlns:a16="http://schemas.microsoft.com/office/drawing/2014/main" id="{2BDF6512-41B4-0A17-FCBB-160AAE588DB3}"/>
                  </a:ext>
                </a:extLst>
              </p:cNvPr>
              <p:cNvGrpSpPr/>
              <p:nvPr/>
            </p:nvGrpSpPr>
            <p:grpSpPr>
              <a:xfrm>
                <a:off x="1066800" y="-91462"/>
                <a:ext cx="2832842" cy="5041546"/>
                <a:chOff x="1066800" y="-91462"/>
                <a:chExt cx="2832842" cy="5041546"/>
              </a:xfrm>
              <a:grpFill/>
            </p:grpSpPr>
            <p:grpSp>
              <p:nvGrpSpPr>
                <p:cNvPr id="541" name="Group 540">
                  <a:extLst>
                    <a:ext uri="{FF2B5EF4-FFF2-40B4-BE49-F238E27FC236}">
                      <a16:creationId xmlns:a16="http://schemas.microsoft.com/office/drawing/2014/main" id="{F7E16F63-7691-8199-A0AE-A19F7A143B4B}"/>
                    </a:ext>
                  </a:extLst>
                </p:cNvPr>
                <p:cNvGrpSpPr/>
                <p:nvPr/>
              </p:nvGrpSpPr>
              <p:grpSpPr>
                <a:xfrm>
                  <a:off x="1066800" y="-91462"/>
                  <a:ext cx="2830137" cy="2701682"/>
                  <a:chOff x="1066800" y="-91462"/>
                  <a:chExt cx="2830137" cy="2701682"/>
                </a:xfrm>
                <a:grpFill/>
              </p:grpSpPr>
              <p:grpSp>
                <p:nvGrpSpPr>
                  <p:cNvPr id="594" name="Group 593">
                    <a:extLst>
                      <a:ext uri="{FF2B5EF4-FFF2-40B4-BE49-F238E27FC236}">
                        <a16:creationId xmlns:a16="http://schemas.microsoft.com/office/drawing/2014/main" id="{1401E2E3-B9FD-D694-ADA6-80A0A4A87A44}"/>
                      </a:ext>
                    </a:extLst>
                  </p:cNvPr>
                  <p:cNvGrpSpPr/>
                  <p:nvPr/>
                </p:nvGrpSpPr>
                <p:grpSpPr>
                  <a:xfrm>
                    <a:off x="1066800" y="802179"/>
                    <a:ext cx="2819400" cy="1808041"/>
                    <a:chOff x="1066800" y="802179"/>
                    <a:chExt cx="2819400" cy="1808041"/>
                  </a:xfrm>
                  <a:grpFill/>
                </p:grpSpPr>
                <p:grpSp>
                  <p:nvGrpSpPr>
                    <p:cNvPr id="621" name="Group 620">
                      <a:extLst>
                        <a:ext uri="{FF2B5EF4-FFF2-40B4-BE49-F238E27FC236}">
                          <a16:creationId xmlns:a16="http://schemas.microsoft.com/office/drawing/2014/main" id="{F6EAC862-C6B6-0326-57E0-79A8D0001603}"/>
                        </a:ext>
                      </a:extLst>
                    </p:cNvPr>
                    <p:cNvGrpSpPr/>
                    <p:nvPr/>
                  </p:nvGrpSpPr>
                  <p:grpSpPr>
                    <a:xfrm>
                      <a:off x="1066800" y="802179"/>
                      <a:ext cx="1409700" cy="914400"/>
                      <a:chOff x="1066800" y="802179"/>
                      <a:chExt cx="1409700" cy="914400"/>
                    </a:xfrm>
                    <a:grpFill/>
                  </p:grpSpPr>
                  <p:pic>
                    <p:nvPicPr>
                      <p:cNvPr id="643" name="Graphic 642" descr="Marker with solid fill">
                        <a:extLst>
                          <a:ext uri="{FF2B5EF4-FFF2-40B4-BE49-F238E27FC236}">
                            <a16:creationId xmlns:a16="http://schemas.microsoft.com/office/drawing/2014/main" id="{1CEED448-BC84-0A66-1442-FAFC1A2C07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644" name="Oval 643">
                        <a:extLst>
                          <a:ext uri="{FF2B5EF4-FFF2-40B4-BE49-F238E27FC236}">
                            <a16:creationId xmlns:a16="http://schemas.microsoft.com/office/drawing/2014/main" id="{C8FFF15B-BDEC-DD7A-82A7-5103CB5C50C9}"/>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 name="Rectangle 644">
                        <a:extLst>
                          <a:ext uri="{FF2B5EF4-FFF2-40B4-BE49-F238E27FC236}">
                            <a16:creationId xmlns:a16="http://schemas.microsoft.com/office/drawing/2014/main" id="{99D88384-5C98-A3A8-EB6A-A74C1A998607}"/>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2" name="Group 621">
                      <a:extLst>
                        <a:ext uri="{FF2B5EF4-FFF2-40B4-BE49-F238E27FC236}">
                          <a16:creationId xmlns:a16="http://schemas.microsoft.com/office/drawing/2014/main" id="{B13A4B11-A942-6C4A-F972-63A4C968715B}"/>
                        </a:ext>
                      </a:extLst>
                    </p:cNvPr>
                    <p:cNvGrpSpPr/>
                    <p:nvPr/>
                  </p:nvGrpSpPr>
                  <p:grpSpPr>
                    <a:xfrm rot="10800000">
                      <a:off x="2476500" y="802179"/>
                      <a:ext cx="1409700" cy="914400"/>
                      <a:chOff x="1066800" y="802179"/>
                      <a:chExt cx="1409700" cy="914400"/>
                    </a:xfrm>
                    <a:grpFill/>
                  </p:grpSpPr>
                  <p:pic>
                    <p:nvPicPr>
                      <p:cNvPr id="640" name="Graphic 639" descr="Marker with solid fill">
                        <a:extLst>
                          <a:ext uri="{FF2B5EF4-FFF2-40B4-BE49-F238E27FC236}">
                            <a16:creationId xmlns:a16="http://schemas.microsoft.com/office/drawing/2014/main" id="{68A5B1D8-80C0-DA35-C43F-08C7D138CD6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641" name="Oval 640">
                        <a:extLst>
                          <a:ext uri="{FF2B5EF4-FFF2-40B4-BE49-F238E27FC236}">
                            <a16:creationId xmlns:a16="http://schemas.microsoft.com/office/drawing/2014/main" id="{72AEF58F-124E-2D62-DF32-BDF3905E8AF1}"/>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2" name="Rectangle 641">
                        <a:extLst>
                          <a:ext uri="{FF2B5EF4-FFF2-40B4-BE49-F238E27FC236}">
                            <a16:creationId xmlns:a16="http://schemas.microsoft.com/office/drawing/2014/main" id="{F51876B9-189D-DE62-3E1A-25DDB01BA06F}"/>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3" name="Group 622">
                      <a:extLst>
                        <a:ext uri="{FF2B5EF4-FFF2-40B4-BE49-F238E27FC236}">
                          <a16:creationId xmlns:a16="http://schemas.microsoft.com/office/drawing/2014/main" id="{F9C5FDC1-A5F7-D08B-5EF1-0063B4C9518F}"/>
                        </a:ext>
                      </a:extLst>
                    </p:cNvPr>
                    <p:cNvGrpSpPr/>
                    <p:nvPr/>
                  </p:nvGrpSpPr>
                  <p:grpSpPr>
                    <a:xfrm>
                      <a:off x="1443052" y="1190873"/>
                      <a:ext cx="1043940" cy="914400"/>
                      <a:chOff x="1102752" y="802179"/>
                      <a:chExt cx="1043940" cy="914400"/>
                    </a:xfrm>
                    <a:grpFill/>
                  </p:grpSpPr>
                  <p:pic>
                    <p:nvPicPr>
                      <p:cNvPr id="637" name="Graphic 636" descr="Marker with solid fill">
                        <a:extLst>
                          <a:ext uri="{FF2B5EF4-FFF2-40B4-BE49-F238E27FC236}">
                            <a16:creationId xmlns:a16="http://schemas.microsoft.com/office/drawing/2014/main" id="{75BB46DB-BA4F-2405-B965-929B6AB527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638" name="Oval 637">
                        <a:extLst>
                          <a:ext uri="{FF2B5EF4-FFF2-40B4-BE49-F238E27FC236}">
                            <a16:creationId xmlns:a16="http://schemas.microsoft.com/office/drawing/2014/main" id="{E4E0159E-7039-2549-802D-9FE8EE7C9589}"/>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Rectangle 638">
                        <a:extLst>
                          <a:ext uri="{FF2B5EF4-FFF2-40B4-BE49-F238E27FC236}">
                            <a16:creationId xmlns:a16="http://schemas.microsoft.com/office/drawing/2014/main" id="{72A5B1B6-F8CC-1D4D-C1C2-AC30B847747E}"/>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 name="Group 623">
                      <a:extLst>
                        <a:ext uri="{FF2B5EF4-FFF2-40B4-BE49-F238E27FC236}">
                          <a16:creationId xmlns:a16="http://schemas.microsoft.com/office/drawing/2014/main" id="{FB71677A-2E94-00F9-0C93-ED67FCBB74BA}"/>
                        </a:ext>
                      </a:extLst>
                    </p:cNvPr>
                    <p:cNvGrpSpPr/>
                    <p:nvPr/>
                  </p:nvGrpSpPr>
                  <p:grpSpPr>
                    <a:xfrm rot="10800000">
                      <a:off x="2486673" y="1190883"/>
                      <a:ext cx="981622" cy="914400"/>
                      <a:chOff x="1027029" y="802169"/>
                      <a:chExt cx="1080952" cy="914400"/>
                    </a:xfrm>
                    <a:grpFill/>
                  </p:grpSpPr>
                  <p:pic>
                    <p:nvPicPr>
                      <p:cNvPr id="634" name="Graphic 633" descr="Marker with solid fill">
                        <a:extLst>
                          <a:ext uri="{FF2B5EF4-FFF2-40B4-BE49-F238E27FC236}">
                            <a16:creationId xmlns:a16="http://schemas.microsoft.com/office/drawing/2014/main" id="{6E9247A5-7090-124F-3849-FA1B7658D2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635" name="Oval 634">
                        <a:extLst>
                          <a:ext uri="{FF2B5EF4-FFF2-40B4-BE49-F238E27FC236}">
                            <a16:creationId xmlns:a16="http://schemas.microsoft.com/office/drawing/2014/main" id="{7DDC45B2-9F15-C4F5-746A-7020ADBD41E7}"/>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Rectangle 635">
                        <a:extLst>
                          <a:ext uri="{FF2B5EF4-FFF2-40B4-BE49-F238E27FC236}">
                            <a16:creationId xmlns:a16="http://schemas.microsoft.com/office/drawing/2014/main" id="{CCDBAB8B-855F-8E78-CFA5-50EF99B89CDD}"/>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5" name="Group 624">
                      <a:extLst>
                        <a:ext uri="{FF2B5EF4-FFF2-40B4-BE49-F238E27FC236}">
                          <a16:creationId xmlns:a16="http://schemas.microsoft.com/office/drawing/2014/main" id="{CE78F747-D2AE-47BB-DF86-C4D4BB475CA9}"/>
                        </a:ext>
                      </a:extLst>
                    </p:cNvPr>
                    <p:cNvGrpSpPr/>
                    <p:nvPr/>
                  </p:nvGrpSpPr>
                  <p:grpSpPr>
                    <a:xfrm>
                      <a:off x="1717365" y="1639603"/>
                      <a:ext cx="914400" cy="914400"/>
                      <a:chOff x="1107905" y="802179"/>
                      <a:chExt cx="914400" cy="914400"/>
                    </a:xfrm>
                    <a:grpFill/>
                  </p:grpSpPr>
                  <p:pic>
                    <p:nvPicPr>
                      <p:cNvPr id="631" name="Graphic 630" descr="Marker with solid fill">
                        <a:extLst>
                          <a:ext uri="{FF2B5EF4-FFF2-40B4-BE49-F238E27FC236}">
                            <a16:creationId xmlns:a16="http://schemas.microsoft.com/office/drawing/2014/main" id="{CA6B7FDE-EC97-3448-5C25-65B7DE1746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632" name="Oval 631">
                        <a:extLst>
                          <a:ext uri="{FF2B5EF4-FFF2-40B4-BE49-F238E27FC236}">
                            <a16:creationId xmlns:a16="http://schemas.microsoft.com/office/drawing/2014/main" id="{C3E79132-4CCD-C3B7-0116-0940F29239D4}"/>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3" name="Rectangle 632">
                        <a:extLst>
                          <a:ext uri="{FF2B5EF4-FFF2-40B4-BE49-F238E27FC236}">
                            <a16:creationId xmlns:a16="http://schemas.microsoft.com/office/drawing/2014/main" id="{EA6B74F4-4DCD-3C39-B9B6-FF76AF5F8D2B}"/>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6" name="Group 625">
                      <a:extLst>
                        <a:ext uri="{FF2B5EF4-FFF2-40B4-BE49-F238E27FC236}">
                          <a16:creationId xmlns:a16="http://schemas.microsoft.com/office/drawing/2014/main" id="{AA781E66-5336-353F-F503-44E6FE7E403E}"/>
                        </a:ext>
                      </a:extLst>
                    </p:cNvPr>
                    <p:cNvGrpSpPr/>
                    <p:nvPr/>
                  </p:nvGrpSpPr>
                  <p:grpSpPr>
                    <a:xfrm rot="10800000">
                      <a:off x="2365105" y="1638353"/>
                      <a:ext cx="830375" cy="914400"/>
                      <a:chOff x="1015421" y="802179"/>
                      <a:chExt cx="914400" cy="914400"/>
                    </a:xfrm>
                    <a:grpFill/>
                  </p:grpSpPr>
                  <p:pic>
                    <p:nvPicPr>
                      <p:cNvPr id="628" name="Graphic 627" descr="Marker with solid fill">
                        <a:extLst>
                          <a:ext uri="{FF2B5EF4-FFF2-40B4-BE49-F238E27FC236}">
                            <a16:creationId xmlns:a16="http://schemas.microsoft.com/office/drawing/2014/main" id="{F049D26C-4823-1AA5-41AD-3A5EABA2D1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629" name="Oval 628">
                        <a:extLst>
                          <a:ext uri="{FF2B5EF4-FFF2-40B4-BE49-F238E27FC236}">
                            <a16:creationId xmlns:a16="http://schemas.microsoft.com/office/drawing/2014/main" id="{615D4D81-A1E2-FD68-6C8D-BF68B21405C1}"/>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Rectangle 629">
                        <a:extLst>
                          <a:ext uri="{FF2B5EF4-FFF2-40B4-BE49-F238E27FC236}">
                            <a16:creationId xmlns:a16="http://schemas.microsoft.com/office/drawing/2014/main" id="{3EA02253-9F47-0A2A-AEF7-29E01F5888B8}"/>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7" name="Oval 626">
                      <a:extLst>
                        <a:ext uri="{FF2B5EF4-FFF2-40B4-BE49-F238E27FC236}">
                          <a16:creationId xmlns:a16="http://schemas.microsoft.com/office/drawing/2014/main" id="{E1C02C69-464D-E06E-6F08-88C678C2DC95}"/>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5" name="Group 594">
                    <a:extLst>
                      <a:ext uri="{FF2B5EF4-FFF2-40B4-BE49-F238E27FC236}">
                        <a16:creationId xmlns:a16="http://schemas.microsoft.com/office/drawing/2014/main" id="{C465A006-4951-4DF5-270B-5A736BF9F9B7}"/>
                      </a:ext>
                    </a:extLst>
                  </p:cNvPr>
                  <p:cNvGrpSpPr/>
                  <p:nvPr/>
                </p:nvGrpSpPr>
                <p:grpSpPr>
                  <a:xfrm rot="10800000">
                    <a:off x="1077537" y="-91462"/>
                    <a:ext cx="2819400" cy="1808041"/>
                    <a:chOff x="1066800" y="802179"/>
                    <a:chExt cx="2819400" cy="1808041"/>
                  </a:xfrm>
                  <a:grpFill/>
                </p:grpSpPr>
                <p:grpSp>
                  <p:nvGrpSpPr>
                    <p:cNvPr id="596" name="Group 595">
                      <a:extLst>
                        <a:ext uri="{FF2B5EF4-FFF2-40B4-BE49-F238E27FC236}">
                          <a16:creationId xmlns:a16="http://schemas.microsoft.com/office/drawing/2014/main" id="{0F8D76CA-2F08-709C-223A-95262CD4B540}"/>
                        </a:ext>
                      </a:extLst>
                    </p:cNvPr>
                    <p:cNvGrpSpPr/>
                    <p:nvPr/>
                  </p:nvGrpSpPr>
                  <p:grpSpPr>
                    <a:xfrm>
                      <a:off x="1066800" y="802179"/>
                      <a:ext cx="1409700" cy="914400"/>
                      <a:chOff x="1066800" y="802179"/>
                      <a:chExt cx="1409700" cy="914400"/>
                    </a:xfrm>
                    <a:grpFill/>
                  </p:grpSpPr>
                  <p:pic>
                    <p:nvPicPr>
                      <p:cNvPr id="618" name="Graphic 617" descr="Marker with solid fill">
                        <a:extLst>
                          <a:ext uri="{FF2B5EF4-FFF2-40B4-BE49-F238E27FC236}">
                            <a16:creationId xmlns:a16="http://schemas.microsoft.com/office/drawing/2014/main" id="{4C04FB9E-C773-0734-5E6B-3C1321CACD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619" name="Oval 618">
                        <a:extLst>
                          <a:ext uri="{FF2B5EF4-FFF2-40B4-BE49-F238E27FC236}">
                            <a16:creationId xmlns:a16="http://schemas.microsoft.com/office/drawing/2014/main" id="{9E2F4BB0-9569-A83A-3421-82E6FC5D8ABB}"/>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 name="Rectangle 619">
                        <a:extLst>
                          <a:ext uri="{FF2B5EF4-FFF2-40B4-BE49-F238E27FC236}">
                            <a16:creationId xmlns:a16="http://schemas.microsoft.com/office/drawing/2014/main" id="{B9B9D177-9BAA-89D0-90DA-680998A6A3CB}"/>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7" name="Group 596">
                      <a:extLst>
                        <a:ext uri="{FF2B5EF4-FFF2-40B4-BE49-F238E27FC236}">
                          <a16:creationId xmlns:a16="http://schemas.microsoft.com/office/drawing/2014/main" id="{321AAEB9-6895-2C98-88EC-57EEA0C7128A}"/>
                        </a:ext>
                      </a:extLst>
                    </p:cNvPr>
                    <p:cNvGrpSpPr/>
                    <p:nvPr/>
                  </p:nvGrpSpPr>
                  <p:grpSpPr>
                    <a:xfrm rot="10800000">
                      <a:off x="2476500" y="802179"/>
                      <a:ext cx="1409700" cy="914400"/>
                      <a:chOff x="1066800" y="802179"/>
                      <a:chExt cx="1409700" cy="914400"/>
                    </a:xfrm>
                    <a:grpFill/>
                  </p:grpSpPr>
                  <p:pic>
                    <p:nvPicPr>
                      <p:cNvPr id="615" name="Graphic 614" descr="Marker with solid fill">
                        <a:extLst>
                          <a:ext uri="{FF2B5EF4-FFF2-40B4-BE49-F238E27FC236}">
                            <a16:creationId xmlns:a16="http://schemas.microsoft.com/office/drawing/2014/main" id="{B665DF15-897B-242C-59FE-EFEDE7C7FB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616" name="Oval 615">
                        <a:extLst>
                          <a:ext uri="{FF2B5EF4-FFF2-40B4-BE49-F238E27FC236}">
                            <a16:creationId xmlns:a16="http://schemas.microsoft.com/office/drawing/2014/main" id="{EE5B82C7-3A50-3B09-2F02-983E058B88FE}"/>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 name="Rectangle 616">
                        <a:extLst>
                          <a:ext uri="{FF2B5EF4-FFF2-40B4-BE49-F238E27FC236}">
                            <a16:creationId xmlns:a16="http://schemas.microsoft.com/office/drawing/2014/main" id="{A4205FB0-E291-5341-DF52-6B876C838E15}"/>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8" name="Group 597">
                      <a:extLst>
                        <a:ext uri="{FF2B5EF4-FFF2-40B4-BE49-F238E27FC236}">
                          <a16:creationId xmlns:a16="http://schemas.microsoft.com/office/drawing/2014/main" id="{C492417A-E12B-8AF7-74BC-FE663431935E}"/>
                        </a:ext>
                      </a:extLst>
                    </p:cNvPr>
                    <p:cNvGrpSpPr/>
                    <p:nvPr/>
                  </p:nvGrpSpPr>
                  <p:grpSpPr>
                    <a:xfrm>
                      <a:off x="1438558" y="1190873"/>
                      <a:ext cx="1043940" cy="914400"/>
                      <a:chOff x="1098258" y="802179"/>
                      <a:chExt cx="1043940" cy="914400"/>
                    </a:xfrm>
                    <a:grpFill/>
                  </p:grpSpPr>
                  <p:pic>
                    <p:nvPicPr>
                      <p:cNvPr id="612" name="Graphic 611" descr="Marker with solid fill">
                        <a:extLst>
                          <a:ext uri="{FF2B5EF4-FFF2-40B4-BE49-F238E27FC236}">
                            <a16:creationId xmlns:a16="http://schemas.microsoft.com/office/drawing/2014/main" id="{5EBD0DD9-5EAE-486A-AEFE-ACB48ABECD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613" name="Oval 612">
                        <a:extLst>
                          <a:ext uri="{FF2B5EF4-FFF2-40B4-BE49-F238E27FC236}">
                            <a16:creationId xmlns:a16="http://schemas.microsoft.com/office/drawing/2014/main" id="{CDAAE874-6CB0-C6D1-4D33-FCBD70635678}"/>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 name="Rectangle 613">
                        <a:extLst>
                          <a:ext uri="{FF2B5EF4-FFF2-40B4-BE49-F238E27FC236}">
                            <a16:creationId xmlns:a16="http://schemas.microsoft.com/office/drawing/2014/main" id="{7630D397-3854-1337-485D-245521674D58}"/>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9" name="Group 598">
                      <a:extLst>
                        <a:ext uri="{FF2B5EF4-FFF2-40B4-BE49-F238E27FC236}">
                          <a16:creationId xmlns:a16="http://schemas.microsoft.com/office/drawing/2014/main" id="{9BFC03D8-B765-0DB8-5115-9339A3EE08FB}"/>
                        </a:ext>
                      </a:extLst>
                    </p:cNvPr>
                    <p:cNvGrpSpPr/>
                    <p:nvPr/>
                  </p:nvGrpSpPr>
                  <p:grpSpPr>
                    <a:xfrm rot="10800000">
                      <a:off x="2481305" y="1190873"/>
                      <a:ext cx="981627" cy="914400"/>
                      <a:chOff x="1032944" y="802179"/>
                      <a:chExt cx="1080957" cy="914400"/>
                    </a:xfrm>
                    <a:grpFill/>
                  </p:grpSpPr>
                  <p:pic>
                    <p:nvPicPr>
                      <p:cNvPr id="609" name="Graphic 608" descr="Marker with solid fill">
                        <a:extLst>
                          <a:ext uri="{FF2B5EF4-FFF2-40B4-BE49-F238E27FC236}">
                            <a16:creationId xmlns:a16="http://schemas.microsoft.com/office/drawing/2014/main" id="{04E7EB29-E993-6994-0D68-8F19C12046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610" name="Oval 609">
                        <a:extLst>
                          <a:ext uri="{FF2B5EF4-FFF2-40B4-BE49-F238E27FC236}">
                            <a16:creationId xmlns:a16="http://schemas.microsoft.com/office/drawing/2014/main" id="{74F343FC-74B4-5A78-5342-359C51E68AB4}"/>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1" name="Rectangle 610">
                        <a:extLst>
                          <a:ext uri="{FF2B5EF4-FFF2-40B4-BE49-F238E27FC236}">
                            <a16:creationId xmlns:a16="http://schemas.microsoft.com/office/drawing/2014/main" id="{0145553A-C325-3DC4-F0E4-8FC26DD14D73}"/>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0" name="Group 599">
                      <a:extLst>
                        <a:ext uri="{FF2B5EF4-FFF2-40B4-BE49-F238E27FC236}">
                          <a16:creationId xmlns:a16="http://schemas.microsoft.com/office/drawing/2014/main" id="{41113E65-47FE-F65B-182A-5D93E3BFE631}"/>
                        </a:ext>
                      </a:extLst>
                    </p:cNvPr>
                    <p:cNvGrpSpPr/>
                    <p:nvPr/>
                  </p:nvGrpSpPr>
                  <p:grpSpPr>
                    <a:xfrm>
                      <a:off x="1723447" y="1639603"/>
                      <a:ext cx="914400" cy="914400"/>
                      <a:chOff x="1113987" y="802179"/>
                      <a:chExt cx="914400" cy="914400"/>
                    </a:xfrm>
                    <a:grpFill/>
                  </p:grpSpPr>
                  <p:pic>
                    <p:nvPicPr>
                      <p:cNvPr id="606" name="Graphic 605" descr="Marker with solid fill">
                        <a:extLst>
                          <a:ext uri="{FF2B5EF4-FFF2-40B4-BE49-F238E27FC236}">
                            <a16:creationId xmlns:a16="http://schemas.microsoft.com/office/drawing/2014/main" id="{A0833435-A465-957E-5712-384906AD2F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607" name="Oval 606">
                        <a:extLst>
                          <a:ext uri="{FF2B5EF4-FFF2-40B4-BE49-F238E27FC236}">
                            <a16:creationId xmlns:a16="http://schemas.microsoft.com/office/drawing/2014/main" id="{7DE79117-C9DA-4FB2-646C-05CB5328F50A}"/>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8" name="Rectangle 607">
                        <a:extLst>
                          <a:ext uri="{FF2B5EF4-FFF2-40B4-BE49-F238E27FC236}">
                            <a16:creationId xmlns:a16="http://schemas.microsoft.com/office/drawing/2014/main" id="{887F190B-8C2B-7305-A646-91844B4EFCF2}"/>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1" name="Group 600">
                      <a:extLst>
                        <a:ext uri="{FF2B5EF4-FFF2-40B4-BE49-F238E27FC236}">
                          <a16:creationId xmlns:a16="http://schemas.microsoft.com/office/drawing/2014/main" id="{2C956CEA-0455-78D5-7994-31CE5CA3E3F9}"/>
                        </a:ext>
                      </a:extLst>
                    </p:cNvPr>
                    <p:cNvGrpSpPr/>
                    <p:nvPr/>
                  </p:nvGrpSpPr>
                  <p:grpSpPr>
                    <a:xfrm rot="10800000">
                      <a:off x="2370110" y="1638333"/>
                      <a:ext cx="830375" cy="914400"/>
                      <a:chOff x="1009908" y="802199"/>
                      <a:chExt cx="914400" cy="914400"/>
                    </a:xfrm>
                    <a:grpFill/>
                  </p:grpSpPr>
                  <p:pic>
                    <p:nvPicPr>
                      <p:cNvPr id="603" name="Graphic 602" descr="Marker with solid fill">
                        <a:extLst>
                          <a:ext uri="{FF2B5EF4-FFF2-40B4-BE49-F238E27FC236}">
                            <a16:creationId xmlns:a16="http://schemas.microsoft.com/office/drawing/2014/main" id="{01F88314-0A90-0806-61CE-2A1CC7D3B3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604" name="Oval 603">
                        <a:extLst>
                          <a:ext uri="{FF2B5EF4-FFF2-40B4-BE49-F238E27FC236}">
                            <a16:creationId xmlns:a16="http://schemas.microsoft.com/office/drawing/2014/main" id="{71B699F3-2877-6F02-DF20-915FB21C45D8}"/>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 name="Rectangle 604">
                        <a:extLst>
                          <a:ext uri="{FF2B5EF4-FFF2-40B4-BE49-F238E27FC236}">
                            <a16:creationId xmlns:a16="http://schemas.microsoft.com/office/drawing/2014/main" id="{024E2FC4-898F-7399-68A1-A757751EC791}"/>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2" name="Oval 601">
                      <a:extLst>
                        <a:ext uri="{FF2B5EF4-FFF2-40B4-BE49-F238E27FC236}">
                          <a16:creationId xmlns:a16="http://schemas.microsoft.com/office/drawing/2014/main" id="{728DBDCA-E443-E83B-B734-23C1298518E7}"/>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42" name="Group 541">
                  <a:extLst>
                    <a:ext uri="{FF2B5EF4-FFF2-40B4-BE49-F238E27FC236}">
                      <a16:creationId xmlns:a16="http://schemas.microsoft.com/office/drawing/2014/main" id="{441600D0-4EF6-2F17-0984-C48AFBD28EE7}"/>
                    </a:ext>
                  </a:extLst>
                </p:cNvPr>
                <p:cNvGrpSpPr/>
                <p:nvPr/>
              </p:nvGrpSpPr>
              <p:grpSpPr>
                <a:xfrm flipH="1">
                  <a:off x="1069505" y="2304619"/>
                  <a:ext cx="2830137" cy="2645465"/>
                  <a:chOff x="1066800" y="-35245"/>
                  <a:chExt cx="2830137" cy="2645465"/>
                </a:xfrm>
                <a:grpFill/>
              </p:grpSpPr>
              <p:grpSp>
                <p:nvGrpSpPr>
                  <p:cNvPr id="543" name="Group 542">
                    <a:extLst>
                      <a:ext uri="{FF2B5EF4-FFF2-40B4-BE49-F238E27FC236}">
                        <a16:creationId xmlns:a16="http://schemas.microsoft.com/office/drawing/2014/main" id="{CD58DDA5-44BA-FDE7-26CB-417E10A86E3E}"/>
                      </a:ext>
                    </a:extLst>
                  </p:cNvPr>
                  <p:cNvGrpSpPr/>
                  <p:nvPr/>
                </p:nvGrpSpPr>
                <p:grpSpPr>
                  <a:xfrm>
                    <a:off x="1066800" y="802179"/>
                    <a:ext cx="2819400" cy="1808041"/>
                    <a:chOff x="1066800" y="802179"/>
                    <a:chExt cx="2819400" cy="1808041"/>
                  </a:xfrm>
                  <a:grpFill/>
                </p:grpSpPr>
                <p:grpSp>
                  <p:nvGrpSpPr>
                    <p:cNvPr id="569" name="Group 568">
                      <a:extLst>
                        <a:ext uri="{FF2B5EF4-FFF2-40B4-BE49-F238E27FC236}">
                          <a16:creationId xmlns:a16="http://schemas.microsoft.com/office/drawing/2014/main" id="{7840AB8C-F7BC-EBD9-1E4E-07995D896646}"/>
                        </a:ext>
                      </a:extLst>
                    </p:cNvPr>
                    <p:cNvGrpSpPr/>
                    <p:nvPr/>
                  </p:nvGrpSpPr>
                  <p:grpSpPr>
                    <a:xfrm>
                      <a:off x="1066800" y="802179"/>
                      <a:ext cx="1409700" cy="914400"/>
                      <a:chOff x="1066800" y="802179"/>
                      <a:chExt cx="1409700" cy="914400"/>
                    </a:xfrm>
                    <a:grpFill/>
                  </p:grpSpPr>
                  <p:pic>
                    <p:nvPicPr>
                      <p:cNvPr id="591" name="Graphic 590" descr="Marker with solid fill">
                        <a:extLst>
                          <a:ext uri="{FF2B5EF4-FFF2-40B4-BE49-F238E27FC236}">
                            <a16:creationId xmlns:a16="http://schemas.microsoft.com/office/drawing/2014/main" id="{FBC2B110-F4A8-F7AA-B043-B7B26E6D5A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592" name="Oval 591">
                        <a:extLst>
                          <a:ext uri="{FF2B5EF4-FFF2-40B4-BE49-F238E27FC236}">
                            <a16:creationId xmlns:a16="http://schemas.microsoft.com/office/drawing/2014/main" id="{B48BE9D8-F58F-F38B-7AF8-58603362142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Rectangle 592">
                        <a:extLst>
                          <a:ext uri="{FF2B5EF4-FFF2-40B4-BE49-F238E27FC236}">
                            <a16:creationId xmlns:a16="http://schemas.microsoft.com/office/drawing/2014/main" id="{3BE73C71-8C15-9B81-5B5E-3C3C9FABF1EB}"/>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0" name="Group 569">
                      <a:extLst>
                        <a:ext uri="{FF2B5EF4-FFF2-40B4-BE49-F238E27FC236}">
                          <a16:creationId xmlns:a16="http://schemas.microsoft.com/office/drawing/2014/main" id="{E3386173-B0A8-F768-C108-EC94399A2779}"/>
                        </a:ext>
                      </a:extLst>
                    </p:cNvPr>
                    <p:cNvGrpSpPr/>
                    <p:nvPr/>
                  </p:nvGrpSpPr>
                  <p:grpSpPr>
                    <a:xfrm rot="10800000">
                      <a:off x="2476500" y="802179"/>
                      <a:ext cx="1409700" cy="914400"/>
                      <a:chOff x="1066800" y="802179"/>
                      <a:chExt cx="1409700" cy="914400"/>
                    </a:xfrm>
                    <a:grpFill/>
                  </p:grpSpPr>
                  <p:pic>
                    <p:nvPicPr>
                      <p:cNvPr id="588" name="Graphic 587" descr="Marker with solid fill">
                        <a:extLst>
                          <a:ext uri="{FF2B5EF4-FFF2-40B4-BE49-F238E27FC236}">
                            <a16:creationId xmlns:a16="http://schemas.microsoft.com/office/drawing/2014/main" id="{B062AD90-6FC3-50DE-B4CF-EFD4BEF9F0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589" name="Oval 588">
                        <a:extLst>
                          <a:ext uri="{FF2B5EF4-FFF2-40B4-BE49-F238E27FC236}">
                            <a16:creationId xmlns:a16="http://schemas.microsoft.com/office/drawing/2014/main" id="{11E66660-677A-8EE3-7060-3F4420BA7006}"/>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Rectangle 589">
                        <a:extLst>
                          <a:ext uri="{FF2B5EF4-FFF2-40B4-BE49-F238E27FC236}">
                            <a16:creationId xmlns:a16="http://schemas.microsoft.com/office/drawing/2014/main" id="{56336964-7F1A-EE3F-8A8E-50220F350CC6}"/>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1" name="Group 570">
                      <a:extLst>
                        <a:ext uri="{FF2B5EF4-FFF2-40B4-BE49-F238E27FC236}">
                          <a16:creationId xmlns:a16="http://schemas.microsoft.com/office/drawing/2014/main" id="{C1D45993-9128-DB7E-9105-D2FF521B97D6}"/>
                        </a:ext>
                      </a:extLst>
                    </p:cNvPr>
                    <p:cNvGrpSpPr/>
                    <p:nvPr/>
                  </p:nvGrpSpPr>
                  <p:grpSpPr>
                    <a:xfrm>
                      <a:off x="1443052" y="1190873"/>
                      <a:ext cx="1043940" cy="914400"/>
                      <a:chOff x="1102752" y="802179"/>
                      <a:chExt cx="1043940" cy="914400"/>
                    </a:xfrm>
                    <a:grpFill/>
                  </p:grpSpPr>
                  <p:pic>
                    <p:nvPicPr>
                      <p:cNvPr id="585" name="Graphic 584" descr="Marker with solid fill">
                        <a:extLst>
                          <a:ext uri="{FF2B5EF4-FFF2-40B4-BE49-F238E27FC236}">
                            <a16:creationId xmlns:a16="http://schemas.microsoft.com/office/drawing/2014/main" id="{B8D8525B-9DCA-E809-152A-B5B7D38113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586" name="Oval 585">
                        <a:extLst>
                          <a:ext uri="{FF2B5EF4-FFF2-40B4-BE49-F238E27FC236}">
                            <a16:creationId xmlns:a16="http://schemas.microsoft.com/office/drawing/2014/main" id="{1C614428-F385-5B0E-DEF8-16C9D1BE4C71}"/>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Rectangle 586">
                        <a:extLst>
                          <a:ext uri="{FF2B5EF4-FFF2-40B4-BE49-F238E27FC236}">
                            <a16:creationId xmlns:a16="http://schemas.microsoft.com/office/drawing/2014/main" id="{7393459F-F320-BACA-B943-C582FE536ACD}"/>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2" name="Group 571">
                      <a:extLst>
                        <a:ext uri="{FF2B5EF4-FFF2-40B4-BE49-F238E27FC236}">
                          <a16:creationId xmlns:a16="http://schemas.microsoft.com/office/drawing/2014/main" id="{C887EAB3-37AE-7458-5A0D-D6082E91A129}"/>
                        </a:ext>
                      </a:extLst>
                    </p:cNvPr>
                    <p:cNvGrpSpPr/>
                    <p:nvPr/>
                  </p:nvGrpSpPr>
                  <p:grpSpPr>
                    <a:xfrm rot="10800000">
                      <a:off x="2486673" y="1190883"/>
                      <a:ext cx="981622" cy="914400"/>
                      <a:chOff x="1027029" y="802169"/>
                      <a:chExt cx="1080952" cy="914400"/>
                    </a:xfrm>
                    <a:grpFill/>
                  </p:grpSpPr>
                  <p:pic>
                    <p:nvPicPr>
                      <p:cNvPr id="582" name="Graphic 581" descr="Marker with solid fill">
                        <a:extLst>
                          <a:ext uri="{FF2B5EF4-FFF2-40B4-BE49-F238E27FC236}">
                            <a16:creationId xmlns:a16="http://schemas.microsoft.com/office/drawing/2014/main" id="{927A3967-8CDB-4A49-4AE9-6574CA72AD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583" name="Oval 582">
                        <a:extLst>
                          <a:ext uri="{FF2B5EF4-FFF2-40B4-BE49-F238E27FC236}">
                            <a16:creationId xmlns:a16="http://schemas.microsoft.com/office/drawing/2014/main" id="{3BF154B3-21F3-AABE-A12D-1ABE76404B8D}"/>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 name="Rectangle 583">
                        <a:extLst>
                          <a:ext uri="{FF2B5EF4-FFF2-40B4-BE49-F238E27FC236}">
                            <a16:creationId xmlns:a16="http://schemas.microsoft.com/office/drawing/2014/main" id="{DF3D8328-C08A-232A-24EE-74265FF0B46F}"/>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3" name="Group 572">
                      <a:extLst>
                        <a:ext uri="{FF2B5EF4-FFF2-40B4-BE49-F238E27FC236}">
                          <a16:creationId xmlns:a16="http://schemas.microsoft.com/office/drawing/2014/main" id="{672FCA56-7D36-E05C-EE31-C1180D5B2753}"/>
                        </a:ext>
                      </a:extLst>
                    </p:cNvPr>
                    <p:cNvGrpSpPr/>
                    <p:nvPr/>
                  </p:nvGrpSpPr>
                  <p:grpSpPr>
                    <a:xfrm>
                      <a:off x="1717365" y="1639603"/>
                      <a:ext cx="914400" cy="914400"/>
                      <a:chOff x="1107905" y="802179"/>
                      <a:chExt cx="914400" cy="914400"/>
                    </a:xfrm>
                    <a:grpFill/>
                  </p:grpSpPr>
                  <p:pic>
                    <p:nvPicPr>
                      <p:cNvPr id="579" name="Graphic 578" descr="Marker with solid fill">
                        <a:extLst>
                          <a:ext uri="{FF2B5EF4-FFF2-40B4-BE49-F238E27FC236}">
                            <a16:creationId xmlns:a16="http://schemas.microsoft.com/office/drawing/2014/main" id="{BC516917-761D-5143-8C90-E659371C0E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580" name="Oval 579">
                        <a:extLst>
                          <a:ext uri="{FF2B5EF4-FFF2-40B4-BE49-F238E27FC236}">
                            <a16:creationId xmlns:a16="http://schemas.microsoft.com/office/drawing/2014/main" id="{95ECC6C1-7235-28D6-D3B6-98E79D60A7BE}"/>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1" name="Rectangle 580">
                        <a:extLst>
                          <a:ext uri="{FF2B5EF4-FFF2-40B4-BE49-F238E27FC236}">
                            <a16:creationId xmlns:a16="http://schemas.microsoft.com/office/drawing/2014/main" id="{F84DCAD7-2114-AC4D-5304-0257904D637A}"/>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4" name="Group 573">
                      <a:extLst>
                        <a:ext uri="{FF2B5EF4-FFF2-40B4-BE49-F238E27FC236}">
                          <a16:creationId xmlns:a16="http://schemas.microsoft.com/office/drawing/2014/main" id="{36EE3A00-B6D3-A1CD-2549-025B26326E6A}"/>
                        </a:ext>
                      </a:extLst>
                    </p:cNvPr>
                    <p:cNvGrpSpPr/>
                    <p:nvPr/>
                  </p:nvGrpSpPr>
                  <p:grpSpPr>
                    <a:xfrm rot="10800000">
                      <a:off x="2365105" y="1638353"/>
                      <a:ext cx="830375" cy="914400"/>
                      <a:chOff x="1015421" y="802179"/>
                      <a:chExt cx="914400" cy="914400"/>
                    </a:xfrm>
                    <a:grpFill/>
                  </p:grpSpPr>
                  <p:pic>
                    <p:nvPicPr>
                      <p:cNvPr id="576" name="Graphic 575" descr="Marker with solid fill">
                        <a:extLst>
                          <a:ext uri="{FF2B5EF4-FFF2-40B4-BE49-F238E27FC236}">
                            <a16:creationId xmlns:a16="http://schemas.microsoft.com/office/drawing/2014/main" id="{8AF66CCA-A2F8-C649-5772-9EDB8CDC88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577" name="Oval 576">
                        <a:extLst>
                          <a:ext uri="{FF2B5EF4-FFF2-40B4-BE49-F238E27FC236}">
                            <a16:creationId xmlns:a16="http://schemas.microsoft.com/office/drawing/2014/main" id="{7060BBB7-735D-A3FE-57B3-A9C7D185B81E}"/>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8" name="Rectangle 577">
                        <a:extLst>
                          <a:ext uri="{FF2B5EF4-FFF2-40B4-BE49-F238E27FC236}">
                            <a16:creationId xmlns:a16="http://schemas.microsoft.com/office/drawing/2014/main" id="{74A47B47-0A90-24D3-9774-1045DF1EB569}"/>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5" name="Oval 574">
                      <a:extLst>
                        <a:ext uri="{FF2B5EF4-FFF2-40B4-BE49-F238E27FC236}">
                          <a16:creationId xmlns:a16="http://schemas.microsoft.com/office/drawing/2014/main" id="{AAC43B74-D7F7-812C-B8A6-67E4A7344AE4}"/>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4" name="Group 543">
                    <a:extLst>
                      <a:ext uri="{FF2B5EF4-FFF2-40B4-BE49-F238E27FC236}">
                        <a16:creationId xmlns:a16="http://schemas.microsoft.com/office/drawing/2014/main" id="{D585AE30-53E5-8932-5008-DCC8A14BA1E8}"/>
                      </a:ext>
                    </a:extLst>
                  </p:cNvPr>
                  <p:cNvGrpSpPr/>
                  <p:nvPr/>
                </p:nvGrpSpPr>
                <p:grpSpPr>
                  <a:xfrm rot="10800000">
                    <a:off x="1077537" y="-35245"/>
                    <a:ext cx="2819400" cy="1751824"/>
                    <a:chOff x="1066800" y="802179"/>
                    <a:chExt cx="2819400" cy="1751824"/>
                  </a:xfrm>
                  <a:grpFill/>
                </p:grpSpPr>
                <p:grpSp>
                  <p:nvGrpSpPr>
                    <p:cNvPr id="545" name="Group 544">
                      <a:extLst>
                        <a:ext uri="{FF2B5EF4-FFF2-40B4-BE49-F238E27FC236}">
                          <a16:creationId xmlns:a16="http://schemas.microsoft.com/office/drawing/2014/main" id="{77A2DA28-A14D-3804-A6DD-97C212FED6DD}"/>
                        </a:ext>
                      </a:extLst>
                    </p:cNvPr>
                    <p:cNvGrpSpPr/>
                    <p:nvPr/>
                  </p:nvGrpSpPr>
                  <p:grpSpPr>
                    <a:xfrm>
                      <a:off x="1066800" y="802179"/>
                      <a:ext cx="1409700" cy="914400"/>
                      <a:chOff x="1066800" y="802179"/>
                      <a:chExt cx="1409700" cy="914400"/>
                    </a:xfrm>
                    <a:grpFill/>
                  </p:grpSpPr>
                  <p:pic>
                    <p:nvPicPr>
                      <p:cNvPr id="566" name="Graphic 565" descr="Marker with solid fill">
                        <a:extLst>
                          <a:ext uri="{FF2B5EF4-FFF2-40B4-BE49-F238E27FC236}">
                            <a16:creationId xmlns:a16="http://schemas.microsoft.com/office/drawing/2014/main" id="{67C4E605-E396-FA8D-550E-1DFFD98621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567" name="Oval 566">
                        <a:extLst>
                          <a:ext uri="{FF2B5EF4-FFF2-40B4-BE49-F238E27FC236}">
                            <a16:creationId xmlns:a16="http://schemas.microsoft.com/office/drawing/2014/main" id="{85FEC3F4-2120-3A34-FE34-0E23C266F5D1}"/>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Rectangle 567">
                        <a:extLst>
                          <a:ext uri="{FF2B5EF4-FFF2-40B4-BE49-F238E27FC236}">
                            <a16:creationId xmlns:a16="http://schemas.microsoft.com/office/drawing/2014/main" id="{D64084E9-3E66-47ED-E956-674698845A4F}"/>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6" name="Group 545">
                      <a:extLst>
                        <a:ext uri="{FF2B5EF4-FFF2-40B4-BE49-F238E27FC236}">
                          <a16:creationId xmlns:a16="http://schemas.microsoft.com/office/drawing/2014/main" id="{840A3FFC-3F6E-AD06-A44D-967A32AE67C5}"/>
                        </a:ext>
                      </a:extLst>
                    </p:cNvPr>
                    <p:cNvGrpSpPr/>
                    <p:nvPr/>
                  </p:nvGrpSpPr>
                  <p:grpSpPr>
                    <a:xfrm rot="10800000">
                      <a:off x="2476500" y="802179"/>
                      <a:ext cx="1409700" cy="914400"/>
                      <a:chOff x="1066800" y="802179"/>
                      <a:chExt cx="1409700" cy="914400"/>
                    </a:xfrm>
                    <a:grpFill/>
                  </p:grpSpPr>
                  <p:pic>
                    <p:nvPicPr>
                      <p:cNvPr id="563" name="Graphic 562" descr="Marker with solid fill">
                        <a:extLst>
                          <a:ext uri="{FF2B5EF4-FFF2-40B4-BE49-F238E27FC236}">
                            <a16:creationId xmlns:a16="http://schemas.microsoft.com/office/drawing/2014/main" id="{6115DE00-0201-1B87-31BF-531AE1AC01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564" name="Oval 563">
                        <a:extLst>
                          <a:ext uri="{FF2B5EF4-FFF2-40B4-BE49-F238E27FC236}">
                            <a16:creationId xmlns:a16="http://schemas.microsoft.com/office/drawing/2014/main" id="{3BD89200-5AC7-B34E-0D60-27C8B34F7AB1}"/>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Rectangle 564">
                        <a:extLst>
                          <a:ext uri="{FF2B5EF4-FFF2-40B4-BE49-F238E27FC236}">
                            <a16:creationId xmlns:a16="http://schemas.microsoft.com/office/drawing/2014/main" id="{0DCC31DD-49ED-11E6-30C9-5D8976BAD36F}"/>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7" name="Group 546">
                      <a:extLst>
                        <a:ext uri="{FF2B5EF4-FFF2-40B4-BE49-F238E27FC236}">
                          <a16:creationId xmlns:a16="http://schemas.microsoft.com/office/drawing/2014/main" id="{BC524595-75AA-1883-3DE6-D1C2FB719937}"/>
                        </a:ext>
                      </a:extLst>
                    </p:cNvPr>
                    <p:cNvGrpSpPr/>
                    <p:nvPr/>
                  </p:nvGrpSpPr>
                  <p:grpSpPr>
                    <a:xfrm>
                      <a:off x="1438558" y="1190873"/>
                      <a:ext cx="1043940" cy="914400"/>
                      <a:chOff x="1098258" y="802179"/>
                      <a:chExt cx="1043940" cy="914400"/>
                    </a:xfrm>
                    <a:grpFill/>
                  </p:grpSpPr>
                  <p:pic>
                    <p:nvPicPr>
                      <p:cNvPr id="560" name="Graphic 559" descr="Marker with solid fill">
                        <a:extLst>
                          <a:ext uri="{FF2B5EF4-FFF2-40B4-BE49-F238E27FC236}">
                            <a16:creationId xmlns:a16="http://schemas.microsoft.com/office/drawing/2014/main" id="{2C1FAE01-73FD-736B-8ABC-1AF1EBE6F0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561" name="Oval 560">
                        <a:extLst>
                          <a:ext uri="{FF2B5EF4-FFF2-40B4-BE49-F238E27FC236}">
                            <a16:creationId xmlns:a16="http://schemas.microsoft.com/office/drawing/2014/main" id="{A8840625-5EB6-8D3A-C859-CB8ABDF57ECF}"/>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Rectangle 561">
                        <a:extLst>
                          <a:ext uri="{FF2B5EF4-FFF2-40B4-BE49-F238E27FC236}">
                            <a16:creationId xmlns:a16="http://schemas.microsoft.com/office/drawing/2014/main" id="{FF5911B0-25F2-AB05-07C8-88343404CEB4}"/>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8" name="Group 547">
                      <a:extLst>
                        <a:ext uri="{FF2B5EF4-FFF2-40B4-BE49-F238E27FC236}">
                          <a16:creationId xmlns:a16="http://schemas.microsoft.com/office/drawing/2014/main" id="{A58C1620-5787-4186-614A-8A482E3B1B9B}"/>
                        </a:ext>
                      </a:extLst>
                    </p:cNvPr>
                    <p:cNvGrpSpPr/>
                    <p:nvPr/>
                  </p:nvGrpSpPr>
                  <p:grpSpPr>
                    <a:xfrm rot="10800000">
                      <a:off x="2481305" y="1190873"/>
                      <a:ext cx="981627" cy="914400"/>
                      <a:chOff x="1032944" y="802179"/>
                      <a:chExt cx="1080957" cy="914400"/>
                    </a:xfrm>
                    <a:grpFill/>
                  </p:grpSpPr>
                  <p:pic>
                    <p:nvPicPr>
                      <p:cNvPr id="557" name="Graphic 556" descr="Marker with solid fill">
                        <a:extLst>
                          <a:ext uri="{FF2B5EF4-FFF2-40B4-BE49-F238E27FC236}">
                            <a16:creationId xmlns:a16="http://schemas.microsoft.com/office/drawing/2014/main" id="{B19883E1-E91D-66B1-FF8B-DBD0B13891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558" name="Oval 557">
                        <a:extLst>
                          <a:ext uri="{FF2B5EF4-FFF2-40B4-BE49-F238E27FC236}">
                            <a16:creationId xmlns:a16="http://schemas.microsoft.com/office/drawing/2014/main" id="{B1EA0DDB-46A2-7A33-53DF-471CBDF9E86A}"/>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Rectangle 558">
                        <a:extLst>
                          <a:ext uri="{FF2B5EF4-FFF2-40B4-BE49-F238E27FC236}">
                            <a16:creationId xmlns:a16="http://schemas.microsoft.com/office/drawing/2014/main" id="{41848102-8420-BA43-1951-09BB0CA18537}"/>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9" name="Group 548">
                      <a:extLst>
                        <a:ext uri="{FF2B5EF4-FFF2-40B4-BE49-F238E27FC236}">
                          <a16:creationId xmlns:a16="http://schemas.microsoft.com/office/drawing/2014/main" id="{114BBAA2-5C79-0312-124F-F2B4852CDAEA}"/>
                        </a:ext>
                      </a:extLst>
                    </p:cNvPr>
                    <p:cNvGrpSpPr/>
                    <p:nvPr/>
                  </p:nvGrpSpPr>
                  <p:grpSpPr>
                    <a:xfrm>
                      <a:off x="1723447" y="1639603"/>
                      <a:ext cx="914400" cy="914400"/>
                      <a:chOff x="1113987" y="802179"/>
                      <a:chExt cx="914400" cy="914400"/>
                    </a:xfrm>
                    <a:grpFill/>
                  </p:grpSpPr>
                  <p:pic>
                    <p:nvPicPr>
                      <p:cNvPr id="554" name="Graphic 553" descr="Marker with solid fill">
                        <a:extLst>
                          <a:ext uri="{FF2B5EF4-FFF2-40B4-BE49-F238E27FC236}">
                            <a16:creationId xmlns:a16="http://schemas.microsoft.com/office/drawing/2014/main" id="{85C254F2-F421-D17C-0B83-FB0466CC2F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555" name="Oval 554">
                        <a:extLst>
                          <a:ext uri="{FF2B5EF4-FFF2-40B4-BE49-F238E27FC236}">
                            <a16:creationId xmlns:a16="http://schemas.microsoft.com/office/drawing/2014/main" id="{35174378-0D6C-D17F-F351-AF2AE598D51D}"/>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Rectangle 555">
                        <a:extLst>
                          <a:ext uri="{FF2B5EF4-FFF2-40B4-BE49-F238E27FC236}">
                            <a16:creationId xmlns:a16="http://schemas.microsoft.com/office/drawing/2014/main" id="{0663F91C-CAEC-A1CC-934C-47DFD810F5ED}"/>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0" name="Group 549">
                      <a:extLst>
                        <a:ext uri="{FF2B5EF4-FFF2-40B4-BE49-F238E27FC236}">
                          <a16:creationId xmlns:a16="http://schemas.microsoft.com/office/drawing/2014/main" id="{D3E7E72B-4935-7F23-EA08-D4F75FDC41B1}"/>
                        </a:ext>
                      </a:extLst>
                    </p:cNvPr>
                    <p:cNvGrpSpPr/>
                    <p:nvPr/>
                  </p:nvGrpSpPr>
                  <p:grpSpPr>
                    <a:xfrm rot="10800000">
                      <a:off x="2370110" y="1638333"/>
                      <a:ext cx="830375" cy="914400"/>
                      <a:chOff x="1009908" y="802199"/>
                      <a:chExt cx="914400" cy="914400"/>
                    </a:xfrm>
                    <a:grpFill/>
                  </p:grpSpPr>
                  <p:pic>
                    <p:nvPicPr>
                      <p:cNvPr id="551" name="Graphic 550" descr="Marker with solid fill">
                        <a:extLst>
                          <a:ext uri="{FF2B5EF4-FFF2-40B4-BE49-F238E27FC236}">
                            <a16:creationId xmlns:a16="http://schemas.microsoft.com/office/drawing/2014/main" id="{604CEB61-E838-C60F-B42A-D2BDB707E2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552" name="Oval 551">
                        <a:extLst>
                          <a:ext uri="{FF2B5EF4-FFF2-40B4-BE49-F238E27FC236}">
                            <a16:creationId xmlns:a16="http://schemas.microsoft.com/office/drawing/2014/main" id="{83CBD6B8-B0DD-64AF-D525-9DF68899B222}"/>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Rectangle 552">
                        <a:extLst>
                          <a:ext uri="{FF2B5EF4-FFF2-40B4-BE49-F238E27FC236}">
                            <a16:creationId xmlns:a16="http://schemas.microsoft.com/office/drawing/2014/main" id="{C763CFA9-3F64-1743-5E5D-AE493845981C}"/>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435" name="Group 434">
                <a:extLst>
                  <a:ext uri="{FF2B5EF4-FFF2-40B4-BE49-F238E27FC236}">
                    <a16:creationId xmlns:a16="http://schemas.microsoft.com/office/drawing/2014/main" id="{44CD8A35-57D9-B5DC-5BA1-026DF3270678}"/>
                  </a:ext>
                </a:extLst>
              </p:cNvPr>
              <p:cNvGrpSpPr/>
              <p:nvPr/>
            </p:nvGrpSpPr>
            <p:grpSpPr>
              <a:xfrm>
                <a:off x="1061858" y="4591182"/>
                <a:ext cx="2832842" cy="5041546"/>
                <a:chOff x="1066800" y="-91462"/>
                <a:chExt cx="2832842" cy="5041546"/>
              </a:xfrm>
              <a:grpFill/>
            </p:grpSpPr>
            <p:grpSp>
              <p:nvGrpSpPr>
                <p:cNvPr id="436" name="Group 435">
                  <a:extLst>
                    <a:ext uri="{FF2B5EF4-FFF2-40B4-BE49-F238E27FC236}">
                      <a16:creationId xmlns:a16="http://schemas.microsoft.com/office/drawing/2014/main" id="{80A3C3E3-2650-0290-ACC4-87F7A46C340C}"/>
                    </a:ext>
                  </a:extLst>
                </p:cNvPr>
                <p:cNvGrpSpPr/>
                <p:nvPr/>
              </p:nvGrpSpPr>
              <p:grpSpPr>
                <a:xfrm>
                  <a:off x="1066800" y="-91462"/>
                  <a:ext cx="2830137" cy="2701682"/>
                  <a:chOff x="1066800" y="-91462"/>
                  <a:chExt cx="2830137" cy="2701682"/>
                </a:xfrm>
                <a:grpFill/>
              </p:grpSpPr>
              <p:grpSp>
                <p:nvGrpSpPr>
                  <p:cNvPr id="489" name="Group 488">
                    <a:extLst>
                      <a:ext uri="{FF2B5EF4-FFF2-40B4-BE49-F238E27FC236}">
                        <a16:creationId xmlns:a16="http://schemas.microsoft.com/office/drawing/2014/main" id="{65B9EB31-C52B-F95D-D118-85AF6F6812D4}"/>
                      </a:ext>
                    </a:extLst>
                  </p:cNvPr>
                  <p:cNvGrpSpPr/>
                  <p:nvPr/>
                </p:nvGrpSpPr>
                <p:grpSpPr>
                  <a:xfrm>
                    <a:off x="1066800" y="802179"/>
                    <a:ext cx="2819400" cy="1808041"/>
                    <a:chOff x="1066800" y="802179"/>
                    <a:chExt cx="2819400" cy="1808041"/>
                  </a:xfrm>
                  <a:grpFill/>
                </p:grpSpPr>
                <p:grpSp>
                  <p:nvGrpSpPr>
                    <p:cNvPr id="516" name="Group 515">
                      <a:extLst>
                        <a:ext uri="{FF2B5EF4-FFF2-40B4-BE49-F238E27FC236}">
                          <a16:creationId xmlns:a16="http://schemas.microsoft.com/office/drawing/2014/main" id="{9EAE89D6-6BC2-90DA-7D33-03EDCC847EEA}"/>
                        </a:ext>
                      </a:extLst>
                    </p:cNvPr>
                    <p:cNvGrpSpPr/>
                    <p:nvPr/>
                  </p:nvGrpSpPr>
                  <p:grpSpPr>
                    <a:xfrm>
                      <a:off x="1066800" y="802179"/>
                      <a:ext cx="1409700" cy="914400"/>
                      <a:chOff x="1066800" y="802179"/>
                      <a:chExt cx="1409700" cy="914400"/>
                    </a:xfrm>
                    <a:grpFill/>
                  </p:grpSpPr>
                  <p:pic>
                    <p:nvPicPr>
                      <p:cNvPr id="538" name="Graphic 537" descr="Marker with solid fill">
                        <a:extLst>
                          <a:ext uri="{FF2B5EF4-FFF2-40B4-BE49-F238E27FC236}">
                            <a16:creationId xmlns:a16="http://schemas.microsoft.com/office/drawing/2014/main" id="{70BAEA5A-1B33-2BD0-E3B2-D96433FE26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539" name="Oval 538">
                        <a:extLst>
                          <a:ext uri="{FF2B5EF4-FFF2-40B4-BE49-F238E27FC236}">
                            <a16:creationId xmlns:a16="http://schemas.microsoft.com/office/drawing/2014/main" id="{7CFAF68D-3327-EC50-F2AA-7D7B7F11562D}"/>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Rectangle 539">
                        <a:extLst>
                          <a:ext uri="{FF2B5EF4-FFF2-40B4-BE49-F238E27FC236}">
                            <a16:creationId xmlns:a16="http://schemas.microsoft.com/office/drawing/2014/main" id="{1C5A003C-9A71-A785-7A75-1BF20E87E893}"/>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7" name="Group 516">
                      <a:extLst>
                        <a:ext uri="{FF2B5EF4-FFF2-40B4-BE49-F238E27FC236}">
                          <a16:creationId xmlns:a16="http://schemas.microsoft.com/office/drawing/2014/main" id="{FAFD62DA-012C-20CF-0DEA-59DAE3672558}"/>
                        </a:ext>
                      </a:extLst>
                    </p:cNvPr>
                    <p:cNvGrpSpPr/>
                    <p:nvPr/>
                  </p:nvGrpSpPr>
                  <p:grpSpPr>
                    <a:xfrm rot="10800000">
                      <a:off x="2476500" y="802179"/>
                      <a:ext cx="1409700" cy="914400"/>
                      <a:chOff x="1066800" y="802179"/>
                      <a:chExt cx="1409700" cy="914400"/>
                    </a:xfrm>
                    <a:grpFill/>
                  </p:grpSpPr>
                  <p:pic>
                    <p:nvPicPr>
                      <p:cNvPr id="535" name="Graphic 534" descr="Marker with solid fill">
                        <a:extLst>
                          <a:ext uri="{FF2B5EF4-FFF2-40B4-BE49-F238E27FC236}">
                            <a16:creationId xmlns:a16="http://schemas.microsoft.com/office/drawing/2014/main" id="{8B6D3C4B-7557-1D5B-BFAC-5097BCF1E1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536" name="Oval 535">
                        <a:extLst>
                          <a:ext uri="{FF2B5EF4-FFF2-40B4-BE49-F238E27FC236}">
                            <a16:creationId xmlns:a16="http://schemas.microsoft.com/office/drawing/2014/main" id="{0B440568-BAA7-2A47-DC09-9EE77A9F79B7}"/>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a:extLst>
                          <a:ext uri="{FF2B5EF4-FFF2-40B4-BE49-F238E27FC236}">
                            <a16:creationId xmlns:a16="http://schemas.microsoft.com/office/drawing/2014/main" id="{CFB88A5A-46EE-EC8D-1B9F-14B2CA1D1CEB}"/>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8" name="Group 517">
                      <a:extLst>
                        <a:ext uri="{FF2B5EF4-FFF2-40B4-BE49-F238E27FC236}">
                          <a16:creationId xmlns:a16="http://schemas.microsoft.com/office/drawing/2014/main" id="{CB590549-3341-91DE-CEDD-CFF31BD72281}"/>
                        </a:ext>
                      </a:extLst>
                    </p:cNvPr>
                    <p:cNvGrpSpPr/>
                    <p:nvPr/>
                  </p:nvGrpSpPr>
                  <p:grpSpPr>
                    <a:xfrm>
                      <a:off x="1443052" y="1190873"/>
                      <a:ext cx="1043940" cy="914400"/>
                      <a:chOff x="1102752" y="802179"/>
                      <a:chExt cx="1043940" cy="914400"/>
                    </a:xfrm>
                    <a:grpFill/>
                  </p:grpSpPr>
                  <p:pic>
                    <p:nvPicPr>
                      <p:cNvPr id="532" name="Graphic 531" descr="Marker with solid fill">
                        <a:extLst>
                          <a:ext uri="{FF2B5EF4-FFF2-40B4-BE49-F238E27FC236}">
                            <a16:creationId xmlns:a16="http://schemas.microsoft.com/office/drawing/2014/main" id="{84B5922E-9CBD-3E66-9563-2AC1910368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533" name="Oval 532">
                        <a:extLst>
                          <a:ext uri="{FF2B5EF4-FFF2-40B4-BE49-F238E27FC236}">
                            <a16:creationId xmlns:a16="http://schemas.microsoft.com/office/drawing/2014/main" id="{55ED6BC7-FA9A-E211-6686-742CF21BB93F}"/>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ectangle 533">
                        <a:extLst>
                          <a:ext uri="{FF2B5EF4-FFF2-40B4-BE49-F238E27FC236}">
                            <a16:creationId xmlns:a16="http://schemas.microsoft.com/office/drawing/2014/main" id="{8D44420E-062F-5E94-10CC-A91F3DABAB3E}"/>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9" name="Group 518">
                      <a:extLst>
                        <a:ext uri="{FF2B5EF4-FFF2-40B4-BE49-F238E27FC236}">
                          <a16:creationId xmlns:a16="http://schemas.microsoft.com/office/drawing/2014/main" id="{76AAFC6C-E115-677A-5F13-5A9BF753EE9A}"/>
                        </a:ext>
                      </a:extLst>
                    </p:cNvPr>
                    <p:cNvGrpSpPr/>
                    <p:nvPr/>
                  </p:nvGrpSpPr>
                  <p:grpSpPr>
                    <a:xfrm rot="10800000">
                      <a:off x="2486673" y="1190883"/>
                      <a:ext cx="981622" cy="914400"/>
                      <a:chOff x="1027029" y="802169"/>
                      <a:chExt cx="1080952" cy="914400"/>
                    </a:xfrm>
                    <a:grpFill/>
                  </p:grpSpPr>
                  <p:pic>
                    <p:nvPicPr>
                      <p:cNvPr id="529" name="Graphic 528" descr="Marker with solid fill">
                        <a:extLst>
                          <a:ext uri="{FF2B5EF4-FFF2-40B4-BE49-F238E27FC236}">
                            <a16:creationId xmlns:a16="http://schemas.microsoft.com/office/drawing/2014/main" id="{EC4CAF0C-7D7B-FD22-44C1-22EFF9279D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530" name="Oval 529">
                        <a:extLst>
                          <a:ext uri="{FF2B5EF4-FFF2-40B4-BE49-F238E27FC236}">
                            <a16:creationId xmlns:a16="http://schemas.microsoft.com/office/drawing/2014/main" id="{A31EA5DD-FB5D-98CA-DC77-DF7A6FD2F0D8}"/>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a:extLst>
                          <a:ext uri="{FF2B5EF4-FFF2-40B4-BE49-F238E27FC236}">
                            <a16:creationId xmlns:a16="http://schemas.microsoft.com/office/drawing/2014/main" id="{7E859B75-79BA-23FF-42C5-413780877F37}"/>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0" name="Group 519">
                      <a:extLst>
                        <a:ext uri="{FF2B5EF4-FFF2-40B4-BE49-F238E27FC236}">
                          <a16:creationId xmlns:a16="http://schemas.microsoft.com/office/drawing/2014/main" id="{7BDE8C28-CF61-6EEB-FE8D-3E41D6F4BA38}"/>
                        </a:ext>
                      </a:extLst>
                    </p:cNvPr>
                    <p:cNvGrpSpPr/>
                    <p:nvPr/>
                  </p:nvGrpSpPr>
                  <p:grpSpPr>
                    <a:xfrm>
                      <a:off x="1717365" y="1639603"/>
                      <a:ext cx="914400" cy="914400"/>
                      <a:chOff x="1107905" y="802179"/>
                      <a:chExt cx="914400" cy="914400"/>
                    </a:xfrm>
                    <a:grpFill/>
                  </p:grpSpPr>
                  <p:pic>
                    <p:nvPicPr>
                      <p:cNvPr id="526" name="Graphic 525" descr="Marker with solid fill">
                        <a:extLst>
                          <a:ext uri="{FF2B5EF4-FFF2-40B4-BE49-F238E27FC236}">
                            <a16:creationId xmlns:a16="http://schemas.microsoft.com/office/drawing/2014/main" id="{37CD62EF-2018-1532-1CD0-5BB2DF9569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527" name="Oval 526">
                        <a:extLst>
                          <a:ext uri="{FF2B5EF4-FFF2-40B4-BE49-F238E27FC236}">
                            <a16:creationId xmlns:a16="http://schemas.microsoft.com/office/drawing/2014/main" id="{35BE626E-CC16-C4B3-784A-104116277F45}"/>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Rectangle 527">
                        <a:extLst>
                          <a:ext uri="{FF2B5EF4-FFF2-40B4-BE49-F238E27FC236}">
                            <a16:creationId xmlns:a16="http://schemas.microsoft.com/office/drawing/2014/main" id="{EAF6B1F0-6A85-9F83-1E3F-5AF3C36F315D}"/>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1" name="Group 520">
                      <a:extLst>
                        <a:ext uri="{FF2B5EF4-FFF2-40B4-BE49-F238E27FC236}">
                          <a16:creationId xmlns:a16="http://schemas.microsoft.com/office/drawing/2014/main" id="{38432A5A-D5DA-2CC7-95EE-63D5114FBF71}"/>
                        </a:ext>
                      </a:extLst>
                    </p:cNvPr>
                    <p:cNvGrpSpPr/>
                    <p:nvPr/>
                  </p:nvGrpSpPr>
                  <p:grpSpPr>
                    <a:xfrm rot="10800000">
                      <a:off x="2365105" y="1638353"/>
                      <a:ext cx="830375" cy="914400"/>
                      <a:chOff x="1015421" y="802179"/>
                      <a:chExt cx="914400" cy="914400"/>
                    </a:xfrm>
                    <a:grpFill/>
                  </p:grpSpPr>
                  <p:pic>
                    <p:nvPicPr>
                      <p:cNvPr id="523" name="Graphic 522" descr="Marker with solid fill">
                        <a:extLst>
                          <a:ext uri="{FF2B5EF4-FFF2-40B4-BE49-F238E27FC236}">
                            <a16:creationId xmlns:a16="http://schemas.microsoft.com/office/drawing/2014/main" id="{290334DB-FE08-B4F8-448C-EB42E27318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524" name="Oval 523">
                        <a:extLst>
                          <a:ext uri="{FF2B5EF4-FFF2-40B4-BE49-F238E27FC236}">
                            <a16:creationId xmlns:a16="http://schemas.microsoft.com/office/drawing/2014/main" id="{832327E0-5F47-013A-2F2D-B45FDC455CB3}"/>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Rectangle 524">
                        <a:extLst>
                          <a:ext uri="{FF2B5EF4-FFF2-40B4-BE49-F238E27FC236}">
                            <a16:creationId xmlns:a16="http://schemas.microsoft.com/office/drawing/2014/main" id="{01265490-6A45-836C-6644-68B57B3120E6}"/>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2" name="Oval 521">
                      <a:extLst>
                        <a:ext uri="{FF2B5EF4-FFF2-40B4-BE49-F238E27FC236}">
                          <a16:creationId xmlns:a16="http://schemas.microsoft.com/office/drawing/2014/main" id="{B4F26630-7F35-2831-995D-D2DB2D1C942B}"/>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0" name="Group 489">
                    <a:extLst>
                      <a:ext uri="{FF2B5EF4-FFF2-40B4-BE49-F238E27FC236}">
                        <a16:creationId xmlns:a16="http://schemas.microsoft.com/office/drawing/2014/main" id="{5BF6F825-51A4-5FBA-A0D3-BC9029175A71}"/>
                      </a:ext>
                    </a:extLst>
                  </p:cNvPr>
                  <p:cNvGrpSpPr/>
                  <p:nvPr/>
                </p:nvGrpSpPr>
                <p:grpSpPr>
                  <a:xfrm rot="10800000">
                    <a:off x="1077537" y="-91462"/>
                    <a:ext cx="2819400" cy="1808041"/>
                    <a:chOff x="1066800" y="802179"/>
                    <a:chExt cx="2819400" cy="1808041"/>
                  </a:xfrm>
                  <a:grpFill/>
                </p:grpSpPr>
                <p:grpSp>
                  <p:nvGrpSpPr>
                    <p:cNvPr id="491" name="Group 490">
                      <a:extLst>
                        <a:ext uri="{FF2B5EF4-FFF2-40B4-BE49-F238E27FC236}">
                          <a16:creationId xmlns:a16="http://schemas.microsoft.com/office/drawing/2014/main" id="{ED8C0C73-B22B-D6B0-AA76-75CBC646F490}"/>
                        </a:ext>
                      </a:extLst>
                    </p:cNvPr>
                    <p:cNvGrpSpPr/>
                    <p:nvPr/>
                  </p:nvGrpSpPr>
                  <p:grpSpPr>
                    <a:xfrm>
                      <a:off x="1066800" y="802179"/>
                      <a:ext cx="1409700" cy="914400"/>
                      <a:chOff x="1066800" y="802179"/>
                      <a:chExt cx="1409700" cy="914400"/>
                    </a:xfrm>
                    <a:grpFill/>
                  </p:grpSpPr>
                  <p:pic>
                    <p:nvPicPr>
                      <p:cNvPr id="513" name="Graphic 512" descr="Marker with solid fill">
                        <a:extLst>
                          <a:ext uri="{FF2B5EF4-FFF2-40B4-BE49-F238E27FC236}">
                            <a16:creationId xmlns:a16="http://schemas.microsoft.com/office/drawing/2014/main" id="{F3AA0AAA-2ADF-7247-C1C6-C2BADEC5FC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514" name="Oval 513">
                        <a:extLst>
                          <a:ext uri="{FF2B5EF4-FFF2-40B4-BE49-F238E27FC236}">
                            <a16:creationId xmlns:a16="http://schemas.microsoft.com/office/drawing/2014/main" id="{789D33EE-52A1-788E-C38B-37B64DED17DF}"/>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Rectangle 514">
                        <a:extLst>
                          <a:ext uri="{FF2B5EF4-FFF2-40B4-BE49-F238E27FC236}">
                            <a16:creationId xmlns:a16="http://schemas.microsoft.com/office/drawing/2014/main" id="{B9F7C765-F58D-58F6-070D-A3C2285349D0}"/>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2" name="Group 491">
                      <a:extLst>
                        <a:ext uri="{FF2B5EF4-FFF2-40B4-BE49-F238E27FC236}">
                          <a16:creationId xmlns:a16="http://schemas.microsoft.com/office/drawing/2014/main" id="{30D24CA7-8E71-23F5-9F57-2C0622D74ACB}"/>
                        </a:ext>
                      </a:extLst>
                    </p:cNvPr>
                    <p:cNvGrpSpPr/>
                    <p:nvPr/>
                  </p:nvGrpSpPr>
                  <p:grpSpPr>
                    <a:xfrm rot="10800000">
                      <a:off x="2476500" y="802179"/>
                      <a:ext cx="1409700" cy="914400"/>
                      <a:chOff x="1066800" y="802179"/>
                      <a:chExt cx="1409700" cy="914400"/>
                    </a:xfrm>
                    <a:grpFill/>
                  </p:grpSpPr>
                  <p:pic>
                    <p:nvPicPr>
                      <p:cNvPr id="510" name="Graphic 509" descr="Marker with solid fill">
                        <a:extLst>
                          <a:ext uri="{FF2B5EF4-FFF2-40B4-BE49-F238E27FC236}">
                            <a16:creationId xmlns:a16="http://schemas.microsoft.com/office/drawing/2014/main" id="{51304A1B-4CEB-3629-DECB-9F7C0C242D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511" name="Oval 510">
                        <a:extLst>
                          <a:ext uri="{FF2B5EF4-FFF2-40B4-BE49-F238E27FC236}">
                            <a16:creationId xmlns:a16="http://schemas.microsoft.com/office/drawing/2014/main" id="{2943FADF-375A-9B3D-9BEB-0DE5F4A04367}"/>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a:extLst>
                          <a:ext uri="{FF2B5EF4-FFF2-40B4-BE49-F238E27FC236}">
                            <a16:creationId xmlns:a16="http://schemas.microsoft.com/office/drawing/2014/main" id="{A4D3D9C9-DB19-E652-93B4-0143839B2CE4}"/>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3" name="Group 492">
                      <a:extLst>
                        <a:ext uri="{FF2B5EF4-FFF2-40B4-BE49-F238E27FC236}">
                          <a16:creationId xmlns:a16="http://schemas.microsoft.com/office/drawing/2014/main" id="{E9FFFAEB-9653-8112-8B61-50593006C5FD}"/>
                        </a:ext>
                      </a:extLst>
                    </p:cNvPr>
                    <p:cNvGrpSpPr/>
                    <p:nvPr/>
                  </p:nvGrpSpPr>
                  <p:grpSpPr>
                    <a:xfrm>
                      <a:off x="1438558" y="1190873"/>
                      <a:ext cx="1043940" cy="914400"/>
                      <a:chOff x="1098258" y="802179"/>
                      <a:chExt cx="1043940" cy="914400"/>
                    </a:xfrm>
                    <a:grpFill/>
                  </p:grpSpPr>
                  <p:pic>
                    <p:nvPicPr>
                      <p:cNvPr id="507" name="Graphic 506" descr="Marker with solid fill">
                        <a:extLst>
                          <a:ext uri="{FF2B5EF4-FFF2-40B4-BE49-F238E27FC236}">
                            <a16:creationId xmlns:a16="http://schemas.microsoft.com/office/drawing/2014/main" id="{196C1F9F-CDAA-3530-CD7E-27BD2400F7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508" name="Oval 507">
                        <a:extLst>
                          <a:ext uri="{FF2B5EF4-FFF2-40B4-BE49-F238E27FC236}">
                            <a16:creationId xmlns:a16="http://schemas.microsoft.com/office/drawing/2014/main" id="{DA245CFE-1899-6D0E-3E42-3A1EDAE970AE}"/>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Rectangle 508">
                        <a:extLst>
                          <a:ext uri="{FF2B5EF4-FFF2-40B4-BE49-F238E27FC236}">
                            <a16:creationId xmlns:a16="http://schemas.microsoft.com/office/drawing/2014/main" id="{9D12994A-A465-D2EA-0C6D-F4D009FE2833}"/>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4" name="Group 493">
                      <a:extLst>
                        <a:ext uri="{FF2B5EF4-FFF2-40B4-BE49-F238E27FC236}">
                          <a16:creationId xmlns:a16="http://schemas.microsoft.com/office/drawing/2014/main" id="{A34C96A1-5997-DEBB-4795-8FD1394605F1}"/>
                        </a:ext>
                      </a:extLst>
                    </p:cNvPr>
                    <p:cNvGrpSpPr/>
                    <p:nvPr/>
                  </p:nvGrpSpPr>
                  <p:grpSpPr>
                    <a:xfrm rot="10800000">
                      <a:off x="2481305" y="1190873"/>
                      <a:ext cx="981627" cy="914400"/>
                      <a:chOff x="1032944" y="802179"/>
                      <a:chExt cx="1080957" cy="914400"/>
                    </a:xfrm>
                    <a:grpFill/>
                  </p:grpSpPr>
                  <p:pic>
                    <p:nvPicPr>
                      <p:cNvPr id="504" name="Graphic 503" descr="Marker with solid fill">
                        <a:extLst>
                          <a:ext uri="{FF2B5EF4-FFF2-40B4-BE49-F238E27FC236}">
                            <a16:creationId xmlns:a16="http://schemas.microsoft.com/office/drawing/2014/main" id="{1EFECD60-4BC2-1F1C-28F1-6698D905E8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505" name="Oval 504">
                        <a:extLst>
                          <a:ext uri="{FF2B5EF4-FFF2-40B4-BE49-F238E27FC236}">
                            <a16:creationId xmlns:a16="http://schemas.microsoft.com/office/drawing/2014/main" id="{D03DE1CA-B1AE-E23C-2E16-D4985C8EB769}"/>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Rectangle 505">
                        <a:extLst>
                          <a:ext uri="{FF2B5EF4-FFF2-40B4-BE49-F238E27FC236}">
                            <a16:creationId xmlns:a16="http://schemas.microsoft.com/office/drawing/2014/main" id="{9D5C998E-411C-B97E-0D03-63B631FD2989}"/>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5" name="Group 494">
                      <a:extLst>
                        <a:ext uri="{FF2B5EF4-FFF2-40B4-BE49-F238E27FC236}">
                          <a16:creationId xmlns:a16="http://schemas.microsoft.com/office/drawing/2014/main" id="{97FD1270-1500-3A1F-B641-13EEE2B64EDD}"/>
                        </a:ext>
                      </a:extLst>
                    </p:cNvPr>
                    <p:cNvGrpSpPr/>
                    <p:nvPr/>
                  </p:nvGrpSpPr>
                  <p:grpSpPr>
                    <a:xfrm>
                      <a:off x="1723447" y="1639603"/>
                      <a:ext cx="914400" cy="914400"/>
                      <a:chOff x="1113987" y="802179"/>
                      <a:chExt cx="914400" cy="914400"/>
                    </a:xfrm>
                    <a:grpFill/>
                  </p:grpSpPr>
                  <p:pic>
                    <p:nvPicPr>
                      <p:cNvPr id="501" name="Graphic 500" descr="Marker with solid fill">
                        <a:extLst>
                          <a:ext uri="{FF2B5EF4-FFF2-40B4-BE49-F238E27FC236}">
                            <a16:creationId xmlns:a16="http://schemas.microsoft.com/office/drawing/2014/main" id="{A88F4E4B-9B80-811B-7E46-4F3040410B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502" name="Oval 501">
                        <a:extLst>
                          <a:ext uri="{FF2B5EF4-FFF2-40B4-BE49-F238E27FC236}">
                            <a16:creationId xmlns:a16="http://schemas.microsoft.com/office/drawing/2014/main" id="{FC4EC374-1937-CA27-F71F-0D9C904D5272}"/>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Rectangle 502">
                        <a:extLst>
                          <a:ext uri="{FF2B5EF4-FFF2-40B4-BE49-F238E27FC236}">
                            <a16:creationId xmlns:a16="http://schemas.microsoft.com/office/drawing/2014/main" id="{0A91F117-8F56-CCF8-734D-790CEDCB2C73}"/>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6" name="Group 495">
                      <a:extLst>
                        <a:ext uri="{FF2B5EF4-FFF2-40B4-BE49-F238E27FC236}">
                          <a16:creationId xmlns:a16="http://schemas.microsoft.com/office/drawing/2014/main" id="{657DAD28-40A9-CBEB-47CF-AF963DAC0119}"/>
                        </a:ext>
                      </a:extLst>
                    </p:cNvPr>
                    <p:cNvGrpSpPr/>
                    <p:nvPr/>
                  </p:nvGrpSpPr>
                  <p:grpSpPr>
                    <a:xfrm rot="10800000">
                      <a:off x="2370110" y="1638333"/>
                      <a:ext cx="830375" cy="914400"/>
                      <a:chOff x="1009908" y="802199"/>
                      <a:chExt cx="914400" cy="914400"/>
                    </a:xfrm>
                    <a:grpFill/>
                  </p:grpSpPr>
                  <p:pic>
                    <p:nvPicPr>
                      <p:cNvPr id="498" name="Graphic 497" descr="Marker with solid fill">
                        <a:extLst>
                          <a:ext uri="{FF2B5EF4-FFF2-40B4-BE49-F238E27FC236}">
                            <a16:creationId xmlns:a16="http://schemas.microsoft.com/office/drawing/2014/main" id="{A25821D6-A5F8-E4A1-A92E-E377D306FE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499" name="Oval 498">
                        <a:extLst>
                          <a:ext uri="{FF2B5EF4-FFF2-40B4-BE49-F238E27FC236}">
                            <a16:creationId xmlns:a16="http://schemas.microsoft.com/office/drawing/2014/main" id="{0E3E5802-01A4-8E0A-C17F-509A02146302}"/>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Rectangle 499">
                        <a:extLst>
                          <a:ext uri="{FF2B5EF4-FFF2-40B4-BE49-F238E27FC236}">
                            <a16:creationId xmlns:a16="http://schemas.microsoft.com/office/drawing/2014/main" id="{9B749E09-57A0-B128-C2F7-C0BF4F28F97B}"/>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7" name="Oval 496">
                      <a:extLst>
                        <a:ext uri="{FF2B5EF4-FFF2-40B4-BE49-F238E27FC236}">
                          <a16:creationId xmlns:a16="http://schemas.microsoft.com/office/drawing/2014/main" id="{D1A7BC5B-28BC-B420-BA23-1214B4A60269}"/>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37" name="Group 436">
                  <a:extLst>
                    <a:ext uri="{FF2B5EF4-FFF2-40B4-BE49-F238E27FC236}">
                      <a16:creationId xmlns:a16="http://schemas.microsoft.com/office/drawing/2014/main" id="{FA327573-06FE-E518-677E-F12A1C0D90A3}"/>
                    </a:ext>
                  </a:extLst>
                </p:cNvPr>
                <p:cNvGrpSpPr/>
                <p:nvPr/>
              </p:nvGrpSpPr>
              <p:grpSpPr>
                <a:xfrm flipH="1">
                  <a:off x="1069505" y="2304619"/>
                  <a:ext cx="2830137" cy="2645465"/>
                  <a:chOff x="1066800" y="-35245"/>
                  <a:chExt cx="2830137" cy="2645465"/>
                </a:xfrm>
                <a:grpFill/>
              </p:grpSpPr>
              <p:grpSp>
                <p:nvGrpSpPr>
                  <p:cNvPr id="438" name="Group 437">
                    <a:extLst>
                      <a:ext uri="{FF2B5EF4-FFF2-40B4-BE49-F238E27FC236}">
                        <a16:creationId xmlns:a16="http://schemas.microsoft.com/office/drawing/2014/main" id="{322CA18A-43DB-C6A1-5D24-EE5436270330}"/>
                      </a:ext>
                    </a:extLst>
                  </p:cNvPr>
                  <p:cNvGrpSpPr/>
                  <p:nvPr/>
                </p:nvGrpSpPr>
                <p:grpSpPr>
                  <a:xfrm>
                    <a:off x="1066800" y="802179"/>
                    <a:ext cx="2819400" cy="1808041"/>
                    <a:chOff x="1066800" y="802179"/>
                    <a:chExt cx="2819400" cy="1808041"/>
                  </a:xfrm>
                  <a:grpFill/>
                </p:grpSpPr>
                <p:grpSp>
                  <p:nvGrpSpPr>
                    <p:cNvPr id="464" name="Group 463">
                      <a:extLst>
                        <a:ext uri="{FF2B5EF4-FFF2-40B4-BE49-F238E27FC236}">
                          <a16:creationId xmlns:a16="http://schemas.microsoft.com/office/drawing/2014/main" id="{677F8432-58AA-235B-34E9-8A157F4B47E7}"/>
                        </a:ext>
                      </a:extLst>
                    </p:cNvPr>
                    <p:cNvGrpSpPr/>
                    <p:nvPr/>
                  </p:nvGrpSpPr>
                  <p:grpSpPr>
                    <a:xfrm>
                      <a:off x="1066800" y="802179"/>
                      <a:ext cx="1409700" cy="914400"/>
                      <a:chOff x="1066800" y="802179"/>
                      <a:chExt cx="1409700" cy="914400"/>
                    </a:xfrm>
                    <a:grpFill/>
                  </p:grpSpPr>
                  <p:pic>
                    <p:nvPicPr>
                      <p:cNvPr id="486" name="Graphic 485" descr="Marker with solid fill">
                        <a:extLst>
                          <a:ext uri="{FF2B5EF4-FFF2-40B4-BE49-F238E27FC236}">
                            <a16:creationId xmlns:a16="http://schemas.microsoft.com/office/drawing/2014/main" id="{8BE179D6-7351-D7C7-1D49-D22C753702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487" name="Oval 486">
                        <a:extLst>
                          <a:ext uri="{FF2B5EF4-FFF2-40B4-BE49-F238E27FC236}">
                            <a16:creationId xmlns:a16="http://schemas.microsoft.com/office/drawing/2014/main" id="{3D2319AB-7EAD-7CBA-E897-B9934D6E47DE}"/>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Rectangle 487">
                        <a:extLst>
                          <a:ext uri="{FF2B5EF4-FFF2-40B4-BE49-F238E27FC236}">
                            <a16:creationId xmlns:a16="http://schemas.microsoft.com/office/drawing/2014/main" id="{142EC064-980E-A65F-2FF4-9F3CE0045A66}"/>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5" name="Group 464">
                      <a:extLst>
                        <a:ext uri="{FF2B5EF4-FFF2-40B4-BE49-F238E27FC236}">
                          <a16:creationId xmlns:a16="http://schemas.microsoft.com/office/drawing/2014/main" id="{F3B444E4-EF06-2BD2-6C62-C9391FEEAAE8}"/>
                        </a:ext>
                      </a:extLst>
                    </p:cNvPr>
                    <p:cNvGrpSpPr/>
                    <p:nvPr/>
                  </p:nvGrpSpPr>
                  <p:grpSpPr>
                    <a:xfrm rot="10800000">
                      <a:off x="2476500" y="802179"/>
                      <a:ext cx="1409700" cy="914400"/>
                      <a:chOff x="1066800" y="802179"/>
                      <a:chExt cx="1409700" cy="914400"/>
                    </a:xfrm>
                    <a:grpFill/>
                  </p:grpSpPr>
                  <p:pic>
                    <p:nvPicPr>
                      <p:cNvPr id="483" name="Graphic 482" descr="Marker with solid fill">
                        <a:extLst>
                          <a:ext uri="{FF2B5EF4-FFF2-40B4-BE49-F238E27FC236}">
                            <a16:creationId xmlns:a16="http://schemas.microsoft.com/office/drawing/2014/main" id="{9B0D1E70-CA7B-4F5A-A8DB-3A7E32BD60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484" name="Oval 483">
                        <a:extLst>
                          <a:ext uri="{FF2B5EF4-FFF2-40B4-BE49-F238E27FC236}">
                            <a16:creationId xmlns:a16="http://schemas.microsoft.com/office/drawing/2014/main" id="{663EA54D-9D66-56FB-58EF-A5BFAE79F979}"/>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Rectangle 484">
                        <a:extLst>
                          <a:ext uri="{FF2B5EF4-FFF2-40B4-BE49-F238E27FC236}">
                            <a16:creationId xmlns:a16="http://schemas.microsoft.com/office/drawing/2014/main" id="{A16DE93C-CD35-8F00-35E0-783575EE171A}"/>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6" name="Group 465">
                      <a:extLst>
                        <a:ext uri="{FF2B5EF4-FFF2-40B4-BE49-F238E27FC236}">
                          <a16:creationId xmlns:a16="http://schemas.microsoft.com/office/drawing/2014/main" id="{8A1E24BD-0428-BCA6-72EA-4663264D9A2F}"/>
                        </a:ext>
                      </a:extLst>
                    </p:cNvPr>
                    <p:cNvGrpSpPr/>
                    <p:nvPr/>
                  </p:nvGrpSpPr>
                  <p:grpSpPr>
                    <a:xfrm>
                      <a:off x="1443052" y="1190873"/>
                      <a:ext cx="1043940" cy="914400"/>
                      <a:chOff x="1102752" y="802179"/>
                      <a:chExt cx="1043940" cy="914400"/>
                    </a:xfrm>
                    <a:grpFill/>
                  </p:grpSpPr>
                  <p:pic>
                    <p:nvPicPr>
                      <p:cNvPr id="480" name="Graphic 479" descr="Marker with solid fill">
                        <a:extLst>
                          <a:ext uri="{FF2B5EF4-FFF2-40B4-BE49-F238E27FC236}">
                            <a16:creationId xmlns:a16="http://schemas.microsoft.com/office/drawing/2014/main" id="{AE452FAF-FA77-6549-097E-CC919314B9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481" name="Oval 480">
                        <a:extLst>
                          <a:ext uri="{FF2B5EF4-FFF2-40B4-BE49-F238E27FC236}">
                            <a16:creationId xmlns:a16="http://schemas.microsoft.com/office/drawing/2014/main" id="{1B1006C1-7429-BB58-3979-AEE86D1721B5}"/>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Rectangle 481">
                        <a:extLst>
                          <a:ext uri="{FF2B5EF4-FFF2-40B4-BE49-F238E27FC236}">
                            <a16:creationId xmlns:a16="http://schemas.microsoft.com/office/drawing/2014/main" id="{CAA15146-2576-5DAD-209E-B6CB5EA80F2F}"/>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7" name="Group 466">
                      <a:extLst>
                        <a:ext uri="{FF2B5EF4-FFF2-40B4-BE49-F238E27FC236}">
                          <a16:creationId xmlns:a16="http://schemas.microsoft.com/office/drawing/2014/main" id="{5E8FD632-2A28-0F9E-F7A4-C06F5858176F}"/>
                        </a:ext>
                      </a:extLst>
                    </p:cNvPr>
                    <p:cNvGrpSpPr/>
                    <p:nvPr/>
                  </p:nvGrpSpPr>
                  <p:grpSpPr>
                    <a:xfrm rot="10800000">
                      <a:off x="2486673" y="1190883"/>
                      <a:ext cx="981622" cy="914400"/>
                      <a:chOff x="1027029" y="802169"/>
                      <a:chExt cx="1080952" cy="914400"/>
                    </a:xfrm>
                    <a:grpFill/>
                  </p:grpSpPr>
                  <p:pic>
                    <p:nvPicPr>
                      <p:cNvPr id="477" name="Graphic 476" descr="Marker with solid fill">
                        <a:extLst>
                          <a:ext uri="{FF2B5EF4-FFF2-40B4-BE49-F238E27FC236}">
                            <a16:creationId xmlns:a16="http://schemas.microsoft.com/office/drawing/2014/main" id="{0D726795-EF31-31C4-8A9A-DCA67A5A86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478" name="Oval 477">
                        <a:extLst>
                          <a:ext uri="{FF2B5EF4-FFF2-40B4-BE49-F238E27FC236}">
                            <a16:creationId xmlns:a16="http://schemas.microsoft.com/office/drawing/2014/main" id="{24F3DBFE-9321-C990-55D9-EA169B5D7038}"/>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Rectangle 478">
                        <a:extLst>
                          <a:ext uri="{FF2B5EF4-FFF2-40B4-BE49-F238E27FC236}">
                            <a16:creationId xmlns:a16="http://schemas.microsoft.com/office/drawing/2014/main" id="{783E732E-4154-8D42-380A-134BADF93561}"/>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8" name="Group 467">
                      <a:extLst>
                        <a:ext uri="{FF2B5EF4-FFF2-40B4-BE49-F238E27FC236}">
                          <a16:creationId xmlns:a16="http://schemas.microsoft.com/office/drawing/2014/main" id="{4D3CECA2-9AAE-938B-8873-43C29DC54251}"/>
                        </a:ext>
                      </a:extLst>
                    </p:cNvPr>
                    <p:cNvGrpSpPr/>
                    <p:nvPr/>
                  </p:nvGrpSpPr>
                  <p:grpSpPr>
                    <a:xfrm>
                      <a:off x="1717365" y="1639603"/>
                      <a:ext cx="914400" cy="914400"/>
                      <a:chOff x="1107905" y="802179"/>
                      <a:chExt cx="914400" cy="914400"/>
                    </a:xfrm>
                    <a:grpFill/>
                  </p:grpSpPr>
                  <p:pic>
                    <p:nvPicPr>
                      <p:cNvPr id="474" name="Graphic 473" descr="Marker with solid fill">
                        <a:extLst>
                          <a:ext uri="{FF2B5EF4-FFF2-40B4-BE49-F238E27FC236}">
                            <a16:creationId xmlns:a16="http://schemas.microsoft.com/office/drawing/2014/main" id="{A9B0A36F-3AE5-A86B-915E-20422CCFFF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475" name="Oval 474">
                        <a:extLst>
                          <a:ext uri="{FF2B5EF4-FFF2-40B4-BE49-F238E27FC236}">
                            <a16:creationId xmlns:a16="http://schemas.microsoft.com/office/drawing/2014/main" id="{B516F2D1-95EA-7196-C3E0-076689DF3E9C}"/>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Rectangle 475">
                        <a:extLst>
                          <a:ext uri="{FF2B5EF4-FFF2-40B4-BE49-F238E27FC236}">
                            <a16:creationId xmlns:a16="http://schemas.microsoft.com/office/drawing/2014/main" id="{D9925853-E604-93F3-F21F-413639838706}"/>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9" name="Group 468">
                      <a:extLst>
                        <a:ext uri="{FF2B5EF4-FFF2-40B4-BE49-F238E27FC236}">
                          <a16:creationId xmlns:a16="http://schemas.microsoft.com/office/drawing/2014/main" id="{413575B3-6403-63D8-B184-3750ED2EE476}"/>
                        </a:ext>
                      </a:extLst>
                    </p:cNvPr>
                    <p:cNvGrpSpPr/>
                    <p:nvPr/>
                  </p:nvGrpSpPr>
                  <p:grpSpPr>
                    <a:xfrm rot="10800000">
                      <a:off x="2365105" y="1638353"/>
                      <a:ext cx="830375" cy="914400"/>
                      <a:chOff x="1015421" y="802179"/>
                      <a:chExt cx="914400" cy="914400"/>
                    </a:xfrm>
                    <a:grpFill/>
                  </p:grpSpPr>
                  <p:pic>
                    <p:nvPicPr>
                      <p:cNvPr id="471" name="Graphic 470" descr="Marker with solid fill">
                        <a:extLst>
                          <a:ext uri="{FF2B5EF4-FFF2-40B4-BE49-F238E27FC236}">
                            <a16:creationId xmlns:a16="http://schemas.microsoft.com/office/drawing/2014/main" id="{3BCE333E-6D5D-3EF9-13EB-A36EC5736B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472" name="Oval 471">
                        <a:extLst>
                          <a:ext uri="{FF2B5EF4-FFF2-40B4-BE49-F238E27FC236}">
                            <a16:creationId xmlns:a16="http://schemas.microsoft.com/office/drawing/2014/main" id="{3C44E4E4-482B-8180-AFF7-21C76EDE2970}"/>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ectangle 472">
                        <a:extLst>
                          <a:ext uri="{FF2B5EF4-FFF2-40B4-BE49-F238E27FC236}">
                            <a16:creationId xmlns:a16="http://schemas.microsoft.com/office/drawing/2014/main" id="{A5655876-17B7-0999-2A88-AD185A25B785}"/>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0" name="Oval 469">
                      <a:extLst>
                        <a:ext uri="{FF2B5EF4-FFF2-40B4-BE49-F238E27FC236}">
                          <a16:creationId xmlns:a16="http://schemas.microsoft.com/office/drawing/2014/main" id="{CE802283-B0BC-D632-434B-B27B78C97396}"/>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9" name="Group 438">
                    <a:extLst>
                      <a:ext uri="{FF2B5EF4-FFF2-40B4-BE49-F238E27FC236}">
                        <a16:creationId xmlns:a16="http://schemas.microsoft.com/office/drawing/2014/main" id="{14E6462C-34C1-3F81-9074-0E8A368B50E6}"/>
                      </a:ext>
                    </a:extLst>
                  </p:cNvPr>
                  <p:cNvGrpSpPr/>
                  <p:nvPr/>
                </p:nvGrpSpPr>
                <p:grpSpPr>
                  <a:xfrm rot="10800000">
                    <a:off x="1077537" y="-35245"/>
                    <a:ext cx="2819400" cy="1751824"/>
                    <a:chOff x="1066800" y="802179"/>
                    <a:chExt cx="2819400" cy="1751824"/>
                  </a:xfrm>
                  <a:grpFill/>
                </p:grpSpPr>
                <p:grpSp>
                  <p:nvGrpSpPr>
                    <p:cNvPr id="440" name="Group 439">
                      <a:extLst>
                        <a:ext uri="{FF2B5EF4-FFF2-40B4-BE49-F238E27FC236}">
                          <a16:creationId xmlns:a16="http://schemas.microsoft.com/office/drawing/2014/main" id="{16A014E0-1751-D3C0-4C58-E9988B7897B0}"/>
                        </a:ext>
                      </a:extLst>
                    </p:cNvPr>
                    <p:cNvGrpSpPr/>
                    <p:nvPr/>
                  </p:nvGrpSpPr>
                  <p:grpSpPr>
                    <a:xfrm>
                      <a:off x="1066800" y="802179"/>
                      <a:ext cx="1409700" cy="914400"/>
                      <a:chOff x="1066800" y="802179"/>
                      <a:chExt cx="1409700" cy="914400"/>
                    </a:xfrm>
                    <a:grpFill/>
                  </p:grpSpPr>
                  <p:pic>
                    <p:nvPicPr>
                      <p:cNvPr id="461" name="Graphic 460" descr="Marker with solid fill">
                        <a:extLst>
                          <a:ext uri="{FF2B5EF4-FFF2-40B4-BE49-F238E27FC236}">
                            <a16:creationId xmlns:a16="http://schemas.microsoft.com/office/drawing/2014/main" id="{C45736B9-C9C2-0231-C4AB-0582C7CDD5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462" name="Oval 461">
                        <a:extLst>
                          <a:ext uri="{FF2B5EF4-FFF2-40B4-BE49-F238E27FC236}">
                            <a16:creationId xmlns:a16="http://schemas.microsoft.com/office/drawing/2014/main" id="{ACB774B9-D170-937D-D1BF-531B5131CAD6}"/>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Rectangle 462">
                        <a:extLst>
                          <a:ext uri="{FF2B5EF4-FFF2-40B4-BE49-F238E27FC236}">
                            <a16:creationId xmlns:a16="http://schemas.microsoft.com/office/drawing/2014/main" id="{F8DFD7DB-7B82-5A77-DA1E-A9C13AE22981}"/>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1" name="Group 440">
                      <a:extLst>
                        <a:ext uri="{FF2B5EF4-FFF2-40B4-BE49-F238E27FC236}">
                          <a16:creationId xmlns:a16="http://schemas.microsoft.com/office/drawing/2014/main" id="{15FA7E07-3156-5947-C4AD-58162745BC66}"/>
                        </a:ext>
                      </a:extLst>
                    </p:cNvPr>
                    <p:cNvGrpSpPr/>
                    <p:nvPr/>
                  </p:nvGrpSpPr>
                  <p:grpSpPr>
                    <a:xfrm rot="10800000">
                      <a:off x="2476500" y="802179"/>
                      <a:ext cx="1409700" cy="914400"/>
                      <a:chOff x="1066800" y="802179"/>
                      <a:chExt cx="1409700" cy="914400"/>
                    </a:xfrm>
                    <a:grpFill/>
                  </p:grpSpPr>
                  <p:pic>
                    <p:nvPicPr>
                      <p:cNvPr id="458" name="Graphic 457" descr="Marker with solid fill">
                        <a:extLst>
                          <a:ext uri="{FF2B5EF4-FFF2-40B4-BE49-F238E27FC236}">
                            <a16:creationId xmlns:a16="http://schemas.microsoft.com/office/drawing/2014/main" id="{E3D31C7B-9BF0-8E99-2492-7667B474AF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459" name="Oval 458">
                        <a:extLst>
                          <a:ext uri="{FF2B5EF4-FFF2-40B4-BE49-F238E27FC236}">
                            <a16:creationId xmlns:a16="http://schemas.microsoft.com/office/drawing/2014/main" id="{348B47DC-1F9C-A667-0B50-3D22059D38DC}"/>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Rectangle 459">
                        <a:extLst>
                          <a:ext uri="{FF2B5EF4-FFF2-40B4-BE49-F238E27FC236}">
                            <a16:creationId xmlns:a16="http://schemas.microsoft.com/office/drawing/2014/main" id="{3039BD53-47A6-65A7-6A65-3B40CEA65A5E}"/>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2" name="Group 441">
                      <a:extLst>
                        <a:ext uri="{FF2B5EF4-FFF2-40B4-BE49-F238E27FC236}">
                          <a16:creationId xmlns:a16="http://schemas.microsoft.com/office/drawing/2014/main" id="{689C9DE1-2940-FF7C-1A73-A2396DBAC404}"/>
                        </a:ext>
                      </a:extLst>
                    </p:cNvPr>
                    <p:cNvGrpSpPr/>
                    <p:nvPr/>
                  </p:nvGrpSpPr>
                  <p:grpSpPr>
                    <a:xfrm>
                      <a:off x="1438558" y="1190873"/>
                      <a:ext cx="1043940" cy="914400"/>
                      <a:chOff x="1098258" y="802179"/>
                      <a:chExt cx="1043940" cy="914400"/>
                    </a:xfrm>
                    <a:grpFill/>
                  </p:grpSpPr>
                  <p:pic>
                    <p:nvPicPr>
                      <p:cNvPr id="455" name="Graphic 454" descr="Marker with solid fill">
                        <a:extLst>
                          <a:ext uri="{FF2B5EF4-FFF2-40B4-BE49-F238E27FC236}">
                            <a16:creationId xmlns:a16="http://schemas.microsoft.com/office/drawing/2014/main" id="{5BE9E7DF-3EA4-B569-BDFA-5442CB3F2F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456" name="Oval 455">
                        <a:extLst>
                          <a:ext uri="{FF2B5EF4-FFF2-40B4-BE49-F238E27FC236}">
                            <a16:creationId xmlns:a16="http://schemas.microsoft.com/office/drawing/2014/main" id="{D71D0A57-EFFA-5D14-794B-ECD534542587}"/>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Rectangle 456">
                        <a:extLst>
                          <a:ext uri="{FF2B5EF4-FFF2-40B4-BE49-F238E27FC236}">
                            <a16:creationId xmlns:a16="http://schemas.microsoft.com/office/drawing/2014/main" id="{B1B4DC07-2E5F-3071-3611-E7E2BE9B2B2E}"/>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3" name="Group 442">
                      <a:extLst>
                        <a:ext uri="{FF2B5EF4-FFF2-40B4-BE49-F238E27FC236}">
                          <a16:creationId xmlns:a16="http://schemas.microsoft.com/office/drawing/2014/main" id="{4DBAE448-E3EB-9DA9-A1B0-2BA8ABD4FE89}"/>
                        </a:ext>
                      </a:extLst>
                    </p:cNvPr>
                    <p:cNvGrpSpPr/>
                    <p:nvPr/>
                  </p:nvGrpSpPr>
                  <p:grpSpPr>
                    <a:xfrm rot="10800000">
                      <a:off x="2481305" y="1190873"/>
                      <a:ext cx="981627" cy="914400"/>
                      <a:chOff x="1032944" y="802179"/>
                      <a:chExt cx="1080957" cy="914400"/>
                    </a:xfrm>
                    <a:grpFill/>
                  </p:grpSpPr>
                  <p:pic>
                    <p:nvPicPr>
                      <p:cNvPr id="452" name="Graphic 451" descr="Marker with solid fill">
                        <a:extLst>
                          <a:ext uri="{FF2B5EF4-FFF2-40B4-BE49-F238E27FC236}">
                            <a16:creationId xmlns:a16="http://schemas.microsoft.com/office/drawing/2014/main" id="{5F127A57-7791-26D1-D0A2-E7ED1C2B58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453" name="Oval 452">
                        <a:extLst>
                          <a:ext uri="{FF2B5EF4-FFF2-40B4-BE49-F238E27FC236}">
                            <a16:creationId xmlns:a16="http://schemas.microsoft.com/office/drawing/2014/main" id="{7DC3D6C7-F519-6C89-BEB3-87D8F630537C}"/>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Rectangle 453">
                        <a:extLst>
                          <a:ext uri="{FF2B5EF4-FFF2-40B4-BE49-F238E27FC236}">
                            <a16:creationId xmlns:a16="http://schemas.microsoft.com/office/drawing/2014/main" id="{EE6A6233-C4AB-7070-3A4C-23EC7E49401D}"/>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4" name="Group 443">
                      <a:extLst>
                        <a:ext uri="{FF2B5EF4-FFF2-40B4-BE49-F238E27FC236}">
                          <a16:creationId xmlns:a16="http://schemas.microsoft.com/office/drawing/2014/main" id="{B39EA5D4-FDC1-5461-50B2-BBD6244B4854}"/>
                        </a:ext>
                      </a:extLst>
                    </p:cNvPr>
                    <p:cNvGrpSpPr/>
                    <p:nvPr/>
                  </p:nvGrpSpPr>
                  <p:grpSpPr>
                    <a:xfrm>
                      <a:off x="1723447" y="1639603"/>
                      <a:ext cx="914400" cy="914400"/>
                      <a:chOff x="1113987" y="802179"/>
                      <a:chExt cx="914400" cy="914400"/>
                    </a:xfrm>
                    <a:grpFill/>
                  </p:grpSpPr>
                  <p:pic>
                    <p:nvPicPr>
                      <p:cNvPr id="449" name="Graphic 448" descr="Marker with solid fill">
                        <a:extLst>
                          <a:ext uri="{FF2B5EF4-FFF2-40B4-BE49-F238E27FC236}">
                            <a16:creationId xmlns:a16="http://schemas.microsoft.com/office/drawing/2014/main" id="{F3CA2AC9-2503-357E-FF2D-BE1211B892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450" name="Oval 449">
                        <a:extLst>
                          <a:ext uri="{FF2B5EF4-FFF2-40B4-BE49-F238E27FC236}">
                            <a16:creationId xmlns:a16="http://schemas.microsoft.com/office/drawing/2014/main" id="{FFF30ED1-FD49-A2D7-9954-14D3ECB5520B}"/>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Rectangle 450">
                        <a:extLst>
                          <a:ext uri="{FF2B5EF4-FFF2-40B4-BE49-F238E27FC236}">
                            <a16:creationId xmlns:a16="http://schemas.microsoft.com/office/drawing/2014/main" id="{3A1CB4E9-3052-6AE2-F517-0D08228574F5}"/>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5" name="Group 444">
                      <a:extLst>
                        <a:ext uri="{FF2B5EF4-FFF2-40B4-BE49-F238E27FC236}">
                          <a16:creationId xmlns:a16="http://schemas.microsoft.com/office/drawing/2014/main" id="{E4C5BE76-386B-4402-54F2-40D783BA0DC7}"/>
                        </a:ext>
                      </a:extLst>
                    </p:cNvPr>
                    <p:cNvGrpSpPr/>
                    <p:nvPr/>
                  </p:nvGrpSpPr>
                  <p:grpSpPr>
                    <a:xfrm rot="10800000">
                      <a:off x="2370110" y="1638333"/>
                      <a:ext cx="830375" cy="914400"/>
                      <a:chOff x="1009908" y="802199"/>
                      <a:chExt cx="914400" cy="914400"/>
                    </a:xfrm>
                    <a:grpFill/>
                  </p:grpSpPr>
                  <p:pic>
                    <p:nvPicPr>
                      <p:cNvPr id="446" name="Graphic 445" descr="Marker with solid fill">
                        <a:extLst>
                          <a:ext uri="{FF2B5EF4-FFF2-40B4-BE49-F238E27FC236}">
                            <a16:creationId xmlns:a16="http://schemas.microsoft.com/office/drawing/2014/main" id="{F8982CB3-0A1A-AC4D-F395-80288828FE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447" name="Oval 446">
                        <a:extLst>
                          <a:ext uri="{FF2B5EF4-FFF2-40B4-BE49-F238E27FC236}">
                            <a16:creationId xmlns:a16="http://schemas.microsoft.com/office/drawing/2014/main" id="{E6183FF2-6CFB-BAA7-41B6-679E42AEE59B}"/>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Rectangle 447">
                        <a:extLst>
                          <a:ext uri="{FF2B5EF4-FFF2-40B4-BE49-F238E27FC236}">
                            <a16:creationId xmlns:a16="http://schemas.microsoft.com/office/drawing/2014/main" id="{83CF6E3C-2889-1FE7-3EA1-3046DA95E117}"/>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grpSp>
        <p:nvGrpSpPr>
          <p:cNvPr id="4" name="Group 3">
            <a:extLst>
              <a:ext uri="{FF2B5EF4-FFF2-40B4-BE49-F238E27FC236}">
                <a16:creationId xmlns:a16="http://schemas.microsoft.com/office/drawing/2014/main" id="{A4B8956A-45DA-7D37-A2AF-F752B25EA5FA}"/>
              </a:ext>
            </a:extLst>
          </p:cNvPr>
          <p:cNvGrpSpPr>
            <a:grpSpLocks noChangeAspect="1"/>
          </p:cNvGrpSpPr>
          <p:nvPr/>
        </p:nvGrpSpPr>
        <p:grpSpPr>
          <a:xfrm rot="5400000">
            <a:off x="9606531" y="-3185669"/>
            <a:ext cx="1263332" cy="8489382"/>
            <a:chOff x="1061858" y="-91462"/>
            <a:chExt cx="2838343" cy="19073194"/>
          </a:xfrm>
        </p:grpSpPr>
        <p:grpSp>
          <p:nvGrpSpPr>
            <p:cNvPr id="5" name="Group 4">
              <a:extLst>
                <a:ext uri="{FF2B5EF4-FFF2-40B4-BE49-F238E27FC236}">
                  <a16:creationId xmlns:a16="http://schemas.microsoft.com/office/drawing/2014/main" id="{6D8397C4-54EC-DF92-B080-BF6D62303C5D}"/>
                </a:ext>
              </a:extLst>
            </p:cNvPr>
            <p:cNvGrpSpPr/>
            <p:nvPr/>
          </p:nvGrpSpPr>
          <p:grpSpPr>
            <a:xfrm>
              <a:off x="1061858" y="-91462"/>
              <a:ext cx="2837784" cy="9724190"/>
              <a:chOff x="1061858" y="-91462"/>
              <a:chExt cx="2837784" cy="9724190"/>
            </a:xfrm>
          </p:grpSpPr>
          <p:grpSp>
            <p:nvGrpSpPr>
              <p:cNvPr id="219" name="Group 218">
                <a:extLst>
                  <a:ext uri="{FF2B5EF4-FFF2-40B4-BE49-F238E27FC236}">
                    <a16:creationId xmlns:a16="http://schemas.microsoft.com/office/drawing/2014/main" id="{0E6436D5-3D6C-6323-642D-8301641F747E}"/>
                  </a:ext>
                </a:extLst>
              </p:cNvPr>
              <p:cNvGrpSpPr/>
              <p:nvPr/>
            </p:nvGrpSpPr>
            <p:grpSpPr>
              <a:xfrm>
                <a:off x="1066800" y="-91462"/>
                <a:ext cx="2832842" cy="5041546"/>
                <a:chOff x="1066800" y="-91462"/>
                <a:chExt cx="2832842" cy="5041546"/>
              </a:xfrm>
            </p:grpSpPr>
            <p:grpSp>
              <p:nvGrpSpPr>
                <p:cNvPr id="326" name="Group 325">
                  <a:extLst>
                    <a:ext uri="{FF2B5EF4-FFF2-40B4-BE49-F238E27FC236}">
                      <a16:creationId xmlns:a16="http://schemas.microsoft.com/office/drawing/2014/main" id="{A57E79C3-1AE7-ECFD-612B-16DC1AB5E339}"/>
                    </a:ext>
                  </a:extLst>
                </p:cNvPr>
                <p:cNvGrpSpPr/>
                <p:nvPr/>
              </p:nvGrpSpPr>
              <p:grpSpPr>
                <a:xfrm>
                  <a:off x="1066800" y="-91462"/>
                  <a:ext cx="2830137" cy="2701682"/>
                  <a:chOff x="1066800" y="-91462"/>
                  <a:chExt cx="2830137" cy="2701682"/>
                </a:xfrm>
              </p:grpSpPr>
              <p:grpSp>
                <p:nvGrpSpPr>
                  <p:cNvPr id="379" name="Group 378">
                    <a:extLst>
                      <a:ext uri="{FF2B5EF4-FFF2-40B4-BE49-F238E27FC236}">
                        <a16:creationId xmlns:a16="http://schemas.microsoft.com/office/drawing/2014/main" id="{115AF68C-4C64-EDD0-24C1-C9283CC27BD5}"/>
                      </a:ext>
                    </a:extLst>
                  </p:cNvPr>
                  <p:cNvGrpSpPr/>
                  <p:nvPr/>
                </p:nvGrpSpPr>
                <p:grpSpPr>
                  <a:xfrm>
                    <a:off x="1066800" y="802179"/>
                    <a:ext cx="2819400" cy="1808041"/>
                    <a:chOff x="1066800" y="802179"/>
                    <a:chExt cx="2819400" cy="1808041"/>
                  </a:xfrm>
                </p:grpSpPr>
                <p:grpSp>
                  <p:nvGrpSpPr>
                    <p:cNvPr id="406" name="Group 405">
                      <a:extLst>
                        <a:ext uri="{FF2B5EF4-FFF2-40B4-BE49-F238E27FC236}">
                          <a16:creationId xmlns:a16="http://schemas.microsoft.com/office/drawing/2014/main" id="{41E4C5DD-B1F4-956E-57EA-D42E2806E7C4}"/>
                        </a:ext>
                      </a:extLst>
                    </p:cNvPr>
                    <p:cNvGrpSpPr/>
                    <p:nvPr/>
                  </p:nvGrpSpPr>
                  <p:grpSpPr>
                    <a:xfrm>
                      <a:off x="1066800" y="802179"/>
                      <a:ext cx="1409700" cy="914400"/>
                      <a:chOff x="1066800" y="802179"/>
                      <a:chExt cx="1409700" cy="914400"/>
                    </a:xfrm>
                  </p:grpSpPr>
                  <p:pic>
                    <p:nvPicPr>
                      <p:cNvPr id="428" name="Graphic 427" descr="Marker with solid fill">
                        <a:extLst>
                          <a:ext uri="{FF2B5EF4-FFF2-40B4-BE49-F238E27FC236}">
                            <a16:creationId xmlns:a16="http://schemas.microsoft.com/office/drawing/2014/main" id="{C6E8EF2D-4B93-2BE0-5ADE-5928A01606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429" name="Oval 428">
                        <a:extLst>
                          <a:ext uri="{FF2B5EF4-FFF2-40B4-BE49-F238E27FC236}">
                            <a16:creationId xmlns:a16="http://schemas.microsoft.com/office/drawing/2014/main" id="{61A94190-9A26-35F9-8F1C-3E64A2717990}"/>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Rectangle 429">
                        <a:extLst>
                          <a:ext uri="{FF2B5EF4-FFF2-40B4-BE49-F238E27FC236}">
                            <a16:creationId xmlns:a16="http://schemas.microsoft.com/office/drawing/2014/main" id="{F8592406-EEDB-8FEB-04A0-4C2472E3A90D}"/>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7" name="Group 406">
                      <a:extLst>
                        <a:ext uri="{FF2B5EF4-FFF2-40B4-BE49-F238E27FC236}">
                          <a16:creationId xmlns:a16="http://schemas.microsoft.com/office/drawing/2014/main" id="{5BE3AB98-7227-D29A-7862-0E7AD2B9761A}"/>
                        </a:ext>
                      </a:extLst>
                    </p:cNvPr>
                    <p:cNvGrpSpPr/>
                    <p:nvPr/>
                  </p:nvGrpSpPr>
                  <p:grpSpPr>
                    <a:xfrm rot="10800000">
                      <a:off x="2476500" y="802179"/>
                      <a:ext cx="1409700" cy="914400"/>
                      <a:chOff x="1066800" y="802179"/>
                      <a:chExt cx="1409700" cy="914400"/>
                    </a:xfrm>
                    <a:solidFill>
                      <a:srgbClr val="FFC0A4"/>
                    </a:solidFill>
                  </p:grpSpPr>
                  <p:pic>
                    <p:nvPicPr>
                      <p:cNvPr id="425" name="Graphic 424" descr="Marker with solid fill">
                        <a:extLst>
                          <a:ext uri="{FF2B5EF4-FFF2-40B4-BE49-F238E27FC236}">
                            <a16:creationId xmlns:a16="http://schemas.microsoft.com/office/drawing/2014/main" id="{037076A4-D7E6-EC84-9337-3364031009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426" name="Oval 425">
                        <a:extLst>
                          <a:ext uri="{FF2B5EF4-FFF2-40B4-BE49-F238E27FC236}">
                            <a16:creationId xmlns:a16="http://schemas.microsoft.com/office/drawing/2014/main" id="{ECDA476F-476C-ADBB-719B-ED2F48F6E68C}"/>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a:extLst>
                          <a:ext uri="{FF2B5EF4-FFF2-40B4-BE49-F238E27FC236}">
                            <a16:creationId xmlns:a16="http://schemas.microsoft.com/office/drawing/2014/main" id="{CFCCD047-CF7F-7A2A-3860-EEC3CE9B8CDD}"/>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8" name="Group 407">
                      <a:extLst>
                        <a:ext uri="{FF2B5EF4-FFF2-40B4-BE49-F238E27FC236}">
                          <a16:creationId xmlns:a16="http://schemas.microsoft.com/office/drawing/2014/main" id="{E2082893-B6F5-5E3C-49B9-A353B590EB36}"/>
                        </a:ext>
                      </a:extLst>
                    </p:cNvPr>
                    <p:cNvGrpSpPr/>
                    <p:nvPr/>
                  </p:nvGrpSpPr>
                  <p:grpSpPr>
                    <a:xfrm>
                      <a:off x="1443052" y="1190873"/>
                      <a:ext cx="1043940" cy="914400"/>
                      <a:chOff x="1102752" y="802179"/>
                      <a:chExt cx="1043940" cy="914400"/>
                    </a:xfrm>
                  </p:grpSpPr>
                  <p:pic>
                    <p:nvPicPr>
                      <p:cNvPr id="422" name="Graphic 421" descr="Marker with solid fill">
                        <a:extLst>
                          <a:ext uri="{FF2B5EF4-FFF2-40B4-BE49-F238E27FC236}">
                            <a16:creationId xmlns:a16="http://schemas.microsoft.com/office/drawing/2014/main" id="{B806C4F2-F3DF-E519-9EC7-C0ED98789A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423" name="Oval 422">
                        <a:extLst>
                          <a:ext uri="{FF2B5EF4-FFF2-40B4-BE49-F238E27FC236}">
                            <a16:creationId xmlns:a16="http://schemas.microsoft.com/office/drawing/2014/main" id="{58FFFC5D-9AEE-61AA-B34F-825F79306F15}"/>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ectangle 423">
                        <a:extLst>
                          <a:ext uri="{FF2B5EF4-FFF2-40B4-BE49-F238E27FC236}">
                            <a16:creationId xmlns:a16="http://schemas.microsoft.com/office/drawing/2014/main" id="{8533A3ED-CA57-2B6A-BC01-613A89D3E113}"/>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9" name="Group 408">
                      <a:extLst>
                        <a:ext uri="{FF2B5EF4-FFF2-40B4-BE49-F238E27FC236}">
                          <a16:creationId xmlns:a16="http://schemas.microsoft.com/office/drawing/2014/main" id="{BC6B679A-B902-5932-5B7A-8C15796C508E}"/>
                        </a:ext>
                      </a:extLst>
                    </p:cNvPr>
                    <p:cNvGrpSpPr/>
                    <p:nvPr/>
                  </p:nvGrpSpPr>
                  <p:grpSpPr>
                    <a:xfrm rot="10800000">
                      <a:off x="2486673" y="1190883"/>
                      <a:ext cx="981622" cy="914400"/>
                      <a:chOff x="1027029" y="802169"/>
                      <a:chExt cx="1080952" cy="914400"/>
                    </a:xfrm>
                    <a:solidFill>
                      <a:srgbClr val="FFC0A4"/>
                    </a:solidFill>
                  </p:grpSpPr>
                  <p:pic>
                    <p:nvPicPr>
                      <p:cNvPr id="419" name="Graphic 418" descr="Marker with solid fill">
                        <a:extLst>
                          <a:ext uri="{FF2B5EF4-FFF2-40B4-BE49-F238E27FC236}">
                            <a16:creationId xmlns:a16="http://schemas.microsoft.com/office/drawing/2014/main" id="{FD3994DC-1614-6897-6665-FAAC9909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420" name="Oval 419">
                        <a:extLst>
                          <a:ext uri="{FF2B5EF4-FFF2-40B4-BE49-F238E27FC236}">
                            <a16:creationId xmlns:a16="http://schemas.microsoft.com/office/drawing/2014/main" id="{4A7E2B5A-7870-28A3-9512-A5F449F963F3}"/>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a:extLst>
                          <a:ext uri="{FF2B5EF4-FFF2-40B4-BE49-F238E27FC236}">
                            <a16:creationId xmlns:a16="http://schemas.microsoft.com/office/drawing/2014/main" id="{99C5A6DE-3EE6-B724-E6DF-9129415AB6A8}"/>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 name="Group 409">
                      <a:extLst>
                        <a:ext uri="{FF2B5EF4-FFF2-40B4-BE49-F238E27FC236}">
                          <a16:creationId xmlns:a16="http://schemas.microsoft.com/office/drawing/2014/main" id="{2B8CC389-F926-4438-ABA5-168A86066B75}"/>
                        </a:ext>
                      </a:extLst>
                    </p:cNvPr>
                    <p:cNvGrpSpPr/>
                    <p:nvPr/>
                  </p:nvGrpSpPr>
                  <p:grpSpPr>
                    <a:xfrm>
                      <a:off x="1717365" y="1639603"/>
                      <a:ext cx="914400" cy="914400"/>
                      <a:chOff x="1107905" y="802179"/>
                      <a:chExt cx="914400" cy="914400"/>
                    </a:xfrm>
                  </p:grpSpPr>
                  <p:pic>
                    <p:nvPicPr>
                      <p:cNvPr id="416" name="Graphic 415" descr="Marker with solid fill">
                        <a:extLst>
                          <a:ext uri="{FF2B5EF4-FFF2-40B4-BE49-F238E27FC236}">
                            <a16:creationId xmlns:a16="http://schemas.microsoft.com/office/drawing/2014/main" id="{6F2FA7F1-571D-4B69-B083-BC73ADF0D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417" name="Oval 416">
                        <a:extLst>
                          <a:ext uri="{FF2B5EF4-FFF2-40B4-BE49-F238E27FC236}">
                            <a16:creationId xmlns:a16="http://schemas.microsoft.com/office/drawing/2014/main" id="{AE44EAAC-C371-0ED2-7FA5-F73DEA3D8387}"/>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a:extLst>
                          <a:ext uri="{FF2B5EF4-FFF2-40B4-BE49-F238E27FC236}">
                            <a16:creationId xmlns:a16="http://schemas.microsoft.com/office/drawing/2014/main" id="{9E66CCC1-7167-DE55-CC3C-885208D2CEE0}"/>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1" name="Group 410">
                      <a:extLst>
                        <a:ext uri="{FF2B5EF4-FFF2-40B4-BE49-F238E27FC236}">
                          <a16:creationId xmlns:a16="http://schemas.microsoft.com/office/drawing/2014/main" id="{1F0A9A20-092A-8D31-2CC6-AD13085BD3F3}"/>
                        </a:ext>
                      </a:extLst>
                    </p:cNvPr>
                    <p:cNvGrpSpPr/>
                    <p:nvPr/>
                  </p:nvGrpSpPr>
                  <p:grpSpPr>
                    <a:xfrm rot="10800000">
                      <a:off x="2365105" y="1638353"/>
                      <a:ext cx="830375" cy="914400"/>
                      <a:chOff x="1015421" y="802179"/>
                      <a:chExt cx="914400" cy="914400"/>
                    </a:xfrm>
                    <a:solidFill>
                      <a:srgbClr val="FFC0A4"/>
                    </a:solidFill>
                  </p:grpSpPr>
                  <p:pic>
                    <p:nvPicPr>
                      <p:cNvPr id="413" name="Graphic 412" descr="Marker with solid fill">
                        <a:extLst>
                          <a:ext uri="{FF2B5EF4-FFF2-40B4-BE49-F238E27FC236}">
                            <a16:creationId xmlns:a16="http://schemas.microsoft.com/office/drawing/2014/main" id="{F7CFD60D-4944-0EC0-E8ED-3137F8102BC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414" name="Oval 413">
                        <a:extLst>
                          <a:ext uri="{FF2B5EF4-FFF2-40B4-BE49-F238E27FC236}">
                            <a16:creationId xmlns:a16="http://schemas.microsoft.com/office/drawing/2014/main" id="{48F3DB3B-86D4-E797-0136-7E787580C5AC}"/>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Rectangle 414">
                        <a:extLst>
                          <a:ext uri="{FF2B5EF4-FFF2-40B4-BE49-F238E27FC236}">
                            <a16:creationId xmlns:a16="http://schemas.microsoft.com/office/drawing/2014/main" id="{9CDED52B-B4C1-E627-FDE7-C6E0C0BF7872}"/>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2" name="Oval 411">
                      <a:extLst>
                        <a:ext uri="{FF2B5EF4-FFF2-40B4-BE49-F238E27FC236}">
                          <a16:creationId xmlns:a16="http://schemas.microsoft.com/office/drawing/2014/main" id="{7BFAD32F-C297-A159-5460-15882839D517}"/>
                        </a:ext>
                      </a:extLst>
                    </p:cNvPr>
                    <p:cNvSpPr/>
                    <p:nvPr/>
                  </p:nvSpPr>
                  <p:spPr>
                    <a:xfrm>
                      <a:off x="2434170" y="2244460"/>
                      <a:ext cx="365760" cy="36576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0" name="Group 379">
                    <a:extLst>
                      <a:ext uri="{FF2B5EF4-FFF2-40B4-BE49-F238E27FC236}">
                        <a16:creationId xmlns:a16="http://schemas.microsoft.com/office/drawing/2014/main" id="{8B4676D4-61B5-2775-A1BC-1D92F2094F9F}"/>
                      </a:ext>
                    </a:extLst>
                  </p:cNvPr>
                  <p:cNvGrpSpPr/>
                  <p:nvPr/>
                </p:nvGrpSpPr>
                <p:grpSpPr>
                  <a:xfrm rot="10800000">
                    <a:off x="1077537" y="-91462"/>
                    <a:ext cx="2819400" cy="1808041"/>
                    <a:chOff x="1066800" y="802179"/>
                    <a:chExt cx="2819400" cy="1808041"/>
                  </a:xfrm>
                </p:grpSpPr>
                <p:grpSp>
                  <p:nvGrpSpPr>
                    <p:cNvPr id="381" name="Group 380">
                      <a:extLst>
                        <a:ext uri="{FF2B5EF4-FFF2-40B4-BE49-F238E27FC236}">
                          <a16:creationId xmlns:a16="http://schemas.microsoft.com/office/drawing/2014/main" id="{8CFAA655-58AE-93ED-C505-4AAD15881962}"/>
                        </a:ext>
                      </a:extLst>
                    </p:cNvPr>
                    <p:cNvGrpSpPr/>
                    <p:nvPr/>
                  </p:nvGrpSpPr>
                  <p:grpSpPr>
                    <a:xfrm>
                      <a:off x="1066800" y="802179"/>
                      <a:ext cx="1409700" cy="914400"/>
                      <a:chOff x="1066800" y="802179"/>
                      <a:chExt cx="1409700" cy="914400"/>
                    </a:xfrm>
                  </p:grpSpPr>
                  <p:pic>
                    <p:nvPicPr>
                      <p:cNvPr id="403" name="Graphic 402" descr="Marker with solid fill">
                        <a:extLst>
                          <a:ext uri="{FF2B5EF4-FFF2-40B4-BE49-F238E27FC236}">
                            <a16:creationId xmlns:a16="http://schemas.microsoft.com/office/drawing/2014/main" id="{9E16E8AF-516B-51DB-0B0F-C08C205BC6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404" name="Oval 403">
                        <a:extLst>
                          <a:ext uri="{FF2B5EF4-FFF2-40B4-BE49-F238E27FC236}">
                            <a16:creationId xmlns:a16="http://schemas.microsoft.com/office/drawing/2014/main" id="{39D298BE-F727-1FE7-F640-BAD880165AA3}"/>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Rectangle 404">
                        <a:extLst>
                          <a:ext uri="{FF2B5EF4-FFF2-40B4-BE49-F238E27FC236}">
                            <a16:creationId xmlns:a16="http://schemas.microsoft.com/office/drawing/2014/main" id="{D0E30750-94BD-B84D-5650-A40CA971D14E}"/>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2" name="Group 381">
                      <a:extLst>
                        <a:ext uri="{FF2B5EF4-FFF2-40B4-BE49-F238E27FC236}">
                          <a16:creationId xmlns:a16="http://schemas.microsoft.com/office/drawing/2014/main" id="{44259601-D8F5-1DB3-7BEA-8392377038DA}"/>
                        </a:ext>
                      </a:extLst>
                    </p:cNvPr>
                    <p:cNvGrpSpPr/>
                    <p:nvPr/>
                  </p:nvGrpSpPr>
                  <p:grpSpPr>
                    <a:xfrm rot="10800000">
                      <a:off x="2476500" y="802179"/>
                      <a:ext cx="1409700" cy="914400"/>
                      <a:chOff x="1066800" y="802179"/>
                      <a:chExt cx="1409700" cy="914400"/>
                    </a:xfrm>
                    <a:solidFill>
                      <a:srgbClr val="FFC0A4"/>
                    </a:solidFill>
                  </p:grpSpPr>
                  <p:pic>
                    <p:nvPicPr>
                      <p:cNvPr id="400" name="Graphic 399" descr="Marker with solid fill">
                        <a:extLst>
                          <a:ext uri="{FF2B5EF4-FFF2-40B4-BE49-F238E27FC236}">
                            <a16:creationId xmlns:a16="http://schemas.microsoft.com/office/drawing/2014/main" id="{73B47091-18DE-9449-11B4-B07A64DFD9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401" name="Oval 400">
                        <a:extLst>
                          <a:ext uri="{FF2B5EF4-FFF2-40B4-BE49-F238E27FC236}">
                            <a16:creationId xmlns:a16="http://schemas.microsoft.com/office/drawing/2014/main" id="{3CBEF2E7-B69C-B24B-0F6E-B954558657C7}"/>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ectangle 401">
                        <a:extLst>
                          <a:ext uri="{FF2B5EF4-FFF2-40B4-BE49-F238E27FC236}">
                            <a16:creationId xmlns:a16="http://schemas.microsoft.com/office/drawing/2014/main" id="{6F26285F-7B2C-BA63-6AAE-2FA078F7E900}"/>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3" name="Group 382">
                      <a:extLst>
                        <a:ext uri="{FF2B5EF4-FFF2-40B4-BE49-F238E27FC236}">
                          <a16:creationId xmlns:a16="http://schemas.microsoft.com/office/drawing/2014/main" id="{9D109446-BAF4-2924-3D3E-75CB661D9D9C}"/>
                        </a:ext>
                      </a:extLst>
                    </p:cNvPr>
                    <p:cNvGrpSpPr/>
                    <p:nvPr/>
                  </p:nvGrpSpPr>
                  <p:grpSpPr>
                    <a:xfrm>
                      <a:off x="1438558" y="1190873"/>
                      <a:ext cx="1043940" cy="914400"/>
                      <a:chOff x="1098258" y="802179"/>
                      <a:chExt cx="1043940" cy="914400"/>
                    </a:xfrm>
                  </p:grpSpPr>
                  <p:pic>
                    <p:nvPicPr>
                      <p:cNvPr id="397" name="Graphic 396" descr="Marker with solid fill">
                        <a:extLst>
                          <a:ext uri="{FF2B5EF4-FFF2-40B4-BE49-F238E27FC236}">
                            <a16:creationId xmlns:a16="http://schemas.microsoft.com/office/drawing/2014/main" id="{59649B44-6C81-406D-AACC-5C69C1F4FAB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398" name="Oval 397">
                        <a:extLst>
                          <a:ext uri="{FF2B5EF4-FFF2-40B4-BE49-F238E27FC236}">
                            <a16:creationId xmlns:a16="http://schemas.microsoft.com/office/drawing/2014/main" id="{F859348A-3742-A710-4BFA-3CC5A17609C3}"/>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Rectangle 398">
                        <a:extLst>
                          <a:ext uri="{FF2B5EF4-FFF2-40B4-BE49-F238E27FC236}">
                            <a16:creationId xmlns:a16="http://schemas.microsoft.com/office/drawing/2014/main" id="{93E65916-59D5-213E-44BE-04BC408F0AF2}"/>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4" name="Group 383">
                      <a:extLst>
                        <a:ext uri="{FF2B5EF4-FFF2-40B4-BE49-F238E27FC236}">
                          <a16:creationId xmlns:a16="http://schemas.microsoft.com/office/drawing/2014/main" id="{88CE4657-793C-AACD-4473-59719B2836DA}"/>
                        </a:ext>
                      </a:extLst>
                    </p:cNvPr>
                    <p:cNvGrpSpPr/>
                    <p:nvPr/>
                  </p:nvGrpSpPr>
                  <p:grpSpPr>
                    <a:xfrm rot="10800000">
                      <a:off x="2481305" y="1190873"/>
                      <a:ext cx="981627" cy="914400"/>
                      <a:chOff x="1032944" y="802179"/>
                      <a:chExt cx="1080957" cy="914400"/>
                    </a:xfrm>
                    <a:solidFill>
                      <a:srgbClr val="FFC0A4"/>
                    </a:solidFill>
                  </p:grpSpPr>
                  <p:pic>
                    <p:nvPicPr>
                      <p:cNvPr id="394" name="Graphic 393" descr="Marker with solid fill">
                        <a:extLst>
                          <a:ext uri="{FF2B5EF4-FFF2-40B4-BE49-F238E27FC236}">
                            <a16:creationId xmlns:a16="http://schemas.microsoft.com/office/drawing/2014/main" id="{BBCBEA44-87CA-39D3-591C-B3761290C6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395" name="Oval 394">
                        <a:extLst>
                          <a:ext uri="{FF2B5EF4-FFF2-40B4-BE49-F238E27FC236}">
                            <a16:creationId xmlns:a16="http://schemas.microsoft.com/office/drawing/2014/main" id="{683C4BF4-4A99-C2EF-D575-62954A2E5AF2}"/>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Rectangle 395">
                        <a:extLst>
                          <a:ext uri="{FF2B5EF4-FFF2-40B4-BE49-F238E27FC236}">
                            <a16:creationId xmlns:a16="http://schemas.microsoft.com/office/drawing/2014/main" id="{C1580D46-639F-175C-8C91-3E1F9FCB708C}"/>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5" name="Group 384">
                      <a:extLst>
                        <a:ext uri="{FF2B5EF4-FFF2-40B4-BE49-F238E27FC236}">
                          <a16:creationId xmlns:a16="http://schemas.microsoft.com/office/drawing/2014/main" id="{AF3A7205-C623-4E0E-8A29-EA800E13115F}"/>
                        </a:ext>
                      </a:extLst>
                    </p:cNvPr>
                    <p:cNvGrpSpPr/>
                    <p:nvPr/>
                  </p:nvGrpSpPr>
                  <p:grpSpPr>
                    <a:xfrm>
                      <a:off x="1723447" y="1639603"/>
                      <a:ext cx="914400" cy="914400"/>
                      <a:chOff x="1113987" y="802179"/>
                      <a:chExt cx="914400" cy="914400"/>
                    </a:xfrm>
                  </p:grpSpPr>
                  <p:pic>
                    <p:nvPicPr>
                      <p:cNvPr id="391" name="Graphic 390" descr="Marker with solid fill">
                        <a:extLst>
                          <a:ext uri="{FF2B5EF4-FFF2-40B4-BE49-F238E27FC236}">
                            <a16:creationId xmlns:a16="http://schemas.microsoft.com/office/drawing/2014/main" id="{5ACD69A0-8E65-BECA-58D9-B355B976101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392" name="Oval 391">
                        <a:extLst>
                          <a:ext uri="{FF2B5EF4-FFF2-40B4-BE49-F238E27FC236}">
                            <a16:creationId xmlns:a16="http://schemas.microsoft.com/office/drawing/2014/main" id="{171FA1F7-8459-AB10-297D-8D39D3307528}"/>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Rectangle 392">
                        <a:extLst>
                          <a:ext uri="{FF2B5EF4-FFF2-40B4-BE49-F238E27FC236}">
                            <a16:creationId xmlns:a16="http://schemas.microsoft.com/office/drawing/2014/main" id="{07C886C3-A544-4D3A-EE91-E8513C329884}"/>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6" name="Group 385">
                      <a:extLst>
                        <a:ext uri="{FF2B5EF4-FFF2-40B4-BE49-F238E27FC236}">
                          <a16:creationId xmlns:a16="http://schemas.microsoft.com/office/drawing/2014/main" id="{B90E355B-F3A5-2C39-9CCD-5A9E37B0489B}"/>
                        </a:ext>
                      </a:extLst>
                    </p:cNvPr>
                    <p:cNvGrpSpPr/>
                    <p:nvPr/>
                  </p:nvGrpSpPr>
                  <p:grpSpPr>
                    <a:xfrm rot="10800000">
                      <a:off x="2370110" y="1638333"/>
                      <a:ext cx="830375" cy="914400"/>
                      <a:chOff x="1009908" y="802199"/>
                      <a:chExt cx="914400" cy="914400"/>
                    </a:xfrm>
                    <a:solidFill>
                      <a:srgbClr val="FFC0A4"/>
                    </a:solidFill>
                  </p:grpSpPr>
                  <p:pic>
                    <p:nvPicPr>
                      <p:cNvPr id="388" name="Graphic 387" descr="Marker with solid fill">
                        <a:extLst>
                          <a:ext uri="{FF2B5EF4-FFF2-40B4-BE49-F238E27FC236}">
                            <a16:creationId xmlns:a16="http://schemas.microsoft.com/office/drawing/2014/main" id="{9F099B4F-2978-0EE4-6375-5AA640C0CA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389" name="Oval 388">
                        <a:extLst>
                          <a:ext uri="{FF2B5EF4-FFF2-40B4-BE49-F238E27FC236}">
                            <a16:creationId xmlns:a16="http://schemas.microsoft.com/office/drawing/2014/main" id="{932DB0B2-2B5E-D2CA-3DC6-8F7D9F7ADAB1}"/>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Rectangle 389">
                        <a:extLst>
                          <a:ext uri="{FF2B5EF4-FFF2-40B4-BE49-F238E27FC236}">
                            <a16:creationId xmlns:a16="http://schemas.microsoft.com/office/drawing/2014/main" id="{7C7A1DCB-D3C8-FF49-A0C1-64A8D2A196B0}"/>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7" name="Oval 386">
                      <a:extLst>
                        <a:ext uri="{FF2B5EF4-FFF2-40B4-BE49-F238E27FC236}">
                          <a16:creationId xmlns:a16="http://schemas.microsoft.com/office/drawing/2014/main" id="{BEF4DC19-4847-0F9A-8CE0-FC1B02FDE086}"/>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27" name="Group 326">
                  <a:extLst>
                    <a:ext uri="{FF2B5EF4-FFF2-40B4-BE49-F238E27FC236}">
                      <a16:creationId xmlns:a16="http://schemas.microsoft.com/office/drawing/2014/main" id="{C67426FC-F1A1-F31F-DE5A-AEEEEB7ECDBF}"/>
                    </a:ext>
                  </a:extLst>
                </p:cNvPr>
                <p:cNvGrpSpPr/>
                <p:nvPr/>
              </p:nvGrpSpPr>
              <p:grpSpPr>
                <a:xfrm flipH="1">
                  <a:off x="1069505" y="2304619"/>
                  <a:ext cx="2830137" cy="2645465"/>
                  <a:chOff x="1066800" y="-35245"/>
                  <a:chExt cx="2830137" cy="2645465"/>
                </a:xfrm>
              </p:grpSpPr>
              <p:grpSp>
                <p:nvGrpSpPr>
                  <p:cNvPr id="328" name="Group 327">
                    <a:extLst>
                      <a:ext uri="{FF2B5EF4-FFF2-40B4-BE49-F238E27FC236}">
                        <a16:creationId xmlns:a16="http://schemas.microsoft.com/office/drawing/2014/main" id="{74BF0F3E-5418-9E4D-B6B9-4810FC35EAA0}"/>
                      </a:ext>
                    </a:extLst>
                  </p:cNvPr>
                  <p:cNvGrpSpPr/>
                  <p:nvPr/>
                </p:nvGrpSpPr>
                <p:grpSpPr>
                  <a:xfrm>
                    <a:off x="1066800" y="802179"/>
                    <a:ext cx="2819400" cy="1808041"/>
                    <a:chOff x="1066800" y="802179"/>
                    <a:chExt cx="2819400" cy="1808041"/>
                  </a:xfrm>
                </p:grpSpPr>
                <p:grpSp>
                  <p:nvGrpSpPr>
                    <p:cNvPr id="354" name="Group 353">
                      <a:extLst>
                        <a:ext uri="{FF2B5EF4-FFF2-40B4-BE49-F238E27FC236}">
                          <a16:creationId xmlns:a16="http://schemas.microsoft.com/office/drawing/2014/main" id="{86D5F6C4-F257-87BC-4FC9-65EE3A5AD8A4}"/>
                        </a:ext>
                      </a:extLst>
                    </p:cNvPr>
                    <p:cNvGrpSpPr/>
                    <p:nvPr/>
                  </p:nvGrpSpPr>
                  <p:grpSpPr>
                    <a:xfrm>
                      <a:off x="1066800" y="802179"/>
                      <a:ext cx="1409700" cy="914400"/>
                      <a:chOff x="1066800" y="802179"/>
                      <a:chExt cx="1409700" cy="914400"/>
                    </a:xfrm>
                  </p:grpSpPr>
                  <p:pic>
                    <p:nvPicPr>
                      <p:cNvPr id="376" name="Graphic 375" descr="Marker with solid fill">
                        <a:extLst>
                          <a:ext uri="{FF2B5EF4-FFF2-40B4-BE49-F238E27FC236}">
                            <a16:creationId xmlns:a16="http://schemas.microsoft.com/office/drawing/2014/main" id="{338E359F-BCD9-9F16-5E4D-8FEC39617F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377" name="Oval 376">
                        <a:extLst>
                          <a:ext uri="{FF2B5EF4-FFF2-40B4-BE49-F238E27FC236}">
                            <a16:creationId xmlns:a16="http://schemas.microsoft.com/office/drawing/2014/main" id="{62DE2A83-44FF-4DDB-3D60-04CEC4CC6B0D}"/>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ectangle 377">
                        <a:extLst>
                          <a:ext uri="{FF2B5EF4-FFF2-40B4-BE49-F238E27FC236}">
                            <a16:creationId xmlns:a16="http://schemas.microsoft.com/office/drawing/2014/main" id="{85FA94FE-0218-FD63-E4AE-FBBC0D8737CE}"/>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5" name="Group 354">
                      <a:extLst>
                        <a:ext uri="{FF2B5EF4-FFF2-40B4-BE49-F238E27FC236}">
                          <a16:creationId xmlns:a16="http://schemas.microsoft.com/office/drawing/2014/main" id="{74749B2E-8207-0193-C6DC-F03647468F2C}"/>
                        </a:ext>
                      </a:extLst>
                    </p:cNvPr>
                    <p:cNvGrpSpPr/>
                    <p:nvPr/>
                  </p:nvGrpSpPr>
                  <p:grpSpPr>
                    <a:xfrm rot="10800000">
                      <a:off x="2476500" y="802179"/>
                      <a:ext cx="1409700" cy="914400"/>
                      <a:chOff x="1066800" y="802179"/>
                      <a:chExt cx="1409700" cy="914400"/>
                    </a:xfrm>
                    <a:solidFill>
                      <a:srgbClr val="FFC0A4"/>
                    </a:solidFill>
                  </p:grpSpPr>
                  <p:pic>
                    <p:nvPicPr>
                      <p:cNvPr id="373" name="Graphic 372" descr="Marker with solid fill">
                        <a:extLst>
                          <a:ext uri="{FF2B5EF4-FFF2-40B4-BE49-F238E27FC236}">
                            <a16:creationId xmlns:a16="http://schemas.microsoft.com/office/drawing/2014/main" id="{C375EE7C-2126-B3FF-E38E-1A90A60A80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374" name="Oval 373">
                        <a:extLst>
                          <a:ext uri="{FF2B5EF4-FFF2-40B4-BE49-F238E27FC236}">
                            <a16:creationId xmlns:a16="http://schemas.microsoft.com/office/drawing/2014/main" id="{B8B04D97-9185-404D-2665-D562DD0FB290}"/>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374">
                        <a:extLst>
                          <a:ext uri="{FF2B5EF4-FFF2-40B4-BE49-F238E27FC236}">
                            <a16:creationId xmlns:a16="http://schemas.microsoft.com/office/drawing/2014/main" id="{881DF1EB-F529-9DA0-FFF6-D8BEF536BC68}"/>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6" name="Group 355">
                      <a:extLst>
                        <a:ext uri="{FF2B5EF4-FFF2-40B4-BE49-F238E27FC236}">
                          <a16:creationId xmlns:a16="http://schemas.microsoft.com/office/drawing/2014/main" id="{B0BA50CC-9B00-F01D-0053-1EB057EC4AEA}"/>
                        </a:ext>
                      </a:extLst>
                    </p:cNvPr>
                    <p:cNvGrpSpPr/>
                    <p:nvPr/>
                  </p:nvGrpSpPr>
                  <p:grpSpPr>
                    <a:xfrm>
                      <a:off x="1443052" y="1190873"/>
                      <a:ext cx="1043940" cy="914400"/>
                      <a:chOff x="1102752" y="802179"/>
                      <a:chExt cx="1043940" cy="914400"/>
                    </a:xfrm>
                  </p:grpSpPr>
                  <p:pic>
                    <p:nvPicPr>
                      <p:cNvPr id="370" name="Graphic 369" descr="Marker with solid fill">
                        <a:extLst>
                          <a:ext uri="{FF2B5EF4-FFF2-40B4-BE49-F238E27FC236}">
                            <a16:creationId xmlns:a16="http://schemas.microsoft.com/office/drawing/2014/main" id="{9FBA497F-E7B3-1F2F-68A0-C565EEC87E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371" name="Oval 370">
                        <a:extLst>
                          <a:ext uri="{FF2B5EF4-FFF2-40B4-BE49-F238E27FC236}">
                            <a16:creationId xmlns:a16="http://schemas.microsoft.com/office/drawing/2014/main" id="{EB920D11-D2BC-572D-CB0D-D925895AE355}"/>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ectangle 371">
                        <a:extLst>
                          <a:ext uri="{FF2B5EF4-FFF2-40B4-BE49-F238E27FC236}">
                            <a16:creationId xmlns:a16="http://schemas.microsoft.com/office/drawing/2014/main" id="{CC6D0189-00CD-12CC-C7D2-CCE48203CF57}"/>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7" name="Group 356">
                      <a:extLst>
                        <a:ext uri="{FF2B5EF4-FFF2-40B4-BE49-F238E27FC236}">
                          <a16:creationId xmlns:a16="http://schemas.microsoft.com/office/drawing/2014/main" id="{20350F2C-1EBC-A156-4280-5D281EB8D028}"/>
                        </a:ext>
                      </a:extLst>
                    </p:cNvPr>
                    <p:cNvGrpSpPr/>
                    <p:nvPr/>
                  </p:nvGrpSpPr>
                  <p:grpSpPr>
                    <a:xfrm rot="10800000">
                      <a:off x="2486673" y="1190883"/>
                      <a:ext cx="981622" cy="914400"/>
                      <a:chOff x="1027029" y="802169"/>
                      <a:chExt cx="1080952" cy="914400"/>
                    </a:xfrm>
                    <a:solidFill>
                      <a:srgbClr val="FFC0A4"/>
                    </a:solidFill>
                  </p:grpSpPr>
                  <p:pic>
                    <p:nvPicPr>
                      <p:cNvPr id="367" name="Graphic 366" descr="Marker with solid fill">
                        <a:extLst>
                          <a:ext uri="{FF2B5EF4-FFF2-40B4-BE49-F238E27FC236}">
                            <a16:creationId xmlns:a16="http://schemas.microsoft.com/office/drawing/2014/main" id="{D8DD5EB9-FCD2-5002-0EAA-4F52F5BFB8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368" name="Oval 367">
                        <a:extLst>
                          <a:ext uri="{FF2B5EF4-FFF2-40B4-BE49-F238E27FC236}">
                            <a16:creationId xmlns:a16="http://schemas.microsoft.com/office/drawing/2014/main" id="{644DBE4C-2863-DF76-F273-8BE6224E9D27}"/>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368">
                        <a:extLst>
                          <a:ext uri="{FF2B5EF4-FFF2-40B4-BE49-F238E27FC236}">
                            <a16:creationId xmlns:a16="http://schemas.microsoft.com/office/drawing/2014/main" id="{3AAEFE4E-C94B-5AAF-511C-AE4063BE2704}"/>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8" name="Group 357">
                      <a:extLst>
                        <a:ext uri="{FF2B5EF4-FFF2-40B4-BE49-F238E27FC236}">
                          <a16:creationId xmlns:a16="http://schemas.microsoft.com/office/drawing/2014/main" id="{6D68131F-1562-86C3-ED92-7CFBFD2B91CE}"/>
                        </a:ext>
                      </a:extLst>
                    </p:cNvPr>
                    <p:cNvGrpSpPr/>
                    <p:nvPr/>
                  </p:nvGrpSpPr>
                  <p:grpSpPr>
                    <a:xfrm>
                      <a:off x="1717365" y="1639603"/>
                      <a:ext cx="914400" cy="914400"/>
                      <a:chOff x="1107905" y="802179"/>
                      <a:chExt cx="914400" cy="914400"/>
                    </a:xfrm>
                  </p:grpSpPr>
                  <p:pic>
                    <p:nvPicPr>
                      <p:cNvPr id="364" name="Graphic 363" descr="Marker with solid fill">
                        <a:extLst>
                          <a:ext uri="{FF2B5EF4-FFF2-40B4-BE49-F238E27FC236}">
                            <a16:creationId xmlns:a16="http://schemas.microsoft.com/office/drawing/2014/main" id="{D2B95194-D6EC-20F8-A89C-D650DD15EB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365" name="Oval 364">
                        <a:extLst>
                          <a:ext uri="{FF2B5EF4-FFF2-40B4-BE49-F238E27FC236}">
                            <a16:creationId xmlns:a16="http://schemas.microsoft.com/office/drawing/2014/main" id="{C27ABAA4-618A-8C74-3132-F2D8290AA5FE}"/>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ectangle 365">
                        <a:extLst>
                          <a:ext uri="{FF2B5EF4-FFF2-40B4-BE49-F238E27FC236}">
                            <a16:creationId xmlns:a16="http://schemas.microsoft.com/office/drawing/2014/main" id="{A6EE1132-1D55-519E-6553-B218A32775AE}"/>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 name="Group 358">
                      <a:extLst>
                        <a:ext uri="{FF2B5EF4-FFF2-40B4-BE49-F238E27FC236}">
                          <a16:creationId xmlns:a16="http://schemas.microsoft.com/office/drawing/2014/main" id="{E2ABDC8F-39BE-E494-A44A-5EC8E90AA1BE}"/>
                        </a:ext>
                      </a:extLst>
                    </p:cNvPr>
                    <p:cNvGrpSpPr/>
                    <p:nvPr/>
                  </p:nvGrpSpPr>
                  <p:grpSpPr>
                    <a:xfrm rot="10800000">
                      <a:off x="2365105" y="1638353"/>
                      <a:ext cx="830375" cy="914400"/>
                      <a:chOff x="1015421" y="802179"/>
                      <a:chExt cx="914400" cy="914400"/>
                    </a:xfrm>
                    <a:solidFill>
                      <a:srgbClr val="FFC0A4"/>
                    </a:solidFill>
                  </p:grpSpPr>
                  <p:pic>
                    <p:nvPicPr>
                      <p:cNvPr id="361" name="Graphic 360" descr="Marker with solid fill">
                        <a:extLst>
                          <a:ext uri="{FF2B5EF4-FFF2-40B4-BE49-F238E27FC236}">
                            <a16:creationId xmlns:a16="http://schemas.microsoft.com/office/drawing/2014/main" id="{3052B1FD-A37D-6A64-1221-1D726C4409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362" name="Oval 361">
                        <a:extLst>
                          <a:ext uri="{FF2B5EF4-FFF2-40B4-BE49-F238E27FC236}">
                            <a16:creationId xmlns:a16="http://schemas.microsoft.com/office/drawing/2014/main" id="{BAC02E7B-3BD6-BA30-EC52-3F574C5BC25F}"/>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362">
                        <a:extLst>
                          <a:ext uri="{FF2B5EF4-FFF2-40B4-BE49-F238E27FC236}">
                            <a16:creationId xmlns:a16="http://schemas.microsoft.com/office/drawing/2014/main" id="{32248F4B-A467-F696-F9E8-A45DFF695146}"/>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0" name="Oval 359">
                      <a:extLst>
                        <a:ext uri="{FF2B5EF4-FFF2-40B4-BE49-F238E27FC236}">
                          <a16:creationId xmlns:a16="http://schemas.microsoft.com/office/drawing/2014/main" id="{93D4FC3C-FC9B-626A-BA08-F7ED4D7A0BB8}"/>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9" name="Group 328">
                    <a:extLst>
                      <a:ext uri="{FF2B5EF4-FFF2-40B4-BE49-F238E27FC236}">
                        <a16:creationId xmlns:a16="http://schemas.microsoft.com/office/drawing/2014/main" id="{4AC61FC2-BEBC-C6E1-BD74-607A016CB15A}"/>
                      </a:ext>
                    </a:extLst>
                  </p:cNvPr>
                  <p:cNvGrpSpPr/>
                  <p:nvPr/>
                </p:nvGrpSpPr>
                <p:grpSpPr>
                  <a:xfrm rot="10800000">
                    <a:off x="1077537" y="-35245"/>
                    <a:ext cx="2819400" cy="1751824"/>
                    <a:chOff x="1066800" y="802179"/>
                    <a:chExt cx="2819400" cy="1751824"/>
                  </a:xfrm>
                </p:grpSpPr>
                <p:grpSp>
                  <p:nvGrpSpPr>
                    <p:cNvPr id="330" name="Group 329">
                      <a:extLst>
                        <a:ext uri="{FF2B5EF4-FFF2-40B4-BE49-F238E27FC236}">
                          <a16:creationId xmlns:a16="http://schemas.microsoft.com/office/drawing/2014/main" id="{5DDEE613-EE53-D0DD-E7E8-A6642A521E9F}"/>
                        </a:ext>
                      </a:extLst>
                    </p:cNvPr>
                    <p:cNvGrpSpPr/>
                    <p:nvPr/>
                  </p:nvGrpSpPr>
                  <p:grpSpPr>
                    <a:xfrm>
                      <a:off x="1066800" y="802179"/>
                      <a:ext cx="1409700" cy="914400"/>
                      <a:chOff x="1066800" y="802179"/>
                      <a:chExt cx="1409700" cy="914400"/>
                    </a:xfrm>
                  </p:grpSpPr>
                  <p:pic>
                    <p:nvPicPr>
                      <p:cNvPr id="351" name="Graphic 350" descr="Marker with solid fill">
                        <a:extLst>
                          <a:ext uri="{FF2B5EF4-FFF2-40B4-BE49-F238E27FC236}">
                            <a16:creationId xmlns:a16="http://schemas.microsoft.com/office/drawing/2014/main" id="{1D1E3C82-2E5D-5983-98AC-7FC92C24C4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352" name="Oval 351">
                        <a:extLst>
                          <a:ext uri="{FF2B5EF4-FFF2-40B4-BE49-F238E27FC236}">
                            <a16:creationId xmlns:a16="http://schemas.microsoft.com/office/drawing/2014/main" id="{642A7545-C9D9-10A0-2C31-28D09F93644E}"/>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a:extLst>
                          <a:ext uri="{FF2B5EF4-FFF2-40B4-BE49-F238E27FC236}">
                            <a16:creationId xmlns:a16="http://schemas.microsoft.com/office/drawing/2014/main" id="{136C75E1-019D-4153-F750-8C509CF13695}"/>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 name="Group 330">
                      <a:extLst>
                        <a:ext uri="{FF2B5EF4-FFF2-40B4-BE49-F238E27FC236}">
                          <a16:creationId xmlns:a16="http://schemas.microsoft.com/office/drawing/2014/main" id="{5F3ED151-8747-787F-0C59-F6C8AA159560}"/>
                        </a:ext>
                      </a:extLst>
                    </p:cNvPr>
                    <p:cNvGrpSpPr/>
                    <p:nvPr/>
                  </p:nvGrpSpPr>
                  <p:grpSpPr>
                    <a:xfrm rot="10800000">
                      <a:off x="2476500" y="802179"/>
                      <a:ext cx="1409700" cy="914400"/>
                      <a:chOff x="1066800" y="802179"/>
                      <a:chExt cx="1409700" cy="914400"/>
                    </a:xfrm>
                    <a:solidFill>
                      <a:srgbClr val="FFC0A4"/>
                    </a:solidFill>
                  </p:grpSpPr>
                  <p:pic>
                    <p:nvPicPr>
                      <p:cNvPr id="348" name="Graphic 347" descr="Marker with solid fill">
                        <a:extLst>
                          <a:ext uri="{FF2B5EF4-FFF2-40B4-BE49-F238E27FC236}">
                            <a16:creationId xmlns:a16="http://schemas.microsoft.com/office/drawing/2014/main" id="{F7BF00FE-1E75-4DEE-4917-26DD7D17F6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349" name="Oval 348">
                        <a:extLst>
                          <a:ext uri="{FF2B5EF4-FFF2-40B4-BE49-F238E27FC236}">
                            <a16:creationId xmlns:a16="http://schemas.microsoft.com/office/drawing/2014/main" id="{E0D1CDFB-1314-F3C1-170C-6A7ADA2A719E}"/>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459C0ECC-3070-6932-7EB7-99B9916FD157}"/>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2" name="Group 331">
                      <a:extLst>
                        <a:ext uri="{FF2B5EF4-FFF2-40B4-BE49-F238E27FC236}">
                          <a16:creationId xmlns:a16="http://schemas.microsoft.com/office/drawing/2014/main" id="{38DD1DBE-8393-593B-5101-5E06265B7CB3}"/>
                        </a:ext>
                      </a:extLst>
                    </p:cNvPr>
                    <p:cNvGrpSpPr/>
                    <p:nvPr/>
                  </p:nvGrpSpPr>
                  <p:grpSpPr>
                    <a:xfrm>
                      <a:off x="1438558" y="1190873"/>
                      <a:ext cx="1043940" cy="914400"/>
                      <a:chOff x="1098258" y="802179"/>
                      <a:chExt cx="1043940" cy="914400"/>
                    </a:xfrm>
                  </p:grpSpPr>
                  <p:pic>
                    <p:nvPicPr>
                      <p:cNvPr id="345" name="Graphic 344" descr="Marker with solid fill">
                        <a:extLst>
                          <a:ext uri="{FF2B5EF4-FFF2-40B4-BE49-F238E27FC236}">
                            <a16:creationId xmlns:a16="http://schemas.microsoft.com/office/drawing/2014/main" id="{F26AA480-38B4-F66A-9A92-4F1DE8010FB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346" name="Oval 345">
                        <a:extLst>
                          <a:ext uri="{FF2B5EF4-FFF2-40B4-BE49-F238E27FC236}">
                            <a16:creationId xmlns:a16="http://schemas.microsoft.com/office/drawing/2014/main" id="{A6170E2B-E4F9-7896-6F1B-17E62559273B}"/>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ctangle 346">
                        <a:extLst>
                          <a:ext uri="{FF2B5EF4-FFF2-40B4-BE49-F238E27FC236}">
                            <a16:creationId xmlns:a16="http://schemas.microsoft.com/office/drawing/2014/main" id="{DDBB5E16-5BE3-BDC3-56AB-199117ADD75B}"/>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3" name="Group 332">
                      <a:extLst>
                        <a:ext uri="{FF2B5EF4-FFF2-40B4-BE49-F238E27FC236}">
                          <a16:creationId xmlns:a16="http://schemas.microsoft.com/office/drawing/2014/main" id="{9E18C935-DC0E-DD96-61C7-3AF5CBBDCF21}"/>
                        </a:ext>
                      </a:extLst>
                    </p:cNvPr>
                    <p:cNvGrpSpPr/>
                    <p:nvPr/>
                  </p:nvGrpSpPr>
                  <p:grpSpPr>
                    <a:xfrm rot="10800000">
                      <a:off x="2481305" y="1190873"/>
                      <a:ext cx="981627" cy="914400"/>
                      <a:chOff x="1032944" y="802179"/>
                      <a:chExt cx="1080957" cy="914400"/>
                    </a:xfrm>
                    <a:solidFill>
                      <a:srgbClr val="FFC0A4"/>
                    </a:solidFill>
                  </p:grpSpPr>
                  <p:pic>
                    <p:nvPicPr>
                      <p:cNvPr id="342" name="Graphic 341" descr="Marker with solid fill">
                        <a:extLst>
                          <a:ext uri="{FF2B5EF4-FFF2-40B4-BE49-F238E27FC236}">
                            <a16:creationId xmlns:a16="http://schemas.microsoft.com/office/drawing/2014/main" id="{45A4D50C-063E-C0D1-7339-C86198760B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343" name="Oval 342">
                        <a:extLst>
                          <a:ext uri="{FF2B5EF4-FFF2-40B4-BE49-F238E27FC236}">
                            <a16:creationId xmlns:a16="http://schemas.microsoft.com/office/drawing/2014/main" id="{A54F6366-EF48-09A5-544F-8985A581F920}"/>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Rectangle 343">
                        <a:extLst>
                          <a:ext uri="{FF2B5EF4-FFF2-40B4-BE49-F238E27FC236}">
                            <a16:creationId xmlns:a16="http://schemas.microsoft.com/office/drawing/2014/main" id="{96F93F5E-14BA-8829-6266-5E76F489D64D}"/>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4" name="Group 333">
                      <a:extLst>
                        <a:ext uri="{FF2B5EF4-FFF2-40B4-BE49-F238E27FC236}">
                          <a16:creationId xmlns:a16="http://schemas.microsoft.com/office/drawing/2014/main" id="{AD52E807-2FE1-73E8-7316-030850C97021}"/>
                        </a:ext>
                      </a:extLst>
                    </p:cNvPr>
                    <p:cNvGrpSpPr/>
                    <p:nvPr/>
                  </p:nvGrpSpPr>
                  <p:grpSpPr>
                    <a:xfrm>
                      <a:off x="1723447" y="1639603"/>
                      <a:ext cx="914400" cy="914400"/>
                      <a:chOff x="1113987" y="802179"/>
                      <a:chExt cx="914400" cy="914400"/>
                    </a:xfrm>
                  </p:grpSpPr>
                  <p:pic>
                    <p:nvPicPr>
                      <p:cNvPr id="339" name="Graphic 338" descr="Marker with solid fill">
                        <a:extLst>
                          <a:ext uri="{FF2B5EF4-FFF2-40B4-BE49-F238E27FC236}">
                            <a16:creationId xmlns:a16="http://schemas.microsoft.com/office/drawing/2014/main" id="{11F22E6A-FCE6-27D5-744E-563FE244F4F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340" name="Oval 339">
                        <a:extLst>
                          <a:ext uri="{FF2B5EF4-FFF2-40B4-BE49-F238E27FC236}">
                            <a16:creationId xmlns:a16="http://schemas.microsoft.com/office/drawing/2014/main" id="{E4A4E256-5D12-7A59-C279-0A5F0A160770}"/>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Rectangle 340">
                        <a:extLst>
                          <a:ext uri="{FF2B5EF4-FFF2-40B4-BE49-F238E27FC236}">
                            <a16:creationId xmlns:a16="http://schemas.microsoft.com/office/drawing/2014/main" id="{2F1993EA-90F2-2FC6-7DEB-73BE1FC7A5E5}"/>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5" name="Group 334">
                      <a:extLst>
                        <a:ext uri="{FF2B5EF4-FFF2-40B4-BE49-F238E27FC236}">
                          <a16:creationId xmlns:a16="http://schemas.microsoft.com/office/drawing/2014/main" id="{90AB0C81-5689-BA73-E5F8-3DF8F4ECA383}"/>
                        </a:ext>
                      </a:extLst>
                    </p:cNvPr>
                    <p:cNvGrpSpPr/>
                    <p:nvPr/>
                  </p:nvGrpSpPr>
                  <p:grpSpPr>
                    <a:xfrm rot="10800000">
                      <a:off x="2370110" y="1638333"/>
                      <a:ext cx="830375" cy="914400"/>
                      <a:chOff x="1009908" y="802199"/>
                      <a:chExt cx="914400" cy="914400"/>
                    </a:xfrm>
                    <a:solidFill>
                      <a:srgbClr val="FFC0A4"/>
                    </a:solidFill>
                  </p:grpSpPr>
                  <p:pic>
                    <p:nvPicPr>
                      <p:cNvPr id="336" name="Graphic 335" descr="Marker with solid fill">
                        <a:extLst>
                          <a:ext uri="{FF2B5EF4-FFF2-40B4-BE49-F238E27FC236}">
                            <a16:creationId xmlns:a16="http://schemas.microsoft.com/office/drawing/2014/main" id="{EEB8B6C1-1AB9-F9D9-8CBE-D4818E85B2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337" name="Oval 336">
                        <a:extLst>
                          <a:ext uri="{FF2B5EF4-FFF2-40B4-BE49-F238E27FC236}">
                            <a16:creationId xmlns:a16="http://schemas.microsoft.com/office/drawing/2014/main" id="{C7D0BB64-F68D-2D66-8781-4DEA25F49335}"/>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Rectangle 337">
                        <a:extLst>
                          <a:ext uri="{FF2B5EF4-FFF2-40B4-BE49-F238E27FC236}">
                            <a16:creationId xmlns:a16="http://schemas.microsoft.com/office/drawing/2014/main" id="{F15BDF83-550F-B6AA-B315-0EC169352C41}"/>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220" name="Group 219">
                <a:extLst>
                  <a:ext uri="{FF2B5EF4-FFF2-40B4-BE49-F238E27FC236}">
                    <a16:creationId xmlns:a16="http://schemas.microsoft.com/office/drawing/2014/main" id="{AA03E4CF-1DBA-0F7A-F66A-1547D2D14FFC}"/>
                  </a:ext>
                </a:extLst>
              </p:cNvPr>
              <p:cNvGrpSpPr/>
              <p:nvPr/>
            </p:nvGrpSpPr>
            <p:grpSpPr>
              <a:xfrm>
                <a:off x="1061858" y="4591182"/>
                <a:ext cx="2832842" cy="5041546"/>
                <a:chOff x="1066800" y="-91462"/>
                <a:chExt cx="2832842" cy="5041546"/>
              </a:xfrm>
            </p:grpSpPr>
            <p:grpSp>
              <p:nvGrpSpPr>
                <p:cNvPr id="221" name="Group 220">
                  <a:extLst>
                    <a:ext uri="{FF2B5EF4-FFF2-40B4-BE49-F238E27FC236}">
                      <a16:creationId xmlns:a16="http://schemas.microsoft.com/office/drawing/2014/main" id="{2F85DEA7-C74B-DFF6-A540-06B5626D54C1}"/>
                    </a:ext>
                  </a:extLst>
                </p:cNvPr>
                <p:cNvGrpSpPr/>
                <p:nvPr/>
              </p:nvGrpSpPr>
              <p:grpSpPr>
                <a:xfrm>
                  <a:off x="1066800" y="-91462"/>
                  <a:ext cx="2830137" cy="2701682"/>
                  <a:chOff x="1066800" y="-91462"/>
                  <a:chExt cx="2830137" cy="2701682"/>
                </a:xfrm>
              </p:grpSpPr>
              <p:grpSp>
                <p:nvGrpSpPr>
                  <p:cNvPr id="274" name="Group 273">
                    <a:extLst>
                      <a:ext uri="{FF2B5EF4-FFF2-40B4-BE49-F238E27FC236}">
                        <a16:creationId xmlns:a16="http://schemas.microsoft.com/office/drawing/2014/main" id="{8BD64AC1-6DEB-F61B-B335-EA3FD686580D}"/>
                      </a:ext>
                    </a:extLst>
                  </p:cNvPr>
                  <p:cNvGrpSpPr/>
                  <p:nvPr/>
                </p:nvGrpSpPr>
                <p:grpSpPr>
                  <a:xfrm>
                    <a:off x="1066800" y="802179"/>
                    <a:ext cx="2819400" cy="1808041"/>
                    <a:chOff x="1066800" y="802179"/>
                    <a:chExt cx="2819400" cy="1808041"/>
                  </a:xfrm>
                </p:grpSpPr>
                <p:grpSp>
                  <p:nvGrpSpPr>
                    <p:cNvPr id="301" name="Group 300">
                      <a:extLst>
                        <a:ext uri="{FF2B5EF4-FFF2-40B4-BE49-F238E27FC236}">
                          <a16:creationId xmlns:a16="http://schemas.microsoft.com/office/drawing/2014/main" id="{E3580CDD-54CD-430B-446B-AB2178915C5B}"/>
                        </a:ext>
                      </a:extLst>
                    </p:cNvPr>
                    <p:cNvGrpSpPr/>
                    <p:nvPr/>
                  </p:nvGrpSpPr>
                  <p:grpSpPr>
                    <a:xfrm>
                      <a:off x="1066800" y="802179"/>
                      <a:ext cx="1409700" cy="914400"/>
                      <a:chOff x="1066800" y="802179"/>
                      <a:chExt cx="1409700" cy="914400"/>
                    </a:xfrm>
                  </p:grpSpPr>
                  <p:pic>
                    <p:nvPicPr>
                      <p:cNvPr id="323" name="Graphic 322" descr="Marker with solid fill">
                        <a:extLst>
                          <a:ext uri="{FF2B5EF4-FFF2-40B4-BE49-F238E27FC236}">
                            <a16:creationId xmlns:a16="http://schemas.microsoft.com/office/drawing/2014/main" id="{5D18FC1E-B95B-73FC-2F73-0236FEAB54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324" name="Oval 323">
                        <a:extLst>
                          <a:ext uri="{FF2B5EF4-FFF2-40B4-BE49-F238E27FC236}">
                            <a16:creationId xmlns:a16="http://schemas.microsoft.com/office/drawing/2014/main" id="{B64C4D2F-F2E9-35C8-2265-3B04D1862843}"/>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a:extLst>
                          <a:ext uri="{FF2B5EF4-FFF2-40B4-BE49-F238E27FC236}">
                            <a16:creationId xmlns:a16="http://schemas.microsoft.com/office/drawing/2014/main" id="{EB9493BE-5643-6A4C-0499-C80AEF1D6D7C}"/>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 name="Group 301">
                      <a:extLst>
                        <a:ext uri="{FF2B5EF4-FFF2-40B4-BE49-F238E27FC236}">
                          <a16:creationId xmlns:a16="http://schemas.microsoft.com/office/drawing/2014/main" id="{381D5DF6-0AC3-85E9-30FB-B5E98D56602A}"/>
                        </a:ext>
                      </a:extLst>
                    </p:cNvPr>
                    <p:cNvGrpSpPr/>
                    <p:nvPr/>
                  </p:nvGrpSpPr>
                  <p:grpSpPr>
                    <a:xfrm rot="10800000">
                      <a:off x="2476500" y="802179"/>
                      <a:ext cx="1409700" cy="914400"/>
                      <a:chOff x="1066800" y="802179"/>
                      <a:chExt cx="1409700" cy="914400"/>
                    </a:xfrm>
                    <a:solidFill>
                      <a:srgbClr val="FFC0A4"/>
                    </a:solidFill>
                  </p:grpSpPr>
                  <p:pic>
                    <p:nvPicPr>
                      <p:cNvPr id="320" name="Graphic 319" descr="Marker with solid fill">
                        <a:extLst>
                          <a:ext uri="{FF2B5EF4-FFF2-40B4-BE49-F238E27FC236}">
                            <a16:creationId xmlns:a16="http://schemas.microsoft.com/office/drawing/2014/main" id="{E12BF1B2-8374-3828-C889-28116B6E3E5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321" name="Oval 320">
                        <a:extLst>
                          <a:ext uri="{FF2B5EF4-FFF2-40B4-BE49-F238E27FC236}">
                            <a16:creationId xmlns:a16="http://schemas.microsoft.com/office/drawing/2014/main" id="{831728A7-4EA4-C236-8D6E-4F431C583E2D}"/>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a:extLst>
                          <a:ext uri="{FF2B5EF4-FFF2-40B4-BE49-F238E27FC236}">
                            <a16:creationId xmlns:a16="http://schemas.microsoft.com/office/drawing/2014/main" id="{76419011-51AB-6220-07C5-AC522E293F55}"/>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3" name="Group 302">
                      <a:extLst>
                        <a:ext uri="{FF2B5EF4-FFF2-40B4-BE49-F238E27FC236}">
                          <a16:creationId xmlns:a16="http://schemas.microsoft.com/office/drawing/2014/main" id="{ACB14DBB-63DE-ECD7-8B32-1011FE0CB700}"/>
                        </a:ext>
                      </a:extLst>
                    </p:cNvPr>
                    <p:cNvGrpSpPr/>
                    <p:nvPr/>
                  </p:nvGrpSpPr>
                  <p:grpSpPr>
                    <a:xfrm>
                      <a:off x="1443052" y="1190873"/>
                      <a:ext cx="1043940" cy="914400"/>
                      <a:chOff x="1102752" y="802179"/>
                      <a:chExt cx="1043940" cy="914400"/>
                    </a:xfrm>
                  </p:grpSpPr>
                  <p:pic>
                    <p:nvPicPr>
                      <p:cNvPr id="317" name="Graphic 316" descr="Marker with solid fill">
                        <a:extLst>
                          <a:ext uri="{FF2B5EF4-FFF2-40B4-BE49-F238E27FC236}">
                            <a16:creationId xmlns:a16="http://schemas.microsoft.com/office/drawing/2014/main" id="{409B1144-4FB2-E72E-821E-3ABE98B586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318" name="Oval 317">
                        <a:extLst>
                          <a:ext uri="{FF2B5EF4-FFF2-40B4-BE49-F238E27FC236}">
                            <a16:creationId xmlns:a16="http://schemas.microsoft.com/office/drawing/2014/main" id="{E84A4383-9D56-672D-8D61-FF4E7B752085}"/>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a:extLst>
                          <a:ext uri="{FF2B5EF4-FFF2-40B4-BE49-F238E27FC236}">
                            <a16:creationId xmlns:a16="http://schemas.microsoft.com/office/drawing/2014/main" id="{652683BD-3DF5-CB25-672C-618CF4C9C31C}"/>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4" name="Group 303">
                      <a:extLst>
                        <a:ext uri="{FF2B5EF4-FFF2-40B4-BE49-F238E27FC236}">
                          <a16:creationId xmlns:a16="http://schemas.microsoft.com/office/drawing/2014/main" id="{10FC0811-0777-992F-F73E-5530FFE22032}"/>
                        </a:ext>
                      </a:extLst>
                    </p:cNvPr>
                    <p:cNvGrpSpPr/>
                    <p:nvPr/>
                  </p:nvGrpSpPr>
                  <p:grpSpPr>
                    <a:xfrm rot="10800000">
                      <a:off x="2486673" y="1190883"/>
                      <a:ext cx="981622" cy="914400"/>
                      <a:chOff x="1027029" y="802169"/>
                      <a:chExt cx="1080952" cy="914400"/>
                    </a:xfrm>
                    <a:solidFill>
                      <a:srgbClr val="FFC0A4"/>
                    </a:solidFill>
                  </p:grpSpPr>
                  <p:pic>
                    <p:nvPicPr>
                      <p:cNvPr id="314" name="Graphic 313" descr="Marker with solid fill">
                        <a:extLst>
                          <a:ext uri="{FF2B5EF4-FFF2-40B4-BE49-F238E27FC236}">
                            <a16:creationId xmlns:a16="http://schemas.microsoft.com/office/drawing/2014/main" id="{D7BC9B70-DCBE-F2E7-AECB-6ADEDFEB387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315" name="Oval 314">
                        <a:extLst>
                          <a:ext uri="{FF2B5EF4-FFF2-40B4-BE49-F238E27FC236}">
                            <a16:creationId xmlns:a16="http://schemas.microsoft.com/office/drawing/2014/main" id="{F876AB11-B907-A536-644C-067EBD717A64}"/>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315">
                        <a:extLst>
                          <a:ext uri="{FF2B5EF4-FFF2-40B4-BE49-F238E27FC236}">
                            <a16:creationId xmlns:a16="http://schemas.microsoft.com/office/drawing/2014/main" id="{2A9A4E25-9415-C21B-F19D-8DD4D2ACBD6B}"/>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5" name="Group 304">
                      <a:extLst>
                        <a:ext uri="{FF2B5EF4-FFF2-40B4-BE49-F238E27FC236}">
                          <a16:creationId xmlns:a16="http://schemas.microsoft.com/office/drawing/2014/main" id="{4902B696-6AC4-07CD-1D76-EB0FF60D0DFF}"/>
                        </a:ext>
                      </a:extLst>
                    </p:cNvPr>
                    <p:cNvGrpSpPr/>
                    <p:nvPr/>
                  </p:nvGrpSpPr>
                  <p:grpSpPr>
                    <a:xfrm>
                      <a:off x="1717365" y="1639603"/>
                      <a:ext cx="914400" cy="914400"/>
                      <a:chOff x="1107905" y="802179"/>
                      <a:chExt cx="914400" cy="914400"/>
                    </a:xfrm>
                  </p:grpSpPr>
                  <p:pic>
                    <p:nvPicPr>
                      <p:cNvPr id="311" name="Graphic 310" descr="Marker with solid fill">
                        <a:extLst>
                          <a:ext uri="{FF2B5EF4-FFF2-40B4-BE49-F238E27FC236}">
                            <a16:creationId xmlns:a16="http://schemas.microsoft.com/office/drawing/2014/main" id="{CA0D00C9-21EA-B497-0F15-3AC15B66FC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312" name="Oval 311">
                        <a:extLst>
                          <a:ext uri="{FF2B5EF4-FFF2-40B4-BE49-F238E27FC236}">
                            <a16:creationId xmlns:a16="http://schemas.microsoft.com/office/drawing/2014/main" id="{E337286E-2344-5C1F-5FF4-48536EAD71F8}"/>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a:extLst>
                          <a:ext uri="{FF2B5EF4-FFF2-40B4-BE49-F238E27FC236}">
                            <a16:creationId xmlns:a16="http://schemas.microsoft.com/office/drawing/2014/main" id="{B0CDD33B-D927-9420-E2E6-6FDD5AD08A9B}"/>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6" name="Group 305">
                      <a:extLst>
                        <a:ext uri="{FF2B5EF4-FFF2-40B4-BE49-F238E27FC236}">
                          <a16:creationId xmlns:a16="http://schemas.microsoft.com/office/drawing/2014/main" id="{DE4BD938-5D8F-200C-C577-DE54B658DADC}"/>
                        </a:ext>
                      </a:extLst>
                    </p:cNvPr>
                    <p:cNvGrpSpPr/>
                    <p:nvPr/>
                  </p:nvGrpSpPr>
                  <p:grpSpPr>
                    <a:xfrm rot="10800000">
                      <a:off x="2365105" y="1638353"/>
                      <a:ext cx="830375" cy="914400"/>
                      <a:chOff x="1015421" y="802179"/>
                      <a:chExt cx="914400" cy="914400"/>
                    </a:xfrm>
                    <a:solidFill>
                      <a:srgbClr val="FFC0A4"/>
                    </a:solidFill>
                  </p:grpSpPr>
                  <p:pic>
                    <p:nvPicPr>
                      <p:cNvPr id="308" name="Graphic 307" descr="Marker with solid fill">
                        <a:extLst>
                          <a:ext uri="{FF2B5EF4-FFF2-40B4-BE49-F238E27FC236}">
                            <a16:creationId xmlns:a16="http://schemas.microsoft.com/office/drawing/2014/main" id="{72867FB0-845F-65EF-2E44-326964008B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309" name="Oval 308">
                        <a:extLst>
                          <a:ext uri="{FF2B5EF4-FFF2-40B4-BE49-F238E27FC236}">
                            <a16:creationId xmlns:a16="http://schemas.microsoft.com/office/drawing/2014/main" id="{EA9309C0-54AB-0404-C989-00182D455BF6}"/>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7499EFED-F1AC-C86E-09A0-64BF11E145E8}"/>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7" name="Oval 306">
                      <a:extLst>
                        <a:ext uri="{FF2B5EF4-FFF2-40B4-BE49-F238E27FC236}">
                          <a16:creationId xmlns:a16="http://schemas.microsoft.com/office/drawing/2014/main" id="{92AA8AE7-89C4-6175-E682-CE20932983DF}"/>
                        </a:ext>
                      </a:extLst>
                    </p:cNvPr>
                    <p:cNvSpPr/>
                    <p:nvPr/>
                  </p:nvSpPr>
                  <p:spPr>
                    <a:xfrm>
                      <a:off x="2434170" y="2244460"/>
                      <a:ext cx="365760" cy="36576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 name="Group 274">
                    <a:extLst>
                      <a:ext uri="{FF2B5EF4-FFF2-40B4-BE49-F238E27FC236}">
                        <a16:creationId xmlns:a16="http://schemas.microsoft.com/office/drawing/2014/main" id="{B8E92E7D-1658-FB57-CC91-392DC27DC4E7}"/>
                      </a:ext>
                    </a:extLst>
                  </p:cNvPr>
                  <p:cNvGrpSpPr/>
                  <p:nvPr/>
                </p:nvGrpSpPr>
                <p:grpSpPr>
                  <a:xfrm rot="10800000">
                    <a:off x="1077537" y="-91462"/>
                    <a:ext cx="2819400" cy="1808041"/>
                    <a:chOff x="1066800" y="802179"/>
                    <a:chExt cx="2819400" cy="1808041"/>
                  </a:xfrm>
                </p:grpSpPr>
                <p:grpSp>
                  <p:nvGrpSpPr>
                    <p:cNvPr id="276" name="Group 275">
                      <a:extLst>
                        <a:ext uri="{FF2B5EF4-FFF2-40B4-BE49-F238E27FC236}">
                          <a16:creationId xmlns:a16="http://schemas.microsoft.com/office/drawing/2014/main" id="{40082DCD-D04A-60D4-FD0E-724901E10527}"/>
                        </a:ext>
                      </a:extLst>
                    </p:cNvPr>
                    <p:cNvGrpSpPr/>
                    <p:nvPr/>
                  </p:nvGrpSpPr>
                  <p:grpSpPr>
                    <a:xfrm>
                      <a:off x="1066800" y="802179"/>
                      <a:ext cx="1409700" cy="914400"/>
                      <a:chOff x="1066800" y="802179"/>
                      <a:chExt cx="1409700" cy="914400"/>
                    </a:xfrm>
                  </p:grpSpPr>
                  <p:pic>
                    <p:nvPicPr>
                      <p:cNvPr id="298" name="Graphic 297" descr="Marker with solid fill">
                        <a:extLst>
                          <a:ext uri="{FF2B5EF4-FFF2-40B4-BE49-F238E27FC236}">
                            <a16:creationId xmlns:a16="http://schemas.microsoft.com/office/drawing/2014/main" id="{98DB3BFA-DA07-29CD-32C6-B083312E5CE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299" name="Oval 298">
                        <a:extLst>
                          <a:ext uri="{FF2B5EF4-FFF2-40B4-BE49-F238E27FC236}">
                            <a16:creationId xmlns:a16="http://schemas.microsoft.com/office/drawing/2014/main" id="{E5A64913-E6F2-5DF7-2572-8FBA32DDBF6F}"/>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a:extLst>
                          <a:ext uri="{FF2B5EF4-FFF2-40B4-BE49-F238E27FC236}">
                            <a16:creationId xmlns:a16="http://schemas.microsoft.com/office/drawing/2014/main" id="{59C62132-1816-CE66-8A68-B59E06F13B52}"/>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7" name="Group 276">
                      <a:extLst>
                        <a:ext uri="{FF2B5EF4-FFF2-40B4-BE49-F238E27FC236}">
                          <a16:creationId xmlns:a16="http://schemas.microsoft.com/office/drawing/2014/main" id="{8EE2DE53-6C5B-F02E-80DF-50868EC7F138}"/>
                        </a:ext>
                      </a:extLst>
                    </p:cNvPr>
                    <p:cNvGrpSpPr/>
                    <p:nvPr/>
                  </p:nvGrpSpPr>
                  <p:grpSpPr>
                    <a:xfrm rot="10800000">
                      <a:off x="2476500" y="802179"/>
                      <a:ext cx="1409700" cy="914400"/>
                      <a:chOff x="1066800" y="802179"/>
                      <a:chExt cx="1409700" cy="914400"/>
                    </a:xfrm>
                    <a:solidFill>
                      <a:srgbClr val="FFC0A4"/>
                    </a:solidFill>
                  </p:grpSpPr>
                  <p:pic>
                    <p:nvPicPr>
                      <p:cNvPr id="295" name="Graphic 294" descr="Marker with solid fill">
                        <a:extLst>
                          <a:ext uri="{FF2B5EF4-FFF2-40B4-BE49-F238E27FC236}">
                            <a16:creationId xmlns:a16="http://schemas.microsoft.com/office/drawing/2014/main" id="{C5EAE5BB-EBD1-BD4F-25F6-C37A914394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296" name="Oval 295">
                        <a:extLst>
                          <a:ext uri="{FF2B5EF4-FFF2-40B4-BE49-F238E27FC236}">
                            <a16:creationId xmlns:a16="http://schemas.microsoft.com/office/drawing/2014/main" id="{9E253BFA-6641-F2DE-1461-947E36FB2398}"/>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a:extLst>
                          <a:ext uri="{FF2B5EF4-FFF2-40B4-BE49-F238E27FC236}">
                            <a16:creationId xmlns:a16="http://schemas.microsoft.com/office/drawing/2014/main" id="{D91E844C-BB8C-73ED-31D1-F441CF70261B}"/>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8" name="Group 277">
                      <a:extLst>
                        <a:ext uri="{FF2B5EF4-FFF2-40B4-BE49-F238E27FC236}">
                          <a16:creationId xmlns:a16="http://schemas.microsoft.com/office/drawing/2014/main" id="{C8CB265A-80DF-697B-00E0-2070DB671EC1}"/>
                        </a:ext>
                      </a:extLst>
                    </p:cNvPr>
                    <p:cNvGrpSpPr/>
                    <p:nvPr/>
                  </p:nvGrpSpPr>
                  <p:grpSpPr>
                    <a:xfrm>
                      <a:off x="1438558" y="1190873"/>
                      <a:ext cx="1043940" cy="914400"/>
                      <a:chOff x="1098258" y="802179"/>
                      <a:chExt cx="1043940" cy="914400"/>
                    </a:xfrm>
                  </p:grpSpPr>
                  <p:pic>
                    <p:nvPicPr>
                      <p:cNvPr id="292" name="Graphic 291" descr="Marker with solid fill">
                        <a:extLst>
                          <a:ext uri="{FF2B5EF4-FFF2-40B4-BE49-F238E27FC236}">
                            <a16:creationId xmlns:a16="http://schemas.microsoft.com/office/drawing/2014/main" id="{1D9E5DA7-C122-6512-0873-E310EFC185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293" name="Oval 292">
                        <a:extLst>
                          <a:ext uri="{FF2B5EF4-FFF2-40B4-BE49-F238E27FC236}">
                            <a16:creationId xmlns:a16="http://schemas.microsoft.com/office/drawing/2014/main" id="{E2EB52F1-4A88-A2BE-8BCD-5AA9D757175C}"/>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a:extLst>
                          <a:ext uri="{FF2B5EF4-FFF2-40B4-BE49-F238E27FC236}">
                            <a16:creationId xmlns:a16="http://schemas.microsoft.com/office/drawing/2014/main" id="{9CFA86AF-1B07-14FF-CDB6-B2F4A5EF0A7B}"/>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9" name="Group 278">
                      <a:extLst>
                        <a:ext uri="{FF2B5EF4-FFF2-40B4-BE49-F238E27FC236}">
                          <a16:creationId xmlns:a16="http://schemas.microsoft.com/office/drawing/2014/main" id="{49DA9C76-CBD1-B488-79FA-B08CC1933935}"/>
                        </a:ext>
                      </a:extLst>
                    </p:cNvPr>
                    <p:cNvGrpSpPr/>
                    <p:nvPr/>
                  </p:nvGrpSpPr>
                  <p:grpSpPr>
                    <a:xfrm rot="10800000">
                      <a:off x="2481305" y="1190873"/>
                      <a:ext cx="981627" cy="914400"/>
                      <a:chOff x="1032944" y="802179"/>
                      <a:chExt cx="1080957" cy="914400"/>
                    </a:xfrm>
                    <a:solidFill>
                      <a:srgbClr val="FFC0A4"/>
                    </a:solidFill>
                  </p:grpSpPr>
                  <p:pic>
                    <p:nvPicPr>
                      <p:cNvPr id="289" name="Graphic 288" descr="Marker with solid fill">
                        <a:extLst>
                          <a:ext uri="{FF2B5EF4-FFF2-40B4-BE49-F238E27FC236}">
                            <a16:creationId xmlns:a16="http://schemas.microsoft.com/office/drawing/2014/main" id="{591D6778-EBB4-DAB1-8245-C5C16DCA12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290" name="Oval 289">
                        <a:extLst>
                          <a:ext uri="{FF2B5EF4-FFF2-40B4-BE49-F238E27FC236}">
                            <a16:creationId xmlns:a16="http://schemas.microsoft.com/office/drawing/2014/main" id="{3932343C-E4B5-D9A0-1CC6-86C8B36B487D}"/>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A5C42A4E-88C0-1561-9118-856B0B8F8032}"/>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0" name="Group 279">
                      <a:extLst>
                        <a:ext uri="{FF2B5EF4-FFF2-40B4-BE49-F238E27FC236}">
                          <a16:creationId xmlns:a16="http://schemas.microsoft.com/office/drawing/2014/main" id="{9BB839FB-1B6B-C0F7-AEBF-86155FE60C14}"/>
                        </a:ext>
                      </a:extLst>
                    </p:cNvPr>
                    <p:cNvGrpSpPr/>
                    <p:nvPr/>
                  </p:nvGrpSpPr>
                  <p:grpSpPr>
                    <a:xfrm>
                      <a:off x="1723447" y="1639603"/>
                      <a:ext cx="914400" cy="914400"/>
                      <a:chOff x="1113987" y="802179"/>
                      <a:chExt cx="914400" cy="914400"/>
                    </a:xfrm>
                  </p:grpSpPr>
                  <p:pic>
                    <p:nvPicPr>
                      <p:cNvPr id="286" name="Graphic 285" descr="Marker with solid fill">
                        <a:extLst>
                          <a:ext uri="{FF2B5EF4-FFF2-40B4-BE49-F238E27FC236}">
                            <a16:creationId xmlns:a16="http://schemas.microsoft.com/office/drawing/2014/main" id="{D260FB84-D7A8-8746-5529-280B86D8BE7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287" name="Oval 286">
                        <a:extLst>
                          <a:ext uri="{FF2B5EF4-FFF2-40B4-BE49-F238E27FC236}">
                            <a16:creationId xmlns:a16="http://schemas.microsoft.com/office/drawing/2014/main" id="{533E7244-359F-FFE9-522A-A7636CB2473A}"/>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92DED07C-027C-4A47-373E-0EDD5CBABBF1}"/>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1" name="Group 280">
                      <a:extLst>
                        <a:ext uri="{FF2B5EF4-FFF2-40B4-BE49-F238E27FC236}">
                          <a16:creationId xmlns:a16="http://schemas.microsoft.com/office/drawing/2014/main" id="{2C166A09-516C-36D9-914D-B79C8A82868D}"/>
                        </a:ext>
                      </a:extLst>
                    </p:cNvPr>
                    <p:cNvGrpSpPr/>
                    <p:nvPr/>
                  </p:nvGrpSpPr>
                  <p:grpSpPr>
                    <a:xfrm rot="10800000">
                      <a:off x="2370110" y="1638333"/>
                      <a:ext cx="830375" cy="914400"/>
                      <a:chOff x="1009908" y="802199"/>
                      <a:chExt cx="914400" cy="914400"/>
                    </a:xfrm>
                    <a:solidFill>
                      <a:srgbClr val="FFC0A4"/>
                    </a:solidFill>
                  </p:grpSpPr>
                  <p:pic>
                    <p:nvPicPr>
                      <p:cNvPr id="283" name="Graphic 282" descr="Marker with solid fill">
                        <a:extLst>
                          <a:ext uri="{FF2B5EF4-FFF2-40B4-BE49-F238E27FC236}">
                            <a16:creationId xmlns:a16="http://schemas.microsoft.com/office/drawing/2014/main" id="{7203FADD-E9F9-75F6-B7A9-DA137D9A53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284" name="Oval 283">
                        <a:extLst>
                          <a:ext uri="{FF2B5EF4-FFF2-40B4-BE49-F238E27FC236}">
                            <a16:creationId xmlns:a16="http://schemas.microsoft.com/office/drawing/2014/main" id="{CA9F2F52-4C9F-967A-C91A-39C446027266}"/>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B145A15B-8A14-7B58-9766-EF0E94941A24}"/>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2" name="Oval 281">
                      <a:extLst>
                        <a:ext uri="{FF2B5EF4-FFF2-40B4-BE49-F238E27FC236}">
                          <a16:creationId xmlns:a16="http://schemas.microsoft.com/office/drawing/2014/main" id="{1B6CBDEF-3613-3C10-DCCE-5930A534AAEE}"/>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2" name="Group 221">
                  <a:extLst>
                    <a:ext uri="{FF2B5EF4-FFF2-40B4-BE49-F238E27FC236}">
                      <a16:creationId xmlns:a16="http://schemas.microsoft.com/office/drawing/2014/main" id="{3E3EA3BB-FD9B-FACF-6BD9-56A77EEA7366}"/>
                    </a:ext>
                  </a:extLst>
                </p:cNvPr>
                <p:cNvGrpSpPr/>
                <p:nvPr/>
              </p:nvGrpSpPr>
              <p:grpSpPr>
                <a:xfrm flipH="1">
                  <a:off x="1069505" y="2304619"/>
                  <a:ext cx="2830137" cy="2645465"/>
                  <a:chOff x="1066800" y="-35245"/>
                  <a:chExt cx="2830137" cy="2645465"/>
                </a:xfrm>
              </p:grpSpPr>
              <p:grpSp>
                <p:nvGrpSpPr>
                  <p:cNvPr id="223" name="Group 222">
                    <a:extLst>
                      <a:ext uri="{FF2B5EF4-FFF2-40B4-BE49-F238E27FC236}">
                        <a16:creationId xmlns:a16="http://schemas.microsoft.com/office/drawing/2014/main" id="{1E39CF51-AB7A-E5B4-FFC6-CA1EACA8B434}"/>
                      </a:ext>
                    </a:extLst>
                  </p:cNvPr>
                  <p:cNvGrpSpPr/>
                  <p:nvPr/>
                </p:nvGrpSpPr>
                <p:grpSpPr>
                  <a:xfrm>
                    <a:off x="1066800" y="802179"/>
                    <a:ext cx="2819400" cy="1808041"/>
                    <a:chOff x="1066800" y="802179"/>
                    <a:chExt cx="2819400" cy="1808041"/>
                  </a:xfrm>
                </p:grpSpPr>
                <p:grpSp>
                  <p:nvGrpSpPr>
                    <p:cNvPr id="249" name="Group 248">
                      <a:extLst>
                        <a:ext uri="{FF2B5EF4-FFF2-40B4-BE49-F238E27FC236}">
                          <a16:creationId xmlns:a16="http://schemas.microsoft.com/office/drawing/2014/main" id="{A1DDC5E6-B69C-DEF2-BC49-652BCB265974}"/>
                        </a:ext>
                      </a:extLst>
                    </p:cNvPr>
                    <p:cNvGrpSpPr/>
                    <p:nvPr/>
                  </p:nvGrpSpPr>
                  <p:grpSpPr>
                    <a:xfrm>
                      <a:off x="1066800" y="802179"/>
                      <a:ext cx="1409700" cy="914400"/>
                      <a:chOff x="1066800" y="802179"/>
                      <a:chExt cx="1409700" cy="914400"/>
                    </a:xfrm>
                  </p:grpSpPr>
                  <p:pic>
                    <p:nvPicPr>
                      <p:cNvPr id="271" name="Graphic 270" descr="Marker with solid fill">
                        <a:extLst>
                          <a:ext uri="{FF2B5EF4-FFF2-40B4-BE49-F238E27FC236}">
                            <a16:creationId xmlns:a16="http://schemas.microsoft.com/office/drawing/2014/main" id="{42630BF0-2BA4-7F63-F567-ED1EEDBEC1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272" name="Oval 271">
                        <a:extLst>
                          <a:ext uri="{FF2B5EF4-FFF2-40B4-BE49-F238E27FC236}">
                            <a16:creationId xmlns:a16="http://schemas.microsoft.com/office/drawing/2014/main" id="{FB1DA98B-5906-6FEE-09C2-FDCAA55195C8}"/>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a:extLst>
                          <a:ext uri="{FF2B5EF4-FFF2-40B4-BE49-F238E27FC236}">
                            <a16:creationId xmlns:a16="http://schemas.microsoft.com/office/drawing/2014/main" id="{F1CD3314-F3E7-B727-8388-C80B68C4741F}"/>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 name="Group 249">
                      <a:extLst>
                        <a:ext uri="{FF2B5EF4-FFF2-40B4-BE49-F238E27FC236}">
                          <a16:creationId xmlns:a16="http://schemas.microsoft.com/office/drawing/2014/main" id="{2464C1F3-8FE0-2DD9-A0F6-95EE48ABBDC0}"/>
                        </a:ext>
                      </a:extLst>
                    </p:cNvPr>
                    <p:cNvGrpSpPr/>
                    <p:nvPr/>
                  </p:nvGrpSpPr>
                  <p:grpSpPr>
                    <a:xfrm rot="10800000">
                      <a:off x="2476500" y="802179"/>
                      <a:ext cx="1409700" cy="914400"/>
                      <a:chOff x="1066800" y="802179"/>
                      <a:chExt cx="1409700" cy="914400"/>
                    </a:xfrm>
                    <a:solidFill>
                      <a:srgbClr val="FFC0A4"/>
                    </a:solidFill>
                  </p:grpSpPr>
                  <p:pic>
                    <p:nvPicPr>
                      <p:cNvPr id="268" name="Graphic 267" descr="Marker with solid fill">
                        <a:extLst>
                          <a:ext uri="{FF2B5EF4-FFF2-40B4-BE49-F238E27FC236}">
                            <a16:creationId xmlns:a16="http://schemas.microsoft.com/office/drawing/2014/main" id="{8C27C82F-B30F-107B-4C8A-468949927AF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269" name="Oval 268">
                        <a:extLst>
                          <a:ext uri="{FF2B5EF4-FFF2-40B4-BE49-F238E27FC236}">
                            <a16:creationId xmlns:a16="http://schemas.microsoft.com/office/drawing/2014/main" id="{12EACD3E-65D2-4B68-330E-9322A1920551}"/>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50DDF06B-58AF-C9EE-9283-A897739339F4}"/>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 name="Group 250">
                      <a:extLst>
                        <a:ext uri="{FF2B5EF4-FFF2-40B4-BE49-F238E27FC236}">
                          <a16:creationId xmlns:a16="http://schemas.microsoft.com/office/drawing/2014/main" id="{8547AABF-12A7-FA0B-D740-07020BA23719}"/>
                        </a:ext>
                      </a:extLst>
                    </p:cNvPr>
                    <p:cNvGrpSpPr/>
                    <p:nvPr/>
                  </p:nvGrpSpPr>
                  <p:grpSpPr>
                    <a:xfrm>
                      <a:off x="1443052" y="1190873"/>
                      <a:ext cx="1043940" cy="914400"/>
                      <a:chOff x="1102752" y="802179"/>
                      <a:chExt cx="1043940" cy="914400"/>
                    </a:xfrm>
                  </p:grpSpPr>
                  <p:pic>
                    <p:nvPicPr>
                      <p:cNvPr id="265" name="Graphic 264" descr="Marker with solid fill">
                        <a:extLst>
                          <a:ext uri="{FF2B5EF4-FFF2-40B4-BE49-F238E27FC236}">
                            <a16:creationId xmlns:a16="http://schemas.microsoft.com/office/drawing/2014/main" id="{69085AC6-EACA-D36A-5105-41BA50D663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266" name="Oval 265">
                        <a:extLst>
                          <a:ext uri="{FF2B5EF4-FFF2-40B4-BE49-F238E27FC236}">
                            <a16:creationId xmlns:a16="http://schemas.microsoft.com/office/drawing/2014/main" id="{521DBA91-8EFD-48D7-8C3D-0E2E57D43386}"/>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906070D7-406C-A973-E183-8BF23405B4FE}"/>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2" name="Group 251">
                      <a:extLst>
                        <a:ext uri="{FF2B5EF4-FFF2-40B4-BE49-F238E27FC236}">
                          <a16:creationId xmlns:a16="http://schemas.microsoft.com/office/drawing/2014/main" id="{5A713CD2-CDA2-0F46-8ACF-72FB59E8766A}"/>
                        </a:ext>
                      </a:extLst>
                    </p:cNvPr>
                    <p:cNvGrpSpPr/>
                    <p:nvPr/>
                  </p:nvGrpSpPr>
                  <p:grpSpPr>
                    <a:xfrm rot="10800000">
                      <a:off x="2486673" y="1190883"/>
                      <a:ext cx="981622" cy="914400"/>
                      <a:chOff x="1027029" y="802169"/>
                      <a:chExt cx="1080952" cy="914400"/>
                    </a:xfrm>
                    <a:solidFill>
                      <a:srgbClr val="FFC0A4"/>
                    </a:solidFill>
                  </p:grpSpPr>
                  <p:pic>
                    <p:nvPicPr>
                      <p:cNvPr id="262" name="Graphic 261" descr="Marker with solid fill">
                        <a:extLst>
                          <a:ext uri="{FF2B5EF4-FFF2-40B4-BE49-F238E27FC236}">
                            <a16:creationId xmlns:a16="http://schemas.microsoft.com/office/drawing/2014/main" id="{E9C21633-1403-3656-FBCB-6BC4CCFD7B2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263" name="Oval 262">
                        <a:extLst>
                          <a:ext uri="{FF2B5EF4-FFF2-40B4-BE49-F238E27FC236}">
                            <a16:creationId xmlns:a16="http://schemas.microsoft.com/office/drawing/2014/main" id="{FD10879B-FFDE-D1AF-A216-83D7B71CFAA2}"/>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a:extLst>
                          <a:ext uri="{FF2B5EF4-FFF2-40B4-BE49-F238E27FC236}">
                            <a16:creationId xmlns:a16="http://schemas.microsoft.com/office/drawing/2014/main" id="{F500D979-5A4D-8B37-2644-78ADDC79D87F}"/>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3" name="Group 252">
                      <a:extLst>
                        <a:ext uri="{FF2B5EF4-FFF2-40B4-BE49-F238E27FC236}">
                          <a16:creationId xmlns:a16="http://schemas.microsoft.com/office/drawing/2014/main" id="{3BF458B0-0910-817F-3040-B11A4D34280A}"/>
                        </a:ext>
                      </a:extLst>
                    </p:cNvPr>
                    <p:cNvGrpSpPr/>
                    <p:nvPr/>
                  </p:nvGrpSpPr>
                  <p:grpSpPr>
                    <a:xfrm>
                      <a:off x="1717365" y="1639603"/>
                      <a:ext cx="914400" cy="914400"/>
                      <a:chOff x="1107905" y="802179"/>
                      <a:chExt cx="914400" cy="914400"/>
                    </a:xfrm>
                  </p:grpSpPr>
                  <p:pic>
                    <p:nvPicPr>
                      <p:cNvPr id="259" name="Graphic 258" descr="Marker with solid fill">
                        <a:extLst>
                          <a:ext uri="{FF2B5EF4-FFF2-40B4-BE49-F238E27FC236}">
                            <a16:creationId xmlns:a16="http://schemas.microsoft.com/office/drawing/2014/main" id="{4EECEBA3-E780-6B35-2524-CBA688A6C9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260" name="Oval 259">
                        <a:extLst>
                          <a:ext uri="{FF2B5EF4-FFF2-40B4-BE49-F238E27FC236}">
                            <a16:creationId xmlns:a16="http://schemas.microsoft.com/office/drawing/2014/main" id="{6507BCE4-B947-BA76-86B0-AED4EF558315}"/>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60ABBDD8-A642-7444-5F56-39D30BDBCE4E}"/>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C80F3FDC-5034-FB35-24CD-E6BE7B84DC9B}"/>
                        </a:ext>
                      </a:extLst>
                    </p:cNvPr>
                    <p:cNvGrpSpPr/>
                    <p:nvPr/>
                  </p:nvGrpSpPr>
                  <p:grpSpPr>
                    <a:xfrm rot="10800000">
                      <a:off x="2365105" y="1638353"/>
                      <a:ext cx="830375" cy="914400"/>
                      <a:chOff x="1015421" y="802179"/>
                      <a:chExt cx="914400" cy="914400"/>
                    </a:xfrm>
                    <a:solidFill>
                      <a:srgbClr val="FFC0A4"/>
                    </a:solidFill>
                  </p:grpSpPr>
                  <p:pic>
                    <p:nvPicPr>
                      <p:cNvPr id="256" name="Graphic 255" descr="Marker with solid fill">
                        <a:extLst>
                          <a:ext uri="{FF2B5EF4-FFF2-40B4-BE49-F238E27FC236}">
                            <a16:creationId xmlns:a16="http://schemas.microsoft.com/office/drawing/2014/main" id="{9D79BE0B-DA62-AEBA-681A-66311659DC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257" name="Oval 256">
                        <a:extLst>
                          <a:ext uri="{FF2B5EF4-FFF2-40B4-BE49-F238E27FC236}">
                            <a16:creationId xmlns:a16="http://schemas.microsoft.com/office/drawing/2014/main" id="{853F9D55-2FAA-E096-1AEE-DAC505BE9244}"/>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59A9992F-FB5C-2DCF-1769-2E2FD92C7BB3}"/>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5" name="Oval 254">
                      <a:extLst>
                        <a:ext uri="{FF2B5EF4-FFF2-40B4-BE49-F238E27FC236}">
                          <a16:creationId xmlns:a16="http://schemas.microsoft.com/office/drawing/2014/main" id="{53BED484-69E7-F661-80DA-3DFC4DA73058}"/>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 name="Group 223">
                    <a:extLst>
                      <a:ext uri="{FF2B5EF4-FFF2-40B4-BE49-F238E27FC236}">
                        <a16:creationId xmlns:a16="http://schemas.microsoft.com/office/drawing/2014/main" id="{74A378D5-9479-9E0E-BE87-F1137A3A643E}"/>
                      </a:ext>
                    </a:extLst>
                  </p:cNvPr>
                  <p:cNvGrpSpPr/>
                  <p:nvPr/>
                </p:nvGrpSpPr>
                <p:grpSpPr>
                  <a:xfrm rot="10800000">
                    <a:off x="1077537" y="-35245"/>
                    <a:ext cx="2819400" cy="1751824"/>
                    <a:chOff x="1066800" y="802179"/>
                    <a:chExt cx="2819400" cy="1751824"/>
                  </a:xfrm>
                </p:grpSpPr>
                <p:grpSp>
                  <p:nvGrpSpPr>
                    <p:cNvPr id="225" name="Group 224">
                      <a:extLst>
                        <a:ext uri="{FF2B5EF4-FFF2-40B4-BE49-F238E27FC236}">
                          <a16:creationId xmlns:a16="http://schemas.microsoft.com/office/drawing/2014/main" id="{A67F44C6-824C-3354-0B02-B84312A879CA}"/>
                        </a:ext>
                      </a:extLst>
                    </p:cNvPr>
                    <p:cNvGrpSpPr/>
                    <p:nvPr/>
                  </p:nvGrpSpPr>
                  <p:grpSpPr>
                    <a:xfrm>
                      <a:off x="1066800" y="802179"/>
                      <a:ext cx="1409700" cy="914400"/>
                      <a:chOff x="1066800" y="802179"/>
                      <a:chExt cx="1409700" cy="914400"/>
                    </a:xfrm>
                  </p:grpSpPr>
                  <p:pic>
                    <p:nvPicPr>
                      <p:cNvPr id="246" name="Graphic 245" descr="Marker with solid fill">
                        <a:extLst>
                          <a:ext uri="{FF2B5EF4-FFF2-40B4-BE49-F238E27FC236}">
                            <a16:creationId xmlns:a16="http://schemas.microsoft.com/office/drawing/2014/main" id="{7F3A318C-8123-35CE-447E-95C08B74C1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247" name="Oval 246">
                        <a:extLst>
                          <a:ext uri="{FF2B5EF4-FFF2-40B4-BE49-F238E27FC236}">
                            <a16:creationId xmlns:a16="http://schemas.microsoft.com/office/drawing/2014/main" id="{F856B4A7-8196-24B8-F292-68F643E7B027}"/>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DDAFB54F-90BC-91FB-A0BC-5507FA11FBAC}"/>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6" name="Group 225">
                      <a:extLst>
                        <a:ext uri="{FF2B5EF4-FFF2-40B4-BE49-F238E27FC236}">
                          <a16:creationId xmlns:a16="http://schemas.microsoft.com/office/drawing/2014/main" id="{848A4A55-E460-DABD-842C-920C798A3EF7}"/>
                        </a:ext>
                      </a:extLst>
                    </p:cNvPr>
                    <p:cNvGrpSpPr/>
                    <p:nvPr/>
                  </p:nvGrpSpPr>
                  <p:grpSpPr>
                    <a:xfrm rot="10800000">
                      <a:off x="2476500" y="802179"/>
                      <a:ext cx="1409700" cy="914400"/>
                      <a:chOff x="1066800" y="802179"/>
                      <a:chExt cx="1409700" cy="914400"/>
                    </a:xfrm>
                    <a:solidFill>
                      <a:srgbClr val="FFC0A4"/>
                    </a:solidFill>
                  </p:grpSpPr>
                  <p:pic>
                    <p:nvPicPr>
                      <p:cNvPr id="243" name="Graphic 242" descr="Marker with solid fill">
                        <a:extLst>
                          <a:ext uri="{FF2B5EF4-FFF2-40B4-BE49-F238E27FC236}">
                            <a16:creationId xmlns:a16="http://schemas.microsoft.com/office/drawing/2014/main" id="{49CC1EF1-DA93-E441-0781-C6B870DE12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244" name="Oval 243">
                        <a:extLst>
                          <a:ext uri="{FF2B5EF4-FFF2-40B4-BE49-F238E27FC236}">
                            <a16:creationId xmlns:a16="http://schemas.microsoft.com/office/drawing/2014/main" id="{AD79F995-BAF8-E469-5F2D-D7701E7F0AA9}"/>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70A66A87-3A87-DA78-ACE1-FBDBACD0F92F}"/>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7" name="Group 226">
                      <a:extLst>
                        <a:ext uri="{FF2B5EF4-FFF2-40B4-BE49-F238E27FC236}">
                          <a16:creationId xmlns:a16="http://schemas.microsoft.com/office/drawing/2014/main" id="{D8408010-455D-89C4-11BF-805B1CB61077}"/>
                        </a:ext>
                      </a:extLst>
                    </p:cNvPr>
                    <p:cNvGrpSpPr/>
                    <p:nvPr/>
                  </p:nvGrpSpPr>
                  <p:grpSpPr>
                    <a:xfrm>
                      <a:off x="1438558" y="1190873"/>
                      <a:ext cx="1043940" cy="914400"/>
                      <a:chOff x="1098258" y="802179"/>
                      <a:chExt cx="1043940" cy="914400"/>
                    </a:xfrm>
                  </p:grpSpPr>
                  <p:pic>
                    <p:nvPicPr>
                      <p:cNvPr id="240" name="Graphic 239" descr="Marker with solid fill">
                        <a:extLst>
                          <a:ext uri="{FF2B5EF4-FFF2-40B4-BE49-F238E27FC236}">
                            <a16:creationId xmlns:a16="http://schemas.microsoft.com/office/drawing/2014/main" id="{AE6EC350-416A-553A-893E-82E848E04A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241" name="Oval 240">
                        <a:extLst>
                          <a:ext uri="{FF2B5EF4-FFF2-40B4-BE49-F238E27FC236}">
                            <a16:creationId xmlns:a16="http://schemas.microsoft.com/office/drawing/2014/main" id="{595E2D1D-C81C-CFA3-5375-9C26E57BAC79}"/>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8D72DEA5-6627-5B4F-EC7B-3DC54B10DB12}"/>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8" name="Group 227">
                      <a:extLst>
                        <a:ext uri="{FF2B5EF4-FFF2-40B4-BE49-F238E27FC236}">
                          <a16:creationId xmlns:a16="http://schemas.microsoft.com/office/drawing/2014/main" id="{1578DE6F-BED9-A551-86E5-207802740934}"/>
                        </a:ext>
                      </a:extLst>
                    </p:cNvPr>
                    <p:cNvGrpSpPr/>
                    <p:nvPr/>
                  </p:nvGrpSpPr>
                  <p:grpSpPr>
                    <a:xfrm rot="10800000">
                      <a:off x="2481305" y="1190873"/>
                      <a:ext cx="981627" cy="914400"/>
                      <a:chOff x="1032944" y="802179"/>
                      <a:chExt cx="1080957" cy="914400"/>
                    </a:xfrm>
                    <a:solidFill>
                      <a:srgbClr val="FFC0A4"/>
                    </a:solidFill>
                  </p:grpSpPr>
                  <p:pic>
                    <p:nvPicPr>
                      <p:cNvPr id="237" name="Graphic 236" descr="Marker with solid fill">
                        <a:extLst>
                          <a:ext uri="{FF2B5EF4-FFF2-40B4-BE49-F238E27FC236}">
                            <a16:creationId xmlns:a16="http://schemas.microsoft.com/office/drawing/2014/main" id="{26C2D0C1-9FEF-3C5E-7B58-81428A05EF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238" name="Oval 237">
                        <a:extLst>
                          <a:ext uri="{FF2B5EF4-FFF2-40B4-BE49-F238E27FC236}">
                            <a16:creationId xmlns:a16="http://schemas.microsoft.com/office/drawing/2014/main" id="{E6D1C438-6F38-60FF-94A5-63D061971290}"/>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AC36BE6F-65E4-C2D8-9E1C-EB45D3576C8F}"/>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9" name="Group 228">
                      <a:extLst>
                        <a:ext uri="{FF2B5EF4-FFF2-40B4-BE49-F238E27FC236}">
                          <a16:creationId xmlns:a16="http://schemas.microsoft.com/office/drawing/2014/main" id="{E3997489-FA62-82DD-FBAC-A540F0527293}"/>
                        </a:ext>
                      </a:extLst>
                    </p:cNvPr>
                    <p:cNvGrpSpPr/>
                    <p:nvPr/>
                  </p:nvGrpSpPr>
                  <p:grpSpPr>
                    <a:xfrm>
                      <a:off x="1723447" y="1639603"/>
                      <a:ext cx="914400" cy="914400"/>
                      <a:chOff x="1113987" y="802179"/>
                      <a:chExt cx="914400" cy="914400"/>
                    </a:xfrm>
                  </p:grpSpPr>
                  <p:pic>
                    <p:nvPicPr>
                      <p:cNvPr id="234" name="Graphic 233" descr="Marker with solid fill">
                        <a:extLst>
                          <a:ext uri="{FF2B5EF4-FFF2-40B4-BE49-F238E27FC236}">
                            <a16:creationId xmlns:a16="http://schemas.microsoft.com/office/drawing/2014/main" id="{1C2C9DE2-1F29-5739-59EC-2FD5112407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235" name="Oval 234">
                        <a:extLst>
                          <a:ext uri="{FF2B5EF4-FFF2-40B4-BE49-F238E27FC236}">
                            <a16:creationId xmlns:a16="http://schemas.microsoft.com/office/drawing/2014/main" id="{37C008F5-C88F-A063-2CFC-F4A08D6F722A}"/>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EFCE7286-1E11-D8F9-9C26-DFB358A0B25E}"/>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FD3C2C99-E9F4-7108-93A6-616A374F1C94}"/>
                        </a:ext>
                      </a:extLst>
                    </p:cNvPr>
                    <p:cNvGrpSpPr/>
                    <p:nvPr/>
                  </p:nvGrpSpPr>
                  <p:grpSpPr>
                    <a:xfrm rot="10800000">
                      <a:off x="2370110" y="1638333"/>
                      <a:ext cx="830375" cy="914400"/>
                      <a:chOff x="1009908" y="802199"/>
                      <a:chExt cx="914400" cy="914400"/>
                    </a:xfrm>
                    <a:solidFill>
                      <a:srgbClr val="FFC0A4"/>
                    </a:solidFill>
                  </p:grpSpPr>
                  <p:pic>
                    <p:nvPicPr>
                      <p:cNvPr id="231" name="Graphic 230" descr="Marker with solid fill">
                        <a:extLst>
                          <a:ext uri="{FF2B5EF4-FFF2-40B4-BE49-F238E27FC236}">
                            <a16:creationId xmlns:a16="http://schemas.microsoft.com/office/drawing/2014/main" id="{7B4C75AF-B5AB-35E4-0ED7-F0FDDDC9D0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232" name="Oval 231">
                        <a:extLst>
                          <a:ext uri="{FF2B5EF4-FFF2-40B4-BE49-F238E27FC236}">
                            <a16:creationId xmlns:a16="http://schemas.microsoft.com/office/drawing/2014/main" id="{90666B66-1A62-CEF3-05FC-789234944EBF}"/>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080B2DD3-EA79-4981-9184-A07AADB91A3C}"/>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6" name="Group 5">
              <a:extLst>
                <a:ext uri="{FF2B5EF4-FFF2-40B4-BE49-F238E27FC236}">
                  <a16:creationId xmlns:a16="http://schemas.microsoft.com/office/drawing/2014/main" id="{F63F88C1-A1B4-8E08-0424-853A27519488}"/>
                </a:ext>
              </a:extLst>
            </p:cNvPr>
            <p:cNvGrpSpPr/>
            <p:nvPr/>
          </p:nvGrpSpPr>
          <p:grpSpPr>
            <a:xfrm>
              <a:off x="1062417" y="9257542"/>
              <a:ext cx="2837784" cy="9724190"/>
              <a:chOff x="1061858" y="-91462"/>
              <a:chExt cx="2837784" cy="9724190"/>
            </a:xfrm>
          </p:grpSpPr>
          <p:grpSp>
            <p:nvGrpSpPr>
              <p:cNvPr id="7" name="Group 6">
                <a:extLst>
                  <a:ext uri="{FF2B5EF4-FFF2-40B4-BE49-F238E27FC236}">
                    <a16:creationId xmlns:a16="http://schemas.microsoft.com/office/drawing/2014/main" id="{4AD7D573-9EA7-4A08-706D-9E2001853888}"/>
                  </a:ext>
                </a:extLst>
              </p:cNvPr>
              <p:cNvGrpSpPr/>
              <p:nvPr/>
            </p:nvGrpSpPr>
            <p:grpSpPr>
              <a:xfrm>
                <a:off x="1066800" y="-91462"/>
                <a:ext cx="2832842" cy="5041546"/>
                <a:chOff x="1066800" y="-91462"/>
                <a:chExt cx="2832842" cy="5041546"/>
              </a:xfrm>
            </p:grpSpPr>
            <p:grpSp>
              <p:nvGrpSpPr>
                <p:cNvPr id="114" name="Group 113">
                  <a:extLst>
                    <a:ext uri="{FF2B5EF4-FFF2-40B4-BE49-F238E27FC236}">
                      <a16:creationId xmlns:a16="http://schemas.microsoft.com/office/drawing/2014/main" id="{3B41D93D-FA8D-9884-9665-214CE8EB8636}"/>
                    </a:ext>
                  </a:extLst>
                </p:cNvPr>
                <p:cNvGrpSpPr/>
                <p:nvPr/>
              </p:nvGrpSpPr>
              <p:grpSpPr>
                <a:xfrm>
                  <a:off x="1066800" y="-91462"/>
                  <a:ext cx="2830137" cy="2701682"/>
                  <a:chOff x="1066800" y="-91462"/>
                  <a:chExt cx="2830137" cy="2701682"/>
                </a:xfrm>
              </p:grpSpPr>
              <p:grpSp>
                <p:nvGrpSpPr>
                  <p:cNvPr id="167" name="Group 166">
                    <a:extLst>
                      <a:ext uri="{FF2B5EF4-FFF2-40B4-BE49-F238E27FC236}">
                        <a16:creationId xmlns:a16="http://schemas.microsoft.com/office/drawing/2014/main" id="{AFDDCD1F-ABF1-338A-19E9-7EDC3F4E1F5F}"/>
                      </a:ext>
                    </a:extLst>
                  </p:cNvPr>
                  <p:cNvGrpSpPr/>
                  <p:nvPr/>
                </p:nvGrpSpPr>
                <p:grpSpPr>
                  <a:xfrm>
                    <a:off x="1066800" y="802179"/>
                    <a:ext cx="2819400" cy="1808041"/>
                    <a:chOff x="1066800" y="802179"/>
                    <a:chExt cx="2819400" cy="1808041"/>
                  </a:xfrm>
                </p:grpSpPr>
                <p:grpSp>
                  <p:nvGrpSpPr>
                    <p:cNvPr id="194" name="Group 193">
                      <a:extLst>
                        <a:ext uri="{FF2B5EF4-FFF2-40B4-BE49-F238E27FC236}">
                          <a16:creationId xmlns:a16="http://schemas.microsoft.com/office/drawing/2014/main" id="{1599FFA4-D06F-9903-5A29-1607DC6C14AD}"/>
                        </a:ext>
                      </a:extLst>
                    </p:cNvPr>
                    <p:cNvGrpSpPr/>
                    <p:nvPr/>
                  </p:nvGrpSpPr>
                  <p:grpSpPr>
                    <a:xfrm>
                      <a:off x="1066800" y="802179"/>
                      <a:ext cx="1409700" cy="914400"/>
                      <a:chOff x="1066800" y="802179"/>
                      <a:chExt cx="1409700" cy="914400"/>
                    </a:xfrm>
                  </p:grpSpPr>
                  <p:pic>
                    <p:nvPicPr>
                      <p:cNvPr id="216" name="Graphic 215" descr="Marker with solid fill">
                        <a:extLst>
                          <a:ext uri="{FF2B5EF4-FFF2-40B4-BE49-F238E27FC236}">
                            <a16:creationId xmlns:a16="http://schemas.microsoft.com/office/drawing/2014/main" id="{536A269F-336F-93DC-D725-37A824BBC7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217" name="Oval 216">
                        <a:extLst>
                          <a:ext uri="{FF2B5EF4-FFF2-40B4-BE49-F238E27FC236}">
                            <a16:creationId xmlns:a16="http://schemas.microsoft.com/office/drawing/2014/main" id="{2F85B99B-90F6-FE55-BAFD-14892B47BB37}"/>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A62FB62E-EFBF-F0EE-F3F0-DBDB7417B8A0}"/>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a:extLst>
                        <a:ext uri="{FF2B5EF4-FFF2-40B4-BE49-F238E27FC236}">
                          <a16:creationId xmlns:a16="http://schemas.microsoft.com/office/drawing/2014/main" id="{F2E49168-1949-F79A-1CD2-509D9447B0D0}"/>
                        </a:ext>
                      </a:extLst>
                    </p:cNvPr>
                    <p:cNvGrpSpPr/>
                    <p:nvPr/>
                  </p:nvGrpSpPr>
                  <p:grpSpPr>
                    <a:xfrm rot="10800000">
                      <a:off x="2476500" y="802179"/>
                      <a:ext cx="1409700" cy="914400"/>
                      <a:chOff x="1066800" y="802179"/>
                      <a:chExt cx="1409700" cy="914400"/>
                    </a:xfrm>
                    <a:solidFill>
                      <a:srgbClr val="FFC0A4"/>
                    </a:solidFill>
                  </p:grpSpPr>
                  <p:pic>
                    <p:nvPicPr>
                      <p:cNvPr id="213" name="Graphic 212" descr="Marker with solid fill">
                        <a:extLst>
                          <a:ext uri="{FF2B5EF4-FFF2-40B4-BE49-F238E27FC236}">
                            <a16:creationId xmlns:a16="http://schemas.microsoft.com/office/drawing/2014/main" id="{2E578AA3-8469-B9DA-2F0F-85F364E1FB3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214" name="Oval 213">
                        <a:extLst>
                          <a:ext uri="{FF2B5EF4-FFF2-40B4-BE49-F238E27FC236}">
                            <a16:creationId xmlns:a16="http://schemas.microsoft.com/office/drawing/2014/main" id="{EB2CBC89-29D1-030A-B319-7672D32A1B61}"/>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036DC9A3-3FEB-C1C5-40D0-A70E2E5BD321}"/>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a:extLst>
                        <a:ext uri="{FF2B5EF4-FFF2-40B4-BE49-F238E27FC236}">
                          <a16:creationId xmlns:a16="http://schemas.microsoft.com/office/drawing/2014/main" id="{BC86B48E-597D-9FE6-AAA3-735F6569B5CB}"/>
                        </a:ext>
                      </a:extLst>
                    </p:cNvPr>
                    <p:cNvGrpSpPr/>
                    <p:nvPr/>
                  </p:nvGrpSpPr>
                  <p:grpSpPr>
                    <a:xfrm>
                      <a:off x="1443052" y="1190873"/>
                      <a:ext cx="1043940" cy="914400"/>
                      <a:chOff x="1102752" y="802179"/>
                      <a:chExt cx="1043940" cy="914400"/>
                    </a:xfrm>
                  </p:grpSpPr>
                  <p:pic>
                    <p:nvPicPr>
                      <p:cNvPr id="210" name="Graphic 209" descr="Marker with solid fill">
                        <a:extLst>
                          <a:ext uri="{FF2B5EF4-FFF2-40B4-BE49-F238E27FC236}">
                            <a16:creationId xmlns:a16="http://schemas.microsoft.com/office/drawing/2014/main" id="{1A1E44EA-F9C2-BA28-948F-79966B203B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211" name="Oval 210">
                        <a:extLst>
                          <a:ext uri="{FF2B5EF4-FFF2-40B4-BE49-F238E27FC236}">
                            <a16:creationId xmlns:a16="http://schemas.microsoft.com/office/drawing/2014/main" id="{2C8B087C-BAD6-9E79-543E-008BC8614A57}"/>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576D89F1-1B96-A570-1B16-65534981675C}"/>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7" name="Group 196">
                      <a:extLst>
                        <a:ext uri="{FF2B5EF4-FFF2-40B4-BE49-F238E27FC236}">
                          <a16:creationId xmlns:a16="http://schemas.microsoft.com/office/drawing/2014/main" id="{AB588971-226E-EB2C-7BE3-5C0BBC0BF6D7}"/>
                        </a:ext>
                      </a:extLst>
                    </p:cNvPr>
                    <p:cNvGrpSpPr/>
                    <p:nvPr/>
                  </p:nvGrpSpPr>
                  <p:grpSpPr>
                    <a:xfrm rot="10800000">
                      <a:off x="2486673" y="1190883"/>
                      <a:ext cx="981622" cy="914400"/>
                      <a:chOff x="1027029" y="802169"/>
                      <a:chExt cx="1080952" cy="914400"/>
                    </a:xfrm>
                    <a:solidFill>
                      <a:srgbClr val="FFC0A4"/>
                    </a:solidFill>
                  </p:grpSpPr>
                  <p:pic>
                    <p:nvPicPr>
                      <p:cNvPr id="207" name="Graphic 206" descr="Marker with solid fill">
                        <a:extLst>
                          <a:ext uri="{FF2B5EF4-FFF2-40B4-BE49-F238E27FC236}">
                            <a16:creationId xmlns:a16="http://schemas.microsoft.com/office/drawing/2014/main" id="{F9C72286-6668-F953-26B5-C6CEE05BACD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208" name="Oval 207">
                        <a:extLst>
                          <a:ext uri="{FF2B5EF4-FFF2-40B4-BE49-F238E27FC236}">
                            <a16:creationId xmlns:a16="http://schemas.microsoft.com/office/drawing/2014/main" id="{8DA70274-B031-A702-E565-1ED4EAF3F4CC}"/>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CA40CC08-25F2-60DC-35CC-5C0E95DF52CB}"/>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Group 197">
                      <a:extLst>
                        <a:ext uri="{FF2B5EF4-FFF2-40B4-BE49-F238E27FC236}">
                          <a16:creationId xmlns:a16="http://schemas.microsoft.com/office/drawing/2014/main" id="{09BFBB16-0A65-05EB-0C76-EBACF797F01F}"/>
                        </a:ext>
                      </a:extLst>
                    </p:cNvPr>
                    <p:cNvGrpSpPr/>
                    <p:nvPr/>
                  </p:nvGrpSpPr>
                  <p:grpSpPr>
                    <a:xfrm>
                      <a:off x="1717365" y="1639603"/>
                      <a:ext cx="914400" cy="914400"/>
                      <a:chOff x="1107905" y="802179"/>
                      <a:chExt cx="914400" cy="914400"/>
                    </a:xfrm>
                  </p:grpSpPr>
                  <p:pic>
                    <p:nvPicPr>
                      <p:cNvPr id="204" name="Graphic 203" descr="Marker with solid fill">
                        <a:extLst>
                          <a:ext uri="{FF2B5EF4-FFF2-40B4-BE49-F238E27FC236}">
                            <a16:creationId xmlns:a16="http://schemas.microsoft.com/office/drawing/2014/main" id="{F33CE7E3-75C0-42D3-5B7F-A11B29C61D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205" name="Oval 204">
                        <a:extLst>
                          <a:ext uri="{FF2B5EF4-FFF2-40B4-BE49-F238E27FC236}">
                            <a16:creationId xmlns:a16="http://schemas.microsoft.com/office/drawing/2014/main" id="{AC835EA8-E091-FE54-2C8E-114CA2D8EF6F}"/>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AED9C221-81A6-AB9F-5794-576EC6F05B97}"/>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9" name="Group 198">
                      <a:extLst>
                        <a:ext uri="{FF2B5EF4-FFF2-40B4-BE49-F238E27FC236}">
                          <a16:creationId xmlns:a16="http://schemas.microsoft.com/office/drawing/2014/main" id="{079CAE47-DB4A-16D1-2158-9DBE63EE88FF}"/>
                        </a:ext>
                      </a:extLst>
                    </p:cNvPr>
                    <p:cNvGrpSpPr/>
                    <p:nvPr/>
                  </p:nvGrpSpPr>
                  <p:grpSpPr>
                    <a:xfrm rot="10800000">
                      <a:off x="2365105" y="1638353"/>
                      <a:ext cx="830375" cy="914400"/>
                      <a:chOff x="1015421" y="802179"/>
                      <a:chExt cx="914400" cy="914400"/>
                    </a:xfrm>
                    <a:solidFill>
                      <a:srgbClr val="FFC0A4"/>
                    </a:solidFill>
                  </p:grpSpPr>
                  <p:pic>
                    <p:nvPicPr>
                      <p:cNvPr id="201" name="Graphic 200" descr="Marker with solid fill">
                        <a:extLst>
                          <a:ext uri="{FF2B5EF4-FFF2-40B4-BE49-F238E27FC236}">
                            <a16:creationId xmlns:a16="http://schemas.microsoft.com/office/drawing/2014/main" id="{506AE5CF-E4A3-63B9-BD54-EC63842C657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202" name="Oval 201">
                        <a:extLst>
                          <a:ext uri="{FF2B5EF4-FFF2-40B4-BE49-F238E27FC236}">
                            <a16:creationId xmlns:a16="http://schemas.microsoft.com/office/drawing/2014/main" id="{24C2BFE3-2DA4-0DB6-3E84-489AB727B9F8}"/>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2EC9E892-C38E-093A-6857-16947BD5853E}"/>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0" name="Oval 199">
                      <a:extLst>
                        <a:ext uri="{FF2B5EF4-FFF2-40B4-BE49-F238E27FC236}">
                          <a16:creationId xmlns:a16="http://schemas.microsoft.com/office/drawing/2014/main" id="{340A7872-0F57-D24F-35B5-9F3951BCD6B7}"/>
                        </a:ext>
                      </a:extLst>
                    </p:cNvPr>
                    <p:cNvSpPr/>
                    <p:nvPr/>
                  </p:nvSpPr>
                  <p:spPr>
                    <a:xfrm>
                      <a:off x="2434170" y="2244460"/>
                      <a:ext cx="365760" cy="36576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D44260CD-21E3-30D9-1D0E-BAA5603D4BBA}"/>
                      </a:ext>
                    </a:extLst>
                  </p:cNvPr>
                  <p:cNvGrpSpPr/>
                  <p:nvPr/>
                </p:nvGrpSpPr>
                <p:grpSpPr>
                  <a:xfrm rot="10800000">
                    <a:off x="1077537" y="-91462"/>
                    <a:ext cx="2819400" cy="1808041"/>
                    <a:chOff x="1066800" y="802179"/>
                    <a:chExt cx="2819400" cy="1808041"/>
                  </a:xfrm>
                </p:grpSpPr>
                <p:grpSp>
                  <p:nvGrpSpPr>
                    <p:cNvPr id="169" name="Group 168">
                      <a:extLst>
                        <a:ext uri="{FF2B5EF4-FFF2-40B4-BE49-F238E27FC236}">
                          <a16:creationId xmlns:a16="http://schemas.microsoft.com/office/drawing/2014/main" id="{A3F14B49-6E03-048B-921A-33CADBB05D15}"/>
                        </a:ext>
                      </a:extLst>
                    </p:cNvPr>
                    <p:cNvGrpSpPr/>
                    <p:nvPr/>
                  </p:nvGrpSpPr>
                  <p:grpSpPr>
                    <a:xfrm>
                      <a:off x="1066800" y="802179"/>
                      <a:ext cx="1409700" cy="914400"/>
                      <a:chOff x="1066800" y="802179"/>
                      <a:chExt cx="1409700" cy="914400"/>
                    </a:xfrm>
                  </p:grpSpPr>
                  <p:pic>
                    <p:nvPicPr>
                      <p:cNvPr id="191" name="Graphic 190" descr="Marker with solid fill">
                        <a:extLst>
                          <a:ext uri="{FF2B5EF4-FFF2-40B4-BE49-F238E27FC236}">
                            <a16:creationId xmlns:a16="http://schemas.microsoft.com/office/drawing/2014/main" id="{5A5B6B76-A3BC-EAEB-C038-876FD1F52C3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192" name="Oval 191">
                        <a:extLst>
                          <a:ext uri="{FF2B5EF4-FFF2-40B4-BE49-F238E27FC236}">
                            <a16:creationId xmlns:a16="http://schemas.microsoft.com/office/drawing/2014/main" id="{9577F3C0-BF3A-F94E-38BC-553B20AB0BFC}"/>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4DA3089B-5455-79E7-66D8-DF63A4A86C0A}"/>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63E6E4A2-D9B6-2464-6E05-A94096B1FFFF}"/>
                        </a:ext>
                      </a:extLst>
                    </p:cNvPr>
                    <p:cNvGrpSpPr/>
                    <p:nvPr/>
                  </p:nvGrpSpPr>
                  <p:grpSpPr>
                    <a:xfrm rot="10800000">
                      <a:off x="2476500" y="802179"/>
                      <a:ext cx="1409700" cy="914400"/>
                      <a:chOff x="1066800" y="802179"/>
                      <a:chExt cx="1409700" cy="914400"/>
                    </a:xfrm>
                    <a:solidFill>
                      <a:srgbClr val="FFC0A4"/>
                    </a:solidFill>
                  </p:grpSpPr>
                  <p:pic>
                    <p:nvPicPr>
                      <p:cNvPr id="188" name="Graphic 187" descr="Marker with solid fill">
                        <a:extLst>
                          <a:ext uri="{FF2B5EF4-FFF2-40B4-BE49-F238E27FC236}">
                            <a16:creationId xmlns:a16="http://schemas.microsoft.com/office/drawing/2014/main" id="{1D216E7E-96DF-E89B-7415-54FC2E3F1A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89" name="Oval 188">
                        <a:extLst>
                          <a:ext uri="{FF2B5EF4-FFF2-40B4-BE49-F238E27FC236}">
                            <a16:creationId xmlns:a16="http://schemas.microsoft.com/office/drawing/2014/main" id="{4A41D07F-F8A6-D6AD-148C-DDA1DD8E96F0}"/>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5204F32B-1F7F-4EB6-B385-A217D80DC3C6}"/>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a:extLst>
                        <a:ext uri="{FF2B5EF4-FFF2-40B4-BE49-F238E27FC236}">
                          <a16:creationId xmlns:a16="http://schemas.microsoft.com/office/drawing/2014/main" id="{A6833075-8BAA-7B61-FC19-1F287C1DE591}"/>
                        </a:ext>
                      </a:extLst>
                    </p:cNvPr>
                    <p:cNvGrpSpPr/>
                    <p:nvPr/>
                  </p:nvGrpSpPr>
                  <p:grpSpPr>
                    <a:xfrm>
                      <a:off x="1438558" y="1190873"/>
                      <a:ext cx="1043940" cy="914400"/>
                      <a:chOff x="1098258" y="802179"/>
                      <a:chExt cx="1043940" cy="914400"/>
                    </a:xfrm>
                  </p:grpSpPr>
                  <p:pic>
                    <p:nvPicPr>
                      <p:cNvPr id="185" name="Graphic 184" descr="Marker with solid fill">
                        <a:extLst>
                          <a:ext uri="{FF2B5EF4-FFF2-40B4-BE49-F238E27FC236}">
                            <a16:creationId xmlns:a16="http://schemas.microsoft.com/office/drawing/2014/main" id="{2F53882C-4874-4CB0-71D2-AC0D2A19D0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186" name="Oval 185">
                        <a:extLst>
                          <a:ext uri="{FF2B5EF4-FFF2-40B4-BE49-F238E27FC236}">
                            <a16:creationId xmlns:a16="http://schemas.microsoft.com/office/drawing/2014/main" id="{3D05719A-537A-1513-1D0F-FF464DAB9285}"/>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818F69BC-4942-AD8D-8356-54030539EA0A}"/>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a:extLst>
                        <a:ext uri="{FF2B5EF4-FFF2-40B4-BE49-F238E27FC236}">
                          <a16:creationId xmlns:a16="http://schemas.microsoft.com/office/drawing/2014/main" id="{272090C3-B557-5541-1949-F16A32D73C50}"/>
                        </a:ext>
                      </a:extLst>
                    </p:cNvPr>
                    <p:cNvGrpSpPr/>
                    <p:nvPr/>
                  </p:nvGrpSpPr>
                  <p:grpSpPr>
                    <a:xfrm rot="10800000">
                      <a:off x="2481305" y="1190873"/>
                      <a:ext cx="981627" cy="914400"/>
                      <a:chOff x="1032944" y="802179"/>
                      <a:chExt cx="1080957" cy="914400"/>
                    </a:xfrm>
                    <a:solidFill>
                      <a:srgbClr val="FFC0A4"/>
                    </a:solidFill>
                  </p:grpSpPr>
                  <p:pic>
                    <p:nvPicPr>
                      <p:cNvPr id="182" name="Graphic 181" descr="Marker with solid fill">
                        <a:extLst>
                          <a:ext uri="{FF2B5EF4-FFF2-40B4-BE49-F238E27FC236}">
                            <a16:creationId xmlns:a16="http://schemas.microsoft.com/office/drawing/2014/main" id="{2EC76E01-7B67-56AC-E4E0-2D28968FB1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183" name="Oval 182">
                        <a:extLst>
                          <a:ext uri="{FF2B5EF4-FFF2-40B4-BE49-F238E27FC236}">
                            <a16:creationId xmlns:a16="http://schemas.microsoft.com/office/drawing/2014/main" id="{F0F9325F-8D2D-D90B-B043-5C8EFB5252CF}"/>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3CAF2E2E-F4B9-1F17-3450-9087D77C3D0B}"/>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C4DC6AE3-F296-933A-4ED9-898D791F5588}"/>
                        </a:ext>
                      </a:extLst>
                    </p:cNvPr>
                    <p:cNvGrpSpPr/>
                    <p:nvPr/>
                  </p:nvGrpSpPr>
                  <p:grpSpPr>
                    <a:xfrm>
                      <a:off x="1723447" y="1639603"/>
                      <a:ext cx="914400" cy="914400"/>
                      <a:chOff x="1113987" y="802179"/>
                      <a:chExt cx="914400" cy="914400"/>
                    </a:xfrm>
                  </p:grpSpPr>
                  <p:pic>
                    <p:nvPicPr>
                      <p:cNvPr id="179" name="Graphic 178" descr="Marker with solid fill">
                        <a:extLst>
                          <a:ext uri="{FF2B5EF4-FFF2-40B4-BE49-F238E27FC236}">
                            <a16:creationId xmlns:a16="http://schemas.microsoft.com/office/drawing/2014/main" id="{3207443E-55CD-6FC0-3464-019301EC29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180" name="Oval 179">
                        <a:extLst>
                          <a:ext uri="{FF2B5EF4-FFF2-40B4-BE49-F238E27FC236}">
                            <a16:creationId xmlns:a16="http://schemas.microsoft.com/office/drawing/2014/main" id="{3B18393E-2FD3-290A-1DEC-445CEC0F3438}"/>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0AD0D9F9-074E-44CF-EC00-A3BF9C49DF50}"/>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4" name="Group 173">
                      <a:extLst>
                        <a:ext uri="{FF2B5EF4-FFF2-40B4-BE49-F238E27FC236}">
                          <a16:creationId xmlns:a16="http://schemas.microsoft.com/office/drawing/2014/main" id="{187F8A78-5ADE-6997-6E99-D26E24A4BCFA}"/>
                        </a:ext>
                      </a:extLst>
                    </p:cNvPr>
                    <p:cNvGrpSpPr/>
                    <p:nvPr/>
                  </p:nvGrpSpPr>
                  <p:grpSpPr>
                    <a:xfrm rot="10800000">
                      <a:off x="2370110" y="1638333"/>
                      <a:ext cx="830375" cy="914400"/>
                      <a:chOff x="1009908" y="802199"/>
                      <a:chExt cx="914400" cy="914400"/>
                    </a:xfrm>
                    <a:solidFill>
                      <a:srgbClr val="FFC0A4"/>
                    </a:solidFill>
                  </p:grpSpPr>
                  <p:pic>
                    <p:nvPicPr>
                      <p:cNvPr id="176" name="Graphic 175" descr="Marker with solid fill">
                        <a:extLst>
                          <a:ext uri="{FF2B5EF4-FFF2-40B4-BE49-F238E27FC236}">
                            <a16:creationId xmlns:a16="http://schemas.microsoft.com/office/drawing/2014/main" id="{8B4BAD7D-3B14-6A80-AB0D-B19F9B3E7F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177" name="Oval 176">
                        <a:extLst>
                          <a:ext uri="{FF2B5EF4-FFF2-40B4-BE49-F238E27FC236}">
                            <a16:creationId xmlns:a16="http://schemas.microsoft.com/office/drawing/2014/main" id="{A6AB44DE-5540-2B28-C2A6-3AEC5CE8A0CF}"/>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B1FEC8AC-201C-954E-1AF5-E41C6FBD23B6}"/>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Oval 174">
                      <a:extLst>
                        <a:ext uri="{FF2B5EF4-FFF2-40B4-BE49-F238E27FC236}">
                          <a16:creationId xmlns:a16="http://schemas.microsoft.com/office/drawing/2014/main" id="{EA8D82AF-04CC-C06C-D2E5-D7DE98E97FCD}"/>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5" name="Group 114">
                  <a:extLst>
                    <a:ext uri="{FF2B5EF4-FFF2-40B4-BE49-F238E27FC236}">
                      <a16:creationId xmlns:a16="http://schemas.microsoft.com/office/drawing/2014/main" id="{14E4DA63-4538-B259-1E62-3B0E1E04FD3D}"/>
                    </a:ext>
                  </a:extLst>
                </p:cNvPr>
                <p:cNvGrpSpPr/>
                <p:nvPr/>
              </p:nvGrpSpPr>
              <p:grpSpPr>
                <a:xfrm flipH="1">
                  <a:off x="1069505" y="2304619"/>
                  <a:ext cx="2830137" cy="2645465"/>
                  <a:chOff x="1066800" y="-35245"/>
                  <a:chExt cx="2830137" cy="2645465"/>
                </a:xfrm>
              </p:grpSpPr>
              <p:grpSp>
                <p:nvGrpSpPr>
                  <p:cNvPr id="116" name="Group 115">
                    <a:extLst>
                      <a:ext uri="{FF2B5EF4-FFF2-40B4-BE49-F238E27FC236}">
                        <a16:creationId xmlns:a16="http://schemas.microsoft.com/office/drawing/2014/main" id="{0126C964-C5C8-05FA-7970-FCD4ED80C3E1}"/>
                      </a:ext>
                    </a:extLst>
                  </p:cNvPr>
                  <p:cNvGrpSpPr/>
                  <p:nvPr/>
                </p:nvGrpSpPr>
                <p:grpSpPr>
                  <a:xfrm>
                    <a:off x="1066800" y="802179"/>
                    <a:ext cx="2819400" cy="1808041"/>
                    <a:chOff x="1066800" y="802179"/>
                    <a:chExt cx="2819400" cy="1808041"/>
                  </a:xfrm>
                </p:grpSpPr>
                <p:grpSp>
                  <p:nvGrpSpPr>
                    <p:cNvPr id="142" name="Group 141">
                      <a:extLst>
                        <a:ext uri="{FF2B5EF4-FFF2-40B4-BE49-F238E27FC236}">
                          <a16:creationId xmlns:a16="http://schemas.microsoft.com/office/drawing/2014/main" id="{75DF8A93-8534-6B78-81BC-E612C6BA665A}"/>
                        </a:ext>
                      </a:extLst>
                    </p:cNvPr>
                    <p:cNvGrpSpPr/>
                    <p:nvPr/>
                  </p:nvGrpSpPr>
                  <p:grpSpPr>
                    <a:xfrm>
                      <a:off x="1066800" y="802179"/>
                      <a:ext cx="1409700" cy="914400"/>
                      <a:chOff x="1066800" y="802179"/>
                      <a:chExt cx="1409700" cy="914400"/>
                    </a:xfrm>
                  </p:grpSpPr>
                  <p:pic>
                    <p:nvPicPr>
                      <p:cNvPr id="164" name="Graphic 163" descr="Marker with solid fill">
                        <a:extLst>
                          <a:ext uri="{FF2B5EF4-FFF2-40B4-BE49-F238E27FC236}">
                            <a16:creationId xmlns:a16="http://schemas.microsoft.com/office/drawing/2014/main" id="{00E16036-2E05-3CB9-D470-259625264D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65" name="Oval 164">
                        <a:extLst>
                          <a:ext uri="{FF2B5EF4-FFF2-40B4-BE49-F238E27FC236}">
                            <a16:creationId xmlns:a16="http://schemas.microsoft.com/office/drawing/2014/main" id="{4E46768B-D0E7-8399-42A8-A8E06748073E}"/>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1BF4672E-159E-0469-E0ED-0A51BD67A0EA}"/>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a:extLst>
                        <a:ext uri="{FF2B5EF4-FFF2-40B4-BE49-F238E27FC236}">
                          <a16:creationId xmlns:a16="http://schemas.microsoft.com/office/drawing/2014/main" id="{467149B2-1BCD-C557-94EF-C04499740583}"/>
                        </a:ext>
                      </a:extLst>
                    </p:cNvPr>
                    <p:cNvGrpSpPr/>
                    <p:nvPr/>
                  </p:nvGrpSpPr>
                  <p:grpSpPr>
                    <a:xfrm rot="10800000">
                      <a:off x="2476500" y="802179"/>
                      <a:ext cx="1409700" cy="914400"/>
                      <a:chOff x="1066800" y="802179"/>
                      <a:chExt cx="1409700" cy="914400"/>
                    </a:xfrm>
                    <a:solidFill>
                      <a:srgbClr val="FFC0A4"/>
                    </a:solidFill>
                  </p:grpSpPr>
                  <p:pic>
                    <p:nvPicPr>
                      <p:cNvPr id="161" name="Graphic 160" descr="Marker with solid fill">
                        <a:extLst>
                          <a:ext uri="{FF2B5EF4-FFF2-40B4-BE49-F238E27FC236}">
                            <a16:creationId xmlns:a16="http://schemas.microsoft.com/office/drawing/2014/main" id="{08100E8C-8323-3202-DC4E-7BC3117F284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162" name="Oval 161">
                        <a:extLst>
                          <a:ext uri="{FF2B5EF4-FFF2-40B4-BE49-F238E27FC236}">
                            <a16:creationId xmlns:a16="http://schemas.microsoft.com/office/drawing/2014/main" id="{BD568768-96C4-4896-D4A0-2E055CFA86EE}"/>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27B5EDCE-22FA-AB47-CFCA-AC23765CD04B}"/>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9D908C58-082E-8B2A-434D-30C3D0BA9472}"/>
                        </a:ext>
                      </a:extLst>
                    </p:cNvPr>
                    <p:cNvGrpSpPr/>
                    <p:nvPr/>
                  </p:nvGrpSpPr>
                  <p:grpSpPr>
                    <a:xfrm>
                      <a:off x="1443052" y="1190873"/>
                      <a:ext cx="1043940" cy="914400"/>
                      <a:chOff x="1102752" y="802179"/>
                      <a:chExt cx="1043940" cy="914400"/>
                    </a:xfrm>
                  </p:grpSpPr>
                  <p:pic>
                    <p:nvPicPr>
                      <p:cNvPr id="158" name="Graphic 157" descr="Marker with solid fill">
                        <a:extLst>
                          <a:ext uri="{FF2B5EF4-FFF2-40B4-BE49-F238E27FC236}">
                            <a16:creationId xmlns:a16="http://schemas.microsoft.com/office/drawing/2014/main" id="{451F9470-73EA-241A-7C45-67DBF6FEE7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159" name="Oval 158">
                        <a:extLst>
                          <a:ext uri="{FF2B5EF4-FFF2-40B4-BE49-F238E27FC236}">
                            <a16:creationId xmlns:a16="http://schemas.microsoft.com/office/drawing/2014/main" id="{36513029-7B15-F307-60B0-875433F7FB4B}"/>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CA525BF9-0C87-8979-E202-D2D24DAB1598}"/>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a:extLst>
                        <a:ext uri="{FF2B5EF4-FFF2-40B4-BE49-F238E27FC236}">
                          <a16:creationId xmlns:a16="http://schemas.microsoft.com/office/drawing/2014/main" id="{7B9E42AB-2ED3-35EB-C08C-6A184736C0AD}"/>
                        </a:ext>
                      </a:extLst>
                    </p:cNvPr>
                    <p:cNvGrpSpPr/>
                    <p:nvPr/>
                  </p:nvGrpSpPr>
                  <p:grpSpPr>
                    <a:xfrm rot="10800000">
                      <a:off x="2486673" y="1190883"/>
                      <a:ext cx="981622" cy="914400"/>
                      <a:chOff x="1027029" y="802169"/>
                      <a:chExt cx="1080952" cy="914400"/>
                    </a:xfrm>
                    <a:solidFill>
                      <a:srgbClr val="FFC0A4"/>
                    </a:solidFill>
                  </p:grpSpPr>
                  <p:pic>
                    <p:nvPicPr>
                      <p:cNvPr id="155" name="Graphic 154" descr="Marker with solid fill">
                        <a:extLst>
                          <a:ext uri="{FF2B5EF4-FFF2-40B4-BE49-F238E27FC236}">
                            <a16:creationId xmlns:a16="http://schemas.microsoft.com/office/drawing/2014/main" id="{FDB8C36A-0D0C-150F-A715-5DBA1B1507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156" name="Oval 155">
                        <a:extLst>
                          <a:ext uri="{FF2B5EF4-FFF2-40B4-BE49-F238E27FC236}">
                            <a16:creationId xmlns:a16="http://schemas.microsoft.com/office/drawing/2014/main" id="{34235F20-AFF9-1284-6106-8CF5981A77BA}"/>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51D7201C-A7BF-4F48-AACF-7B7867C4EA75}"/>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a:extLst>
                        <a:ext uri="{FF2B5EF4-FFF2-40B4-BE49-F238E27FC236}">
                          <a16:creationId xmlns:a16="http://schemas.microsoft.com/office/drawing/2014/main" id="{3D6F8BF7-FEE1-78C6-8807-CD97D8E32901}"/>
                        </a:ext>
                      </a:extLst>
                    </p:cNvPr>
                    <p:cNvGrpSpPr/>
                    <p:nvPr/>
                  </p:nvGrpSpPr>
                  <p:grpSpPr>
                    <a:xfrm>
                      <a:off x="1717365" y="1639603"/>
                      <a:ext cx="914400" cy="914400"/>
                      <a:chOff x="1107905" y="802179"/>
                      <a:chExt cx="914400" cy="914400"/>
                    </a:xfrm>
                  </p:grpSpPr>
                  <p:pic>
                    <p:nvPicPr>
                      <p:cNvPr id="152" name="Graphic 151" descr="Marker with solid fill">
                        <a:extLst>
                          <a:ext uri="{FF2B5EF4-FFF2-40B4-BE49-F238E27FC236}">
                            <a16:creationId xmlns:a16="http://schemas.microsoft.com/office/drawing/2014/main" id="{A11BFDDF-BC09-FFE3-BFAC-837409CDBE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153" name="Oval 152">
                        <a:extLst>
                          <a:ext uri="{FF2B5EF4-FFF2-40B4-BE49-F238E27FC236}">
                            <a16:creationId xmlns:a16="http://schemas.microsoft.com/office/drawing/2014/main" id="{43FC2A84-5952-2047-C468-31E249EDDD32}"/>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3F060E1C-7E9F-82DC-977F-83867791FE41}"/>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30183379-6B82-74A9-C3BF-EC451E086733}"/>
                        </a:ext>
                      </a:extLst>
                    </p:cNvPr>
                    <p:cNvGrpSpPr/>
                    <p:nvPr/>
                  </p:nvGrpSpPr>
                  <p:grpSpPr>
                    <a:xfrm rot="10800000">
                      <a:off x="2365105" y="1638353"/>
                      <a:ext cx="830375" cy="914400"/>
                      <a:chOff x="1015421" y="802179"/>
                      <a:chExt cx="914400" cy="914400"/>
                    </a:xfrm>
                    <a:solidFill>
                      <a:srgbClr val="FFC0A4"/>
                    </a:solidFill>
                  </p:grpSpPr>
                  <p:pic>
                    <p:nvPicPr>
                      <p:cNvPr id="149" name="Graphic 148" descr="Marker with solid fill">
                        <a:extLst>
                          <a:ext uri="{FF2B5EF4-FFF2-40B4-BE49-F238E27FC236}">
                            <a16:creationId xmlns:a16="http://schemas.microsoft.com/office/drawing/2014/main" id="{27958369-50F1-5B85-DF67-651CF5196CF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150" name="Oval 149">
                        <a:extLst>
                          <a:ext uri="{FF2B5EF4-FFF2-40B4-BE49-F238E27FC236}">
                            <a16:creationId xmlns:a16="http://schemas.microsoft.com/office/drawing/2014/main" id="{545FF671-3313-04C6-B46E-2A867043EA56}"/>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BF5ACA35-0090-D9AC-7E01-9042370D7565}"/>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Oval 147">
                      <a:extLst>
                        <a:ext uri="{FF2B5EF4-FFF2-40B4-BE49-F238E27FC236}">
                          <a16:creationId xmlns:a16="http://schemas.microsoft.com/office/drawing/2014/main" id="{855FEAEE-3866-4E83-EA55-6383050939B6}"/>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6723CABC-6363-5359-B287-4D26B895633B}"/>
                      </a:ext>
                    </a:extLst>
                  </p:cNvPr>
                  <p:cNvGrpSpPr/>
                  <p:nvPr/>
                </p:nvGrpSpPr>
                <p:grpSpPr>
                  <a:xfrm rot="10800000">
                    <a:off x="1077537" y="-35245"/>
                    <a:ext cx="2819400" cy="1751824"/>
                    <a:chOff x="1066800" y="802179"/>
                    <a:chExt cx="2819400" cy="1751824"/>
                  </a:xfrm>
                </p:grpSpPr>
                <p:grpSp>
                  <p:nvGrpSpPr>
                    <p:cNvPr id="118" name="Group 117">
                      <a:extLst>
                        <a:ext uri="{FF2B5EF4-FFF2-40B4-BE49-F238E27FC236}">
                          <a16:creationId xmlns:a16="http://schemas.microsoft.com/office/drawing/2014/main" id="{37984F1E-D8B8-AB96-8216-ABE479931F82}"/>
                        </a:ext>
                      </a:extLst>
                    </p:cNvPr>
                    <p:cNvGrpSpPr/>
                    <p:nvPr/>
                  </p:nvGrpSpPr>
                  <p:grpSpPr>
                    <a:xfrm>
                      <a:off x="1066800" y="802179"/>
                      <a:ext cx="1409700" cy="914400"/>
                      <a:chOff x="1066800" y="802179"/>
                      <a:chExt cx="1409700" cy="914400"/>
                    </a:xfrm>
                  </p:grpSpPr>
                  <p:pic>
                    <p:nvPicPr>
                      <p:cNvPr id="139" name="Graphic 138" descr="Marker with solid fill">
                        <a:extLst>
                          <a:ext uri="{FF2B5EF4-FFF2-40B4-BE49-F238E27FC236}">
                            <a16:creationId xmlns:a16="http://schemas.microsoft.com/office/drawing/2014/main" id="{0C6AC597-6D9B-0BDB-F5AD-8899C48020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140" name="Oval 139">
                        <a:extLst>
                          <a:ext uri="{FF2B5EF4-FFF2-40B4-BE49-F238E27FC236}">
                            <a16:creationId xmlns:a16="http://schemas.microsoft.com/office/drawing/2014/main" id="{357BBCBE-8F0C-6EAC-0DEA-B80D853FD525}"/>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30FB1B3E-1A17-8387-1311-02FA2EE1CB49}"/>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52838EFC-76FC-5750-8728-11699350F241}"/>
                        </a:ext>
                      </a:extLst>
                    </p:cNvPr>
                    <p:cNvGrpSpPr/>
                    <p:nvPr/>
                  </p:nvGrpSpPr>
                  <p:grpSpPr>
                    <a:xfrm rot="10800000">
                      <a:off x="2476500" y="802179"/>
                      <a:ext cx="1409700" cy="914400"/>
                      <a:chOff x="1066800" y="802179"/>
                      <a:chExt cx="1409700" cy="914400"/>
                    </a:xfrm>
                    <a:solidFill>
                      <a:srgbClr val="FFC0A4"/>
                    </a:solidFill>
                  </p:grpSpPr>
                  <p:pic>
                    <p:nvPicPr>
                      <p:cNvPr id="136" name="Graphic 135" descr="Marker with solid fill">
                        <a:extLst>
                          <a:ext uri="{FF2B5EF4-FFF2-40B4-BE49-F238E27FC236}">
                            <a16:creationId xmlns:a16="http://schemas.microsoft.com/office/drawing/2014/main" id="{7B90103F-1884-0C34-2E50-FA91CEB2C2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37" name="Oval 136">
                        <a:extLst>
                          <a:ext uri="{FF2B5EF4-FFF2-40B4-BE49-F238E27FC236}">
                            <a16:creationId xmlns:a16="http://schemas.microsoft.com/office/drawing/2014/main" id="{8D1969EE-340D-28FE-0CFF-AD4F2F0C737B}"/>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40714108-43BD-3DC1-2084-AFA2E7F6A05A}"/>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68110E61-8D15-67B5-F93B-B9D7B8F07034}"/>
                        </a:ext>
                      </a:extLst>
                    </p:cNvPr>
                    <p:cNvGrpSpPr/>
                    <p:nvPr/>
                  </p:nvGrpSpPr>
                  <p:grpSpPr>
                    <a:xfrm>
                      <a:off x="1438558" y="1190873"/>
                      <a:ext cx="1043940" cy="914400"/>
                      <a:chOff x="1098258" y="802179"/>
                      <a:chExt cx="1043940" cy="914400"/>
                    </a:xfrm>
                  </p:grpSpPr>
                  <p:pic>
                    <p:nvPicPr>
                      <p:cNvPr id="133" name="Graphic 132" descr="Marker with solid fill">
                        <a:extLst>
                          <a:ext uri="{FF2B5EF4-FFF2-40B4-BE49-F238E27FC236}">
                            <a16:creationId xmlns:a16="http://schemas.microsoft.com/office/drawing/2014/main" id="{070161D5-B328-6E53-4EA0-5F28DA6BE0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134" name="Oval 133">
                        <a:extLst>
                          <a:ext uri="{FF2B5EF4-FFF2-40B4-BE49-F238E27FC236}">
                            <a16:creationId xmlns:a16="http://schemas.microsoft.com/office/drawing/2014/main" id="{3F348322-353F-76B9-7CC5-07ECDF9224C1}"/>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DF9A50A6-C76F-0D42-67CF-E1BA49540D5A}"/>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240CA78D-72C3-9AC3-2D6D-C072860CFEBE}"/>
                        </a:ext>
                      </a:extLst>
                    </p:cNvPr>
                    <p:cNvGrpSpPr/>
                    <p:nvPr/>
                  </p:nvGrpSpPr>
                  <p:grpSpPr>
                    <a:xfrm rot="10800000">
                      <a:off x="2481305" y="1190873"/>
                      <a:ext cx="981627" cy="914400"/>
                      <a:chOff x="1032944" y="802179"/>
                      <a:chExt cx="1080957" cy="914400"/>
                    </a:xfrm>
                    <a:solidFill>
                      <a:srgbClr val="FFC0A4"/>
                    </a:solidFill>
                  </p:grpSpPr>
                  <p:pic>
                    <p:nvPicPr>
                      <p:cNvPr id="130" name="Graphic 129" descr="Marker with solid fill">
                        <a:extLst>
                          <a:ext uri="{FF2B5EF4-FFF2-40B4-BE49-F238E27FC236}">
                            <a16:creationId xmlns:a16="http://schemas.microsoft.com/office/drawing/2014/main" id="{A29EB3C7-F4FF-FD45-D1AF-048A82E677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131" name="Oval 130">
                        <a:extLst>
                          <a:ext uri="{FF2B5EF4-FFF2-40B4-BE49-F238E27FC236}">
                            <a16:creationId xmlns:a16="http://schemas.microsoft.com/office/drawing/2014/main" id="{D5B3DA73-B314-EF51-EE21-2A36E2E8E70D}"/>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DCD4C727-C777-E6A8-967F-35FBAAAB77EC}"/>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BCDD8C63-10D6-BAAE-E121-AFD701266ADE}"/>
                        </a:ext>
                      </a:extLst>
                    </p:cNvPr>
                    <p:cNvGrpSpPr/>
                    <p:nvPr/>
                  </p:nvGrpSpPr>
                  <p:grpSpPr>
                    <a:xfrm>
                      <a:off x="1723447" y="1639603"/>
                      <a:ext cx="914400" cy="914400"/>
                      <a:chOff x="1113987" y="802179"/>
                      <a:chExt cx="914400" cy="914400"/>
                    </a:xfrm>
                  </p:grpSpPr>
                  <p:pic>
                    <p:nvPicPr>
                      <p:cNvPr id="127" name="Graphic 126" descr="Marker with solid fill">
                        <a:extLst>
                          <a:ext uri="{FF2B5EF4-FFF2-40B4-BE49-F238E27FC236}">
                            <a16:creationId xmlns:a16="http://schemas.microsoft.com/office/drawing/2014/main" id="{3B69D6A7-61DE-5928-826D-BD1AC0171F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128" name="Oval 127">
                        <a:extLst>
                          <a:ext uri="{FF2B5EF4-FFF2-40B4-BE49-F238E27FC236}">
                            <a16:creationId xmlns:a16="http://schemas.microsoft.com/office/drawing/2014/main" id="{5D6E9E56-5663-AE06-5657-066BD4EE687C}"/>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9D0CC15E-00B9-CA5A-8CC8-2AFC67D6814D}"/>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49116069-641F-DCAD-1698-3FA0646D29AD}"/>
                        </a:ext>
                      </a:extLst>
                    </p:cNvPr>
                    <p:cNvGrpSpPr/>
                    <p:nvPr/>
                  </p:nvGrpSpPr>
                  <p:grpSpPr>
                    <a:xfrm rot="10800000">
                      <a:off x="2370110" y="1638333"/>
                      <a:ext cx="830375" cy="914400"/>
                      <a:chOff x="1009908" y="802199"/>
                      <a:chExt cx="914400" cy="914400"/>
                    </a:xfrm>
                    <a:solidFill>
                      <a:srgbClr val="FFC0A4"/>
                    </a:solidFill>
                  </p:grpSpPr>
                  <p:pic>
                    <p:nvPicPr>
                      <p:cNvPr id="124" name="Graphic 123" descr="Marker with solid fill">
                        <a:extLst>
                          <a:ext uri="{FF2B5EF4-FFF2-40B4-BE49-F238E27FC236}">
                            <a16:creationId xmlns:a16="http://schemas.microsoft.com/office/drawing/2014/main" id="{C604663E-8B36-DD9C-D2E7-3C4C17276B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125" name="Oval 124">
                        <a:extLst>
                          <a:ext uri="{FF2B5EF4-FFF2-40B4-BE49-F238E27FC236}">
                            <a16:creationId xmlns:a16="http://schemas.microsoft.com/office/drawing/2014/main" id="{960ABC7B-75E4-93E0-030C-F08182D5239D}"/>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281D7EB3-AD81-9113-978D-E797B6E76C8C}"/>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8" name="Group 7">
                <a:extLst>
                  <a:ext uri="{FF2B5EF4-FFF2-40B4-BE49-F238E27FC236}">
                    <a16:creationId xmlns:a16="http://schemas.microsoft.com/office/drawing/2014/main" id="{53459408-6961-AB4D-63A2-7063C9DC3EB8}"/>
                  </a:ext>
                </a:extLst>
              </p:cNvPr>
              <p:cNvGrpSpPr/>
              <p:nvPr/>
            </p:nvGrpSpPr>
            <p:grpSpPr>
              <a:xfrm>
                <a:off x="1061858" y="4591182"/>
                <a:ext cx="2832842" cy="5041546"/>
                <a:chOff x="1066800" y="-91462"/>
                <a:chExt cx="2832842" cy="5041546"/>
              </a:xfrm>
            </p:grpSpPr>
            <p:grpSp>
              <p:nvGrpSpPr>
                <p:cNvPr id="9" name="Group 8">
                  <a:extLst>
                    <a:ext uri="{FF2B5EF4-FFF2-40B4-BE49-F238E27FC236}">
                      <a16:creationId xmlns:a16="http://schemas.microsoft.com/office/drawing/2014/main" id="{8F137024-3819-94B9-40CA-E07BF6E25234}"/>
                    </a:ext>
                  </a:extLst>
                </p:cNvPr>
                <p:cNvGrpSpPr/>
                <p:nvPr/>
              </p:nvGrpSpPr>
              <p:grpSpPr>
                <a:xfrm>
                  <a:off x="1066800" y="-91462"/>
                  <a:ext cx="2830137" cy="2701682"/>
                  <a:chOff x="1066800" y="-91462"/>
                  <a:chExt cx="2830137" cy="2701682"/>
                </a:xfrm>
              </p:grpSpPr>
              <p:grpSp>
                <p:nvGrpSpPr>
                  <p:cNvPr id="62" name="Group 61">
                    <a:extLst>
                      <a:ext uri="{FF2B5EF4-FFF2-40B4-BE49-F238E27FC236}">
                        <a16:creationId xmlns:a16="http://schemas.microsoft.com/office/drawing/2014/main" id="{95E021E1-D73D-061C-C94D-411E9A2688A3}"/>
                      </a:ext>
                    </a:extLst>
                  </p:cNvPr>
                  <p:cNvGrpSpPr/>
                  <p:nvPr/>
                </p:nvGrpSpPr>
                <p:grpSpPr>
                  <a:xfrm>
                    <a:off x="1066800" y="802179"/>
                    <a:ext cx="2819400" cy="1808041"/>
                    <a:chOff x="1066800" y="802179"/>
                    <a:chExt cx="2819400" cy="1808041"/>
                  </a:xfrm>
                </p:grpSpPr>
                <p:grpSp>
                  <p:nvGrpSpPr>
                    <p:cNvPr id="89" name="Group 88">
                      <a:extLst>
                        <a:ext uri="{FF2B5EF4-FFF2-40B4-BE49-F238E27FC236}">
                          <a16:creationId xmlns:a16="http://schemas.microsoft.com/office/drawing/2014/main" id="{62BC2765-7241-6D6E-2D8E-674C3DECA4F9}"/>
                        </a:ext>
                      </a:extLst>
                    </p:cNvPr>
                    <p:cNvGrpSpPr/>
                    <p:nvPr/>
                  </p:nvGrpSpPr>
                  <p:grpSpPr>
                    <a:xfrm>
                      <a:off x="1066800" y="802179"/>
                      <a:ext cx="1409700" cy="914400"/>
                      <a:chOff x="1066800" y="802179"/>
                      <a:chExt cx="1409700" cy="914400"/>
                    </a:xfrm>
                  </p:grpSpPr>
                  <p:pic>
                    <p:nvPicPr>
                      <p:cNvPr id="111" name="Graphic 110" descr="Marker with solid fill">
                        <a:extLst>
                          <a:ext uri="{FF2B5EF4-FFF2-40B4-BE49-F238E27FC236}">
                            <a16:creationId xmlns:a16="http://schemas.microsoft.com/office/drawing/2014/main" id="{7B04A47B-3351-4126-57A8-BF5812835A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12" name="Oval 111">
                        <a:extLst>
                          <a:ext uri="{FF2B5EF4-FFF2-40B4-BE49-F238E27FC236}">
                            <a16:creationId xmlns:a16="http://schemas.microsoft.com/office/drawing/2014/main" id="{8B680329-6395-4382-9572-F1365F88A054}"/>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ECCC2185-D79E-7422-C929-0B9E4865DFB1}"/>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4C0572B5-08B6-BE5E-7E6F-5D50FD005E2E}"/>
                        </a:ext>
                      </a:extLst>
                    </p:cNvPr>
                    <p:cNvGrpSpPr/>
                    <p:nvPr/>
                  </p:nvGrpSpPr>
                  <p:grpSpPr>
                    <a:xfrm rot="10800000">
                      <a:off x="2476500" y="802179"/>
                      <a:ext cx="1409700" cy="914400"/>
                      <a:chOff x="1066800" y="802179"/>
                      <a:chExt cx="1409700" cy="914400"/>
                    </a:xfrm>
                    <a:solidFill>
                      <a:srgbClr val="FFC0A4"/>
                    </a:solidFill>
                  </p:grpSpPr>
                  <p:pic>
                    <p:nvPicPr>
                      <p:cNvPr id="108" name="Graphic 107" descr="Marker with solid fill">
                        <a:extLst>
                          <a:ext uri="{FF2B5EF4-FFF2-40B4-BE49-F238E27FC236}">
                            <a16:creationId xmlns:a16="http://schemas.microsoft.com/office/drawing/2014/main" id="{F991BE65-801B-01AC-E39C-E5D8BB3469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109" name="Oval 108">
                        <a:extLst>
                          <a:ext uri="{FF2B5EF4-FFF2-40B4-BE49-F238E27FC236}">
                            <a16:creationId xmlns:a16="http://schemas.microsoft.com/office/drawing/2014/main" id="{64C910A2-5AFD-0FAA-7973-E2A90B1A82AC}"/>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939528C-929B-FD69-24EF-5D2DC929BA39}"/>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A12E3AAF-1C50-905C-57AA-9733BFF451AB}"/>
                        </a:ext>
                      </a:extLst>
                    </p:cNvPr>
                    <p:cNvGrpSpPr/>
                    <p:nvPr/>
                  </p:nvGrpSpPr>
                  <p:grpSpPr>
                    <a:xfrm>
                      <a:off x="1443052" y="1190873"/>
                      <a:ext cx="1043940" cy="914400"/>
                      <a:chOff x="1102752" y="802179"/>
                      <a:chExt cx="1043940" cy="914400"/>
                    </a:xfrm>
                  </p:grpSpPr>
                  <p:pic>
                    <p:nvPicPr>
                      <p:cNvPr id="105" name="Graphic 104" descr="Marker with solid fill">
                        <a:extLst>
                          <a:ext uri="{FF2B5EF4-FFF2-40B4-BE49-F238E27FC236}">
                            <a16:creationId xmlns:a16="http://schemas.microsoft.com/office/drawing/2014/main" id="{A49038F2-E4B9-C45A-CF3B-FB290E5D14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106" name="Oval 105">
                        <a:extLst>
                          <a:ext uri="{FF2B5EF4-FFF2-40B4-BE49-F238E27FC236}">
                            <a16:creationId xmlns:a16="http://schemas.microsoft.com/office/drawing/2014/main" id="{1A765FB6-4EB2-D205-65F3-8E0F6431CC24}"/>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27424362-4043-AFED-57C9-95A2FB406B52}"/>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36C7777B-0725-4F23-DEF8-8CFD52CF316C}"/>
                        </a:ext>
                      </a:extLst>
                    </p:cNvPr>
                    <p:cNvGrpSpPr/>
                    <p:nvPr/>
                  </p:nvGrpSpPr>
                  <p:grpSpPr>
                    <a:xfrm rot="10800000">
                      <a:off x="2486673" y="1190883"/>
                      <a:ext cx="981622" cy="914400"/>
                      <a:chOff x="1027029" y="802169"/>
                      <a:chExt cx="1080952" cy="914400"/>
                    </a:xfrm>
                    <a:solidFill>
                      <a:srgbClr val="FFC0A4"/>
                    </a:solidFill>
                  </p:grpSpPr>
                  <p:pic>
                    <p:nvPicPr>
                      <p:cNvPr id="102" name="Graphic 101" descr="Marker with solid fill">
                        <a:extLst>
                          <a:ext uri="{FF2B5EF4-FFF2-40B4-BE49-F238E27FC236}">
                            <a16:creationId xmlns:a16="http://schemas.microsoft.com/office/drawing/2014/main" id="{1194226B-397D-74DD-FDF8-B4E3C62E83A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103" name="Oval 102">
                        <a:extLst>
                          <a:ext uri="{FF2B5EF4-FFF2-40B4-BE49-F238E27FC236}">
                            <a16:creationId xmlns:a16="http://schemas.microsoft.com/office/drawing/2014/main" id="{BF7A10A4-56FB-6323-B234-7DDA779031D7}"/>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03A756EF-A509-F93A-098A-6B9E6A7DC8DA}"/>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1E27A36A-C9AF-D76A-926C-0EB8085C4AE5}"/>
                        </a:ext>
                      </a:extLst>
                    </p:cNvPr>
                    <p:cNvGrpSpPr/>
                    <p:nvPr/>
                  </p:nvGrpSpPr>
                  <p:grpSpPr>
                    <a:xfrm>
                      <a:off x="1717365" y="1639603"/>
                      <a:ext cx="914400" cy="914400"/>
                      <a:chOff x="1107905" y="802179"/>
                      <a:chExt cx="914400" cy="914400"/>
                    </a:xfrm>
                  </p:grpSpPr>
                  <p:pic>
                    <p:nvPicPr>
                      <p:cNvPr id="99" name="Graphic 98" descr="Marker with solid fill">
                        <a:extLst>
                          <a:ext uri="{FF2B5EF4-FFF2-40B4-BE49-F238E27FC236}">
                            <a16:creationId xmlns:a16="http://schemas.microsoft.com/office/drawing/2014/main" id="{D151CFBE-7B06-F916-8427-D0C10F6A7B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100" name="Oval 99">
                        <a:extLst>
                          <a:ext uri="{FF2B5EF4-FFF2-40B4-BE49-F238E27FC236}">
                            <a16:creationId xmlns:a16="http://schemas.microsoft.com/office/drawing/2014/main" id="{D499E5D4-A941-02DC-22B0-AFA5E122BC23}"/>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D682DE99-6C55-1A4F-6703-916042CF1E05}"/>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D4DF8C14-A195-B7FC-D9E4-17AA66D0BB9E}"/>
                        </a:ext>
                      </a:extLst>
                    </p:cNvPr>
                    <p:cNvGrpSpPr/>
                    <p:nvPr/>
                  </p:nvGrpSpPr>
                  <p:grpSpPr>
                    <a:xfrm rot="10800000">
                      <a:off x="2365105" y="1638353"/>
                      <a:ext cx="830375" cy="914400"/>
                      <a:chOff x="1015421" y="802179"/>
                      <a:chExt cx="914400" cy="914400"/>
                    </a:xfrm>
                    <a:solidFill>
                      <a:srgbClr val="FFC0A4"/>
                    </a:solidFill>
                  </p:grpSpPr>
                  <p:pic>
                    <p:nvPicPr>
                      <p:cNvPr id="96" name="Graphic 95" descr="Marker with solid fill">
                        <a:extLst>
                          <a:ext uri="{FF2B5EF4-FFF2-40B4-BE49-F238E27FC236}">
                            <a16:creationId xmlns:a16="http://schemas.microsoft.com/office/drawing/2014/main" id="{CB5D355B-EB99-16B4-D0B7-F8116336F8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97" name="Oval 96">
                        <a:extLst>
                          <a:ext uri="{FF2B5EF4-FFF2-40B4-BE49-F238E27FC236}">
                            <a16:creationId xmlns:a16="http://schemas.microsoft.com/office/drawing/2014/main" id="{2B6A5D42-7A4E-6520-1D7B-587FDA51C75D}"/>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7697DC98-CDCA-8F10-345D-76B346D10BC1}"/>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Oval 94">
                      <a:extLst>
                        <a:ext uri="{FF2B5EF4-FFF2-40B4-BE49-F238E27FC236}">
                          <a16:creationId xmlns:a16="http://schemas.microsoft.com/office/drawing/2014/main" id="{07812C4F-A3C6-EB16-910C-A58B936584F3}"/>
                        </a:ext>
                      </a:extLst>
                    </p:cNvPr>
                    <p:cNvSpPr/>
                    <p:nvPr/>
                  </p:nvSpPr>
                  <p:spPr>
                    <a:xfrm>
                      <a:off x="2434170" y="2244460"/>
                      <a:ext cx="365760" cy="36576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6442EF50-F2A2-5008-CB3E-2DF3ADF4B2C7}"/>
                      </a:ext>
                    </a:extLst>
                  </p:cNvPr>
                  <p:cNvGrpSpPr/>
                  <p:nvPr/>
                </p:nvGrpSpPr>
                <p:grpSpPr>
                  <a:xfrm rot="10800000">
                    <a:off x="1077537" y="-91462"/>
                    <a:ext cx="2819400" cy="1808041"/>
                    <a:chOff x="1066800" y="802179"/>
                    <a:chExt cx="2819400" cy="1808041"/>
                  </a:xfrm>
                </p:grpSpPr>
                <p:grpSp>
                  <p:nvGrpSpPr>
                    <p:cNvPr id="64" name="Group 63">
                      <a:extLst>
                        <a:ext uri="{FF2B5EF4-FFF2-40B4-BE49-F238E27FC236}">
                          <a16:creationId xmlns:a16="http://schemas.microsoft.com/office/drawing/2014/main" id="{0AE35C24-922B-EEE0-90AE-C24AEF0F46FA}"/>
                        </a:ext>
                      </a:extLst>
                    </p:cNvPr>
                    <p:cNvGrpSpPr/>
                    <p:nvPr/>
                  </p:nvGrpSpPr>
                  <p:grpSpPr>
                    <a:xfrm>
                      <a:off x="1066800" y="802179"/>
                      <a:ext cx="1409700" cy="914400"/>
                      <a:chOff x="1066800" y="802179"/>
                      <a:chExt cx="1409700" cy="914400"/>
                    </a:xfrm>
                  </p:grpSpPr>
                  <p:pic>
                    <p:nvPicPr>
                      <p:cNvPr id="86" name="Graphic 85" descr="Marker with solid fill">
                        <a:extLst>
                          <a:ext uri="{FF2B5EF4-FFF2-40B4-BE49-F238E27FC236}">
                            <a16:creationId xmlns:a16="http://schemas.microsoft.com/office/drawing/2014/main" id="{4551E8D2-07D2-FC4C-3271-1EE7E8589A8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87" name="Oval 86">
                        <a:extLst>
                          <a:ext uri="{FF2B5EF4-FFF2-40B4-BE49-F238E27FC236}">
                            <a16:creationId xmlns:a16="http://schemas.microsoft.com/office/drawing/2014/main" id="{9E217510-707D-E4B8-0323-F64C0FC3DE16}"/>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F3CC3B10-EF13-DC9C-9F1A-FB0388F52CED}"/>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913E4CEE-9D78-7F4E-3365-62433B691109}"/>
                        </a:ext>
                      </a:extLst>
                    </p:cNvPr>
                    <p:cNvGrpSpPr/>
                    <p:nvPr/>
                  </p:nvGrpSpPr>
                  <p:grpSpPr>
                    <a:xfrm rot="10800000">
                      <a:off x="2476500" y="802179"/>
                      <a:ext cx="1409700" cy="914400"/>
                      <a:chOff x="1066800" y="802179"/>
                      <a:chExt cx="1409700" cy="914400"/>
                    </a:xfrm>
                    <a:solidFill>
                      <a:srgbClr val="FFC0A4"/>
                    </a:solidFill>
                  </p:grpSpPr>
                  <p:pic>
                    <p:nvPicPr>
                      <p:cNvPr id="83" name="Graphic 82" descr="Marker with solid fill">
                        <a:extLst>
                          <a:ext uri="{FF2B5EF4-FFF2-40B4-BE49-F238E27FC236}">
                            <a16:creationId xmlns:a16="http://schemas.microsoft.com/office/drawing/2014/main" id="{5091C2BA-3074-9E9D-8127-2078D7F0D7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84" name="Oval 83">
                        <a:extLst>
                          <a:ext uri="{FF2B5EF4-FFF2-40B4-BE49-F238E27FC236}">
                            <a16:creationId xmlns:a16="http://schemas.microsoft.com/office/drawing/2014/main" id="{20017E85-3E01-8EE1-D378-E8942F1316C2}"/>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B473EBEB-A4A4-091A-20D1-05D680F6F3A5}"/>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3E4E7EF4-B064-65C9-5CD5-1343F55A87A6}"/>
                        </a:ext>
                      </a:extLst>
                    </p:cNvPr>
                    <p:cNvGrpSpPr/>
                    <p:nvPr/>
                  </p:nvGrpSpPr>
                  <p:grpSpPr>
                    <a:xfrm>
                      <a:off x="1438558" y="1190873"/>
                      <a:ext cx="1043940" cy="914400"/>
                      <a:chOff x="1098258" y="802179"/>
                      <a:chExt cx="1043940" cy="914400"/>
                    </a:xfrm>
                  </p:grpSpPr>
                  <p:pic>
                    <p:nvPicPr>
                      <p:cNvPr id="80" name="Graphic 79" descr="Marker with solid fill">
                        <a:extLst>
                          <a:ext uri="{FF2B5EF4-FFF2-40B4-BE49-F238E27FC236}">
                            <a16:creationId xmlns:a16="http://schemas.microsoft.com/office/drawing/2014/main" id="{CAAE7470-485F-5499-46BB-1BECE68EBB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81" name="Oval 80">
                        <a:extLst>
                          <a:ext uri="{FF2B5EF4-FFF2-40B4-BE49-F238E27FC236}">
                            <a16:creationId xmlns:a16="http://schemas.microsoft.com/office/drawing/2014/main" id="{B70601C1-A011-4ED5-BB0B-FFFAC1915E19}"/>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7BFBF464-0734-A2CD-BA08-24E4908D13CB}"/>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D4698B09-CE86-6D1A-208B-0A3B9EE1C009}"/>
                        </a:ext>
                      </a:extLst>
                    </p:cNvPr>
                    <p:cNvGrpSpPr/>
                    <p:nvPr/>
                  </p:nvGrpSpPr>
                  <p:grpSpPr>
                    <a:xfrm rot="10800000">
                      <a:off x="2481305" y="1190873"/>
                      <a:ext cx="981627" cy="914400"/>
                      <a:chOff x="1032944" y="802179"/>
                      <a:chExt cx="1080957" cy="914400"/>
                    </a:xfrm>
                    <a:solidFill>
                      <a:srgbClr val="FFC0A4"/>
                    </a:solidFill>
                  </p:grpSpPr>
                  <p:pic>
                    <p:nvPicPr>
                      <p:cNvPr id="77" name="Graphic 76" descr="Marker with solid fill">
                        <a:extLst>
                          <a:ext uri="{FF2B5EF4-FFF2-40B4-BE49-F238E27FC236}">
                            <a16:creationId xmlns:a16="http://schemas.microsoft.com/office/drawing/2014/main" id="{03A65A3A-2BB2-B879-0D79-6CD3D955D9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78" name="Oval 77">
                        <a:extLst>
                          <a:ext uri="{FF2B5EF4-FFF2-40B4-BE49-F238E27FC236}">
                            <a16:creationId xmlns:a16="http://schemas.microsoft.com/office/drawing/2014/main" id="{88FD6002-FABB-F9C6-8412-FFD246B1D0EE}"/>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EAD294BA-7A86-B1E0-CD08-46D9F0D1F4DA}"/>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68E30A51-ADD6-FF51-EE92-C4CBFFA7E7EE}"/>
                        </a:ext>
                      </a:extLst>
                    </p:cNvPr>
                    <p:cNvGrpSpPr/>
                    <p:nvPr/>
                  </p:nvGrpSpPr>
                  <p:grpSpPr>
                    <a:xfrm>
                      <a:off x="1723447" y="1639603"/>
                      <a:ext cx="914400" cy="914400"/>
                      <a:chOff x="1113987" y="802179"/>
                      <a:chExt cx="914400" cy="914400"/>
                    </a:xfrm>
                  </p:grpSpPr>
                  <p:pic>
                    <p:nvPicPr>
                      <p:cNvPr id="74" name="Graphic 73" descr="Marker with solid fill">
                        <a:extLst>
                          <a:ext uri="{FF2B5EF4-FFF2-40B4-BE49-F238E27FC236}">
                            <a16:creationId xmlns:a16="http://schemas.microsoft.com/office/drawing/2014/main" id="{57FA53BE-0229-34EE-2AD0-26E65A8F7A3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75" name="Oval 74">
                        <a:extLst>
                          <a:ext uri="{FF2B5EF4-FFF2-40B4-BE49-F238E27FC236}">
                            <a16:creationId xmlns:a16="http://schemas.microsoft.com/office/drawing/2014/main" id="{DCF5E22C-6171-526B-4D25-7029511EC46C}"/>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771790B-DEB6-FD79-2C28-5012C287030E}"/>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7FD50690-9E2C-8BC3-EF5B-006A4B0DA6C5}"/>
                        </a:ext>
                      </a:extLst>
                    </p:cNvPr>
                    <p:cNvGrpSpPr/>
                    <p:nvPr/>
                  </p:nvGrpSpPr>
                  <p:grpSpPr>
                    <a:xfrm rot="10800000">
                      <a:off x="2370110" y="1638333"/>
                      <a:ext cx="830375" cy="914400"/>
                      <a:chOff x="1009908" y="802199"/>
                      <a:chExt cx="914400" cy="914400"/>
                    </a:xfrm>
                    <a:solidFill>
                      <a:srgbClr val="FFC0A4"/>
                    </a:solidFill>
                  </p:grpSpPr>
                  <p:pic>
                    <p:nvPicPr>
                      <p:cNvPr id="71" name="Graphic 70" descr="Marker with solid fill">
                        <a:extLst>
                          <a:ext uri="{FF2B5EF4-FFF2-40B4-BE49-F238E27FC236}">
                            <a16:creationId xmlns:a16="http://schemas.microsoft.com/office/drawing/2014/main" id="{52B89C58-5D73-ACB3-1FB7-2ED21C81E0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72" name="Oval 71">
                        <a:extLst>
                          <a:ext uri="{FF2B5EF4-FFF2-40B4-BE49-F238E27FC236}">
                            <a16:creationId xmlns:a16="http://schemas.microsoft.com/office/drawing/2014/main" id="{F55C0F73-C6E1-ADA4-1246-2BA8C8D88BF6}"/>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CE27AD6-9A1F-BC73-F2C3-1B80CB48414D}"/>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Oval 69">
                      <a:extLst>
                        <a:ext uri="{FF2B5EF4-FFF2-40B4-BE49-F238E27FC236}">
                          <a16:creationId xmlns:a16="http://schemas.microsoft.com/office/drawing/2014/main" id="{B5C9843A-CDA6-B65D-70B4-3F18A3D01160}"/>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 name="Group 9">
                  <a:extLst>
                    <a:ext uri="{FF2B5EF4-FFF2-40B4-BE49-F238E27FC236}">
                      <a16:creationId xmlns:a16="http://schemas.microsoft.com/office/drawing/2014/main" id="{A91FE4B0-8EF2-CE1F-E02E-D009618FA10C}"/>
                    </a:ext>
                  </a:extLst>
                </p:cNvPr>
                <p:cNvGrpSpPr/>
                <p:nvPr/>
              </p:nvGrpSpPr>
              <p:grpSpPr>
                <a:xfrm flipH="1">
                  <a:off x="1069505" y="2304619"/>
                  <a:ext cx="2830137" cy="2645465"/>
                  <a:chOff x="1066800" y="-35245"/>
                  <a:chExt cx="2830137" cy="2645465"/>
                </a:xfrm>
              </p:grpSpPr>
              <p:grpSp>
                <p:nvGrpSpPr>
                  <p:cNvPr id="11" name="Group 10">
                    <a:extLst>
                      <a:ext uri="{FF2B5EF4-FFF2-40B4-BE49-F238E27FC236}">
                        <a16:creationId xmlns:a16="http://schemas.microsoft.com/office/drawing/2014/main" id="{9A969414-E710-FD1C-767D-55330924FAB6}"/>
                      </a:ext>
                    </a:extLst>
                  </p:cNvPr>
                  <p:cNvGrpSpPr/>
                  <p:nvPr/>
                </p:nvGrpSpPr>
                <p:grpSpPr>
                  <a:xfrm>
                    <a:off x="1066800" y="802179"/>
                    <a:ext cx="2819400" cy="1808041"/>
                    <a:chOff x="1066800" y="802179"/>
                    <a:chExt cx="2819400" cy="1808041"/>
                  </a:xfrm>
                </p:grpSpPr>
                <p:grpSp>
                  <p:nvGrpSpPr>
                    <p:cNvPr id="37" name="Group 36">
                      <a:extLst>
                        <a:ext uri="{FF2B5EF4-FFF2-40B4-BE49-F238E27FC236}">
                          <a16:creationId xmlns:a16="http://schemas.microsoft.com/office/drawing/2014/main" id="{E0110472-700A-A3D0-DFFF-1EB02EC92702}"/>
                        </a:ext>
                      </a:extLst>
                    </p:cNvPr>
                    <p:cNvGrpSpPr/>
                    <p:nvPr/>
                  </p:nvGrpSpPr>
                  <p:grpSpPr>
                    <a:xfrm>
                      <a:off x="1066800" y="802179"/>
                      <a:ext cx="1409700" cy="914400"/>
                      <a:chOff x="1066800" y="802179"/>
                      <a:chExt cx="1409700" cy="914400"/>
                    </a:xfrm>
                  </p:grpSpPr>
                  <p:pic>
                    <p:nvPicPr>
                      <p:cNvPr id="59" name="Graphic 58" descr="Marker with solid fill">
                        <a:extLst>
                          <a:ext uri="{FF2B5EF4-FFF2-40B4-BE49-F238E27FC236}">
                            <a16:creationId xmlns:a16="http://schemas.microsoft.com/office/drawing/2014/main" id="{F7636713-F162-4C03-E8A6-FC516985AC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60" name="Oval 59">
                        <a:extLst>
                          <a:ext uri="{FF2B5EF4-FFF2-40B4-BE49-F238E27FC236}">
                            <a16:creationId xmlns:a16="http://schemas.microsoft.com/office/drawing/2014/main" id="{DB0C6F5A-4211-899E-5914-4A8A045EDA8D}"/>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5067995-DFDD-D31F-B1A2-CACB8FFB09CA}"/>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51554088-BE01-94A0-492D-1083627A4F49}"/>
                        </a:ext>
                      </a:extLst>
                    </p:cNvPr>
                    <p:cNvGrpSpPr/>
                    <p:nvPr/>
                  </p:nvGrpSpPr>
                  <p:grpSpPr>
                    <a:xfrm rot="10800000">
                      <a:off x="2476500" y="802179"/>
                      <a:ext cx="1409700" cy="914400"/>
                      <a:chOff x="1066800" y="802179"/>
                      <a:chExt cx="1409700" cy="914400"/>
                    </a:xfrm>
                    <a:solidFill>
                      <a:srgbClr val="FFC0A4"/>
                    </a:solidFill>
                  </p:grpSpPr>
                  <p:pic>
                    <p:nvPicPr>
                      <p:cNvPr id="56" name="Graphic 55" descr="Marker with solid fill">
                        <a:extLst>
                          <a:ext uri="{FF2B5EF4-FFF2-40B4-BE49-F238E27FC236}">
                            <a16:creationId xmlns:a16="http://schemas.microsoft.com/office/drawing/2014/main" id="{9AC3BC51-45D7-76B3-C3A5-2F32E236786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57" name="Oval 56">
                        <a:extLst>
                          <a:ext uri="{FF2B5EF4-FFF2-40B4-BE49-F238E27FC236}">
                            <a16:creationId xmlns:a16="http://schemas.microsoft.com/office/drawing/2014/main" id="{848A28BB-05ED-F9E9-A329-A36163A854F0}"/>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7B9167CA-3A81-AB78-1E89-6F24793CD4B8}"/>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EFAB7BB4-11DC-FC9A-9C0B-A4479BFE17C0}"/>
                        </a:ext>
                      </a:extLst>
                    </p:cNvPr>
                    <p:cNvGrpSpPr/>
                    <p:nvPr/>
                  </p:nvGrpSpPr>
                  <p:grpSpPr>
                    <a:xfrm>
                      <a:off x="1443052" y="1190873"/>
                      <a:ext cx="1043940" cy="914400"/>
                      <a:chOff x="1102752" y="802179"/>
                      <a:chExt cx="1043940" cy="914400"/>
                    </a:xfrm>
                  </p:grpSpPr>
                  <p:pic>
                    <p:nvPicPr>
                      <p:cNvPr id="53" name="Graphic 52" descr="Marker with solid fill">
                        <a:extLst>
                          <a:ext uri="{FF2B5EF4-FFF2-40B4-BE49-F238E27FC236}">
                            <a16:creationId xmlns:a16="http://schemas.microsoft.com/office/drawing/2014/main" id="{2EEA1971-6A0D-D577-8E12-34E5A7E541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54" name="Oval 53">
                        <a:extLst>
                          <a:ext uri="{FF2B5EF4-FFF2-40B4-BE49-F238E27FC236}">
                            <a16:creationId xmlns:a16="http://schemas.microsoft.com/office/drawing/2014/main" id="{3C33875D-5A08-4E03-252F-8FF221DE6663}"/>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BB4C594-A71A-EB3C-4677-DFB1C6EF59B4}"/>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BB78150F-6E72-38CF-73B4-F86EA9DF6F5A}"/>
                        </a:ext>
                      </a:extLst>
                    </p:cNvPr>
                    <p:cNvGrpSpPr/>
                    <p:nvPr/>
                  </p:nvGrpSpPr>
                  <p:grpSpPr>
                    <a:xfrm rot="10800000">
                      <a:off x="2486673" y="1190883"/>
                      <a:ext cx="981622" cy="914400"/>
                      <a:chOff x="1027029" y="802169"/>
                      <a:chExt cx="1080952" cy="914400"/>
                    </a:xfrm>
                    <a:solidFill>
                      <a:srgbClr val="FFC0A4"/>
                    </a:solidFill>
                  </p:grpSpPr>
                  <p:pic>
                    <p:nvPicPr>
                      <p:cNvPr id="50" name="Graphic 49" descr="Marker with solid fill">
                        <a:extLst>
                          <a:ext uri="{FF2B5EF4-FFF2-40B4-BE49-F238E27FC236}">
                            <a16:creationId xmlns:a16="http://schemas.microsoft.com/office/drawing/2014/main" id="{1B06B89B-E156-2C04-BD98-94213842B94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51" name="Oval 50">
                        <a:extLst>
                          <a:ext uri="{FF2B5EF4-FFF2-40B4-BE49-F238E27FC236}">
                            <a16:creationId xmlns:a16="http://schemas.microsoft.com/office/drawing/2014/main" id="{43DC2B01-B08E-6C51-374E-6EFB6C760ED7}"/>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5F8B44A-9D69-6CDF-4530-53F5416D7658}"/>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1FCD8FF2-276E-8E0D-4C0C-E4C333BC73EA}"/>
                        </a:ext>
                      </a:extLst>
                    </p:cNvPr>
                    <p:cNvGrpSpPr/>
                    <p:nvPr/>
                  </p:nvGrpSpPr>
                  <p:grpSpPr>
                    <a:xfrm>
                      <a:off x="1717365" y="1639603"/>
                      <a:ext cx="914400" cy="914400"/>
                      <a:chOff x="1107905" y="802179"/>
                      <a:chExt cx="914400" cy="914400"/>
                    </a:xfrm>
                  </p:grpSpPr>
                  <p:pic>
                    <p:nvPicPr>
                      <p:cNvPr id="47" name="Graphic 46" descr="Marker with solid fill">
                        <a:extLst>
                          <a:ext uri="{FF2B5EF4-FFF2-40B4-BE49-F238E27FC236}">
                            <a16:creationId xmlns:a16="http://schemas.microsoft.com/office/drawing/2014/main" id="{88EA7BFB-51D6-4DA2-4E9D-EC543636D0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48" name="Oval 47">
                        <a:extLst>
                          <a:ext uri="{FF2B5EF4-FFF2-40B4-BE49-F238E27FC236}">
                            <a16:creationId xmlns:a16="http://schemas.microsoft.com/office/drawing/2014/main" id="{4BB8F74D-572B-F35D-A8BE-9E1C2ABBB1F9}"/>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3491860-3D4E-2F2E-6632-3C91B8602C6E}"/>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E1B20693-CD59-6991-FE06-360B21A9D3C4}"/>
                        </a:ext>
                      </a:extLst>
                    </p:cNvPr>
                    <p:cNvGrpSpPr/>
                    <p:nvPr/>
                  </p:nvGrpSpPr>
                  <p:grpSpPr>
                    <a:xfrm rot="10800000">
                      <a:off x="2365105" y="1638353"/>
                      <a:ext cx="830375" cy="914400"/>
                      <a:chOff x="1015421" y="802179"/>
                      <a:chExt cx="914400" cy="914400"/>
                    </a:xfrm>
                    <a:solidFill>
                      <a:srgbClr val="FFC0A4"/>
                    </a:solidFill>
                  </p:grpSpPr>
                  <p:pic>
                    <p:nvPicPr>
                      <p:cNvPr id="44" name="Graphic 43" descr="Marker with solid fill">
                        <a:extLst>
                          <a:ext uri="{FF2B5EF4-FFF2-40B4-BE49-F238E27FC236}">
                            <a16:creationId xmlns:a16="http://schemas.microsoft.com/office/drawing/2014/main" id="{90E04111-1A49-CD36-CD15-AC4C05C8A3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45" name="Oval 44">
                        <a:extLst>
                          <a:ext uri="{FF2B5EF4-FFF2-40B4-BE49-F238E27FC236}">
                            <a16:creationId xmlns:a16="http://schemas.microsoft.com/office/drawing/2014/main" id="{19AD8560-3B49-0B8F-0025-B8CB13979D1F}"/>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F5A8821-4DB0-A02D-69F2-AE113CADB181}"/>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Oval 42">
                      <a:extLst>
                        <a:ext uri="{FF2B5EF4-FFF2-40B4-BE49-F238E27FC236}">
                          <a16:creationId xmlns:a16="http://schemas.microsoft.com/office/drawing/2014/main" id="{FA8E4D1D-C36E-EAC7-980B-E2A94375257D}"/>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5A0BC7A-0BB4-32A3-08E9-F4FCBC2B9847}"/>
                      </a:ext>
                    </a:extLst>
                  </p:cNvPr>
                  <p:cNvGrpSpPr/>
                  <p:nvPr/>
                </p:nvGrpSpPr>
                <p:grpSpPr>
                  <a:xfrm rot="10800000">
                    <a:off x="1077537" y="-35245"/>
                    <a:ext cx="2819400" cy="1751824"/>
                    <a:chOff x="1066800" y="802179"/>
                    <a:chExt cx="2819400" cy="1751824"/>
                  </a:xfrm>
                </p:grpSpPr>
                <p:grpSp>
                  <p:nvGrpSpPr>
                    <p:cNvPr id="13" name="Group 12">
                      <a:extLst>
                        <a:ext uri="{FF2B5EF4-FFF2-40B4-BE49-F238E27FC236}">
                          <a16:creationId xmlns:a16="http://schemas.microsoft.com/office/drawing/2014/main" id="{7A017354-60CE-A02D-417E-5C03435912F3}"/>
                        </a:ext>
                      </a:extLst>
                    </p:cNvPr>
                    <p:cNvGrpSpPr/>
                    <p:nvPr/>
                  </p:nvGrpSpPr>
                  <p:grpSpPr>
                    <a:xfrm>
                      <a:off x="1066800" y="802179"/>
                      <a:ext cx="1409700" cy="914400"/>
                      <a:chOff x="1066800" y="802179"/>
                      <a:chExt cx="1409700" cy="914400"/>
                    </a:xfrm>
                  </p:grpSpPr>
                  <p:pic>
                    <p:nvPicPr>
                      <p:cNvPr id="34" name="Graphic 33" descr="Marker with solid fill">
                        <a:extLst>
                          <a:ext uri="{FF2B5EF4-FFF2-40B4-BE49-F238E27FC236}">
                            <a16:creationId xmlns:a16="http://schemas.microsoft.com/office/drawing/2014/main" id="{3209D580-1931-F43C-586C-C6C6DA45CA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35" name="Oval 34">
                        <a:extLst>
                          <a:ext uri="{FF2B5EF4-FFF2-40B4-BE49-F238E27FC236}">
                            <a16:creationId xmlns:a16="http://schemas.microsoft.com/office/drawing/2014/main" id="{C1900C54-7FFF-1C5D-667D-C97C75F51548}"/>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BC99691-9AED-AA61-C201-892EA4FE8281}"/>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069E1ED7-3299-9D7B-0021-2863BBB54298}"/>
                        </a:ext>
                      </a:extLst>
                    </p:cNvPr>
                    <p:cNvGrpSpPr/>
                    <p:nvPr/>
                  </p:nvGrpSpPr>
                  <p:grpSpPr>
                    <a:xfrm rot="10800000">
                      <a:off x="2476500" y="802179"/>
                      <a:ext cx="1409700" cy="914400"/>
                      <a:chOff x="1066800" y="802179"/>
                      <a:chExt cx="1409700" cy="914400"/>
                    </a:xfrm>
                    <a:solidFill>
                      <a:srgbClr val="FFC0A4"/>
                    </a:solidFill>
                  </p:grpSpPr>
                  <p:pic>
                    <p:nvPicPr>
                      <p:cNvPr id="31" name="Graphic 30" descr="Marker with solid fill">
                        <a:extLst>
                          <a:ext uri="{FF2B5EF4-FFF2-40B4-BE49-F238E27FC236}">
                            <a16:creationId xmlns:a16="http://schemas.microsoft.com/office/drawing/2014/main" id="{8B5B72BF-9779-6380-3A96-5CC0BAB8B3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32" name="Oval 31">
                        <a:extLst>
                          <a:ext uri="{FF2B5EF4-FFF2-40B4-BE49-F238E27FC236}">
                            <a16:creationId xmlns:a16="http://schemas.microsoft.com/office/drawing/2014/main" id="{0D0EA64B-AE47-D0AD-3ED2-94D40D799DFB}"/>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6F89EBC-850E-ECB9-854B-B3D7FAED0EB1}"/>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62CE6EAE-EF55-DEF7-304F-564BBB1A5BBE}"/>
                        </a:ext>
                      </a:extLst>
                    </p:cNvPr>
                    <p:cNvGrpSpPr/>
                    <p:nvPr/>
                  </p:nvGrpSpPr>
                  <p:grpSpPr>
                    <a:xfrm>
                      <a:off x="1438558" y="1190873"/>
                      <a:ext cx="1043940" cy="914400"/>
                      <a:chOff x="1098258" y="802179"/>
                      <a:chExt cx="1043940" cy="914400"/>
                    </a:xfrm>
                  </p:grpSpPr>
                  <p:pic>
                    <p:nvPicPr>
                      <p:cNvPr id="28" name="Graphic 27" descr="Marker with solid fill">
                        <a:extLst>
                          <a:ext uri="{FF2B5EF4-FFF2-40B4-BE49-F238E27FC236}">
                            <a16:creationId xmlns:a16="http://schemas.microsoft.com/office/drawing/2014/main" id="{A75C04AF-9D34-2A1D-D71E-632D9E8EFD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29" name="Oval 28">
                        <a:extLst>
                          <a:ext uri="{FF2B5EF4-FFF2-40B4-BE49-F238E27FC236}">
                            <a16:creationId xmlns:a16="http://schemas.microsoft.com/office/drawing/2014/main" id="{AEC1C188-E6CB-75A4-9C24-E8B153452C1F}"/>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0F16DB7-9B91-3646-F320-371692F72150}"/>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0B03DAB9-342A-3020-3B2F-DC9FAFF3A750}"/>
                        </a:ext>
                      </a:extLst>
                    </p:cNvPr>
                    <p:cNvGrpSpPr/>
                    <p:nvPr/>
                  </p:nvGrpSpPr>
                  <p:grpSpPr>
                    <a:xfrm rot="10800000">
                      <a:off x="2481305" y="1190873"/>
                      <a:ext cx="981627" cy="914400"/>
                      <a:chOff x="1032944" y="802179"/>
                      <a:chExt cx="1080957" cy="914400"/>
                    </a:xfrm>
                    <a:solidFill>
                      <a:srgbClr val="FFC0A4"/>
                    </a:solidFill>
                  </p:grpSpPr>
                  <p:pic>
                    <p:nvPicPr>
                      <p:cNvPr id="25" name="Graphic 24" descr="Marker with solid fill">
                        <a:extLst>
                          <a:ext uri="{FF2B5EF4-FFF2-40B4-BE49-F238E27FC236}">
                            <a16:creationId xmlns:a16="http://schemas.microsoft.com/office/drawing/2014/main" id="{161BB2ED-07EC-147C-5650-63782FDC9A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26" name="Oval 25">
                        <a:extLst>
                          <a:ext uri="{FF2B5EF4-FFF2-40B4-BE49-F238E27FC236}">
                            <a16:creationId xmlns:a16="http://schemas.microsoft.com/office/drawing/2014/main" id="{4BC0CE0A-4C1A-49AD-9A4A-4A0A1AF17D8B}"/>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B13799E-4490-AA49-3837-DFF3096DDBD2}"/>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4069CE3E-31D8-2B3B-19CF-8AEC7FCA0A19}"/>
                        </a:ext>
                      </a:extLst>
                    </p:cNvPr>
                    <p:cNvGrpSpPr/>
                    <p:nvPr/>
                  </p:nvGrpSpPr>
                  <p:grpSpPr>
                    <a:xfrm>
                      <a:off x="1723447" y="1639603"/>
                      <a:ext cx="914400" cy="914400"/>
                      <a:chOff x="1113987" y="802179"/>
                      <a:chExt cx="914400" cy="914400"/>
                    </a:xfrm>
                  </p:grpSpPr>
                  <p:pic>
                    <p:nvPicPr>
                      <p:cNvPr id="22" name="Graphic 21" descr="Marker with solid fill">
                        <a:extLst>
                          <a:ext uri="{FF2B5EF4-FFF2-40B4-BE49-F238E27FC236}">
                            <a16:creationId xmlns:a16="http://schemas.microsoft.com/office/drawing/2014/main" id="{379FE2E7-C228-4404-F61D-DED82026E8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23" name="Oval 22">
                        <a:extLst>
                          <a:ext uri="{FF2B5EF4-FFF2-40B4-BE49-F238E27FC236}">
                            <a16:creationId xmlns:a16="http://schemas.microsoft.com/office/drawing/2014/main" id="{422ADEE6-FC97-5CD9-3D11-11A64645BB30}"/>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CA3088F-0CF9-BAF5-2F92-9C142FE95CEE}"/>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A512EFD2-FBCE-2A4F-B3FA-BC16C2FE291A}"/>
                        </a:ext>
                      </a:extLst>
                    </p:cNvPr>
                    <p:cNvGrpSpPr/>
                    <p:nvPr/>
                  </p:nvGrpSpPr>
                  <p:grpSpPr>
                    <a:xfrm rot="10800000">
                      <a:off x="2370110" y="1638333"/>
                      <a:ext cx="830375" cy="914400"/>
                      <a:chOff x="1009908" y="802199"/>
                      <a:chExt cx="914400" cy="914400"/>
                    </a:xfrm>
                    <a:solidFill>
                      <a:srgbClr val="FFC0A4"/>
                    </a:solidFill>
                  </p:grpSpPr>
                  <p:pic>
                    <p:nvPicPr>
                      <p:cNvPr id="19" name="Graphic 18" descr="Marker with solid fill">
                        <a:extLst>
                          <a:ext uri="{FF2B5EF4-FFF2-40B4-BE49-F238E27FC236}">
                            <a16:creationId xmlns:a16="http://schemas.microsoft.com/office/drawing/2014/main" id="{504791D7-3C63-ABD1-7F65-D2CFD320FD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20" name="Oval 19">
                        <a:extLst>
                          <a:ext uri="{FF2B5EF4-FFF2-40B4-BE49-F238E27FC236}">
                            <a16:creationId xmlns:a16="http://schemas.microsoft.com/office/drawing/2014/main" id="{1B1AD3F8-C2D7-AA56-9180-C8914A98E93D}"/>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303C238-27B8-8795-D90F-4CD5A676526B}"/>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sp>
        <p:nvSpPr>
          <p:cNvPr id="2" name="Title 1">
            <a:extLst>
              <a:ext uri="{FF2B5EF4-FFF2-40B4-BE49-F238E27FC236}">
                <a16:creationId xmlns:a16="http://schemas.microsoft.com/office/drawing/2014/main" id="{2CC050B6-6B3E-EBFD-13DB-D500A2FBD17C}"/>
              </a:ext>
            </a:extLst>
          </p:cNvPr>
          <p:cNvSpPr>
            <a:spLocks noGrp="1"/>
          </p:cNvSpPr>
          <p:nvPr>
            <p:ph type="title"/>
          </p:nvPr>
        </p:nvSpPr>
        <p:spPr>
          <a:xfrm>
            <a:off x="1208674" y="365125"/>
            <a:ext cx="10145125" cy="1325563"/>
          </a:xfrm>
        </p:spPr>
        <p:txBody>
          <a:bodyPr/>
          <a:lstStyle/>
          <a:p>
            <a:r>
              <a:rPr lang="en-US">
                <a:latin typeface="Amasis MT Pro" panose="02040504050005020304" pitchFamily="18" charset="0"/>
              </a:rPr>
              <a:t>Selection Pressure</a:t>
            </a:r>
          </a:p>
        </p:txBody>
      </p:sp>
      <p:sp>
        <p:nvSpPr>
          <p:cNvPr id="3" name="Content Placeholder 2">
            <a:extLst>
              <a:ext uri="{FF2B5EF4-FFF2-40B4-BE49-F238E27FC236}">
                <a16:creationId xmlns:a16="http://schemas.microsoft.com/office/drawing/2014/main" id="{66CA9309-7FDA-1BF6-217C-FDA4FBF47AE2}"/>
              </a:ext>
            </a:extLst>
          </p:cNvPr>
          <p:cNvSpPr>
            <a:spLocks noGrp="1"/>
          </p:cNvSpPr>
          <p:nvPr>
            <p:ph idx="1"/>
          </p:nvPr>
        </p:nvSpPr>
        <p:spPr>
          <a:xfrm>
            <a:off x="1208674" y="1825625"/>
            <a:ext cx="10145126" cy="3356324"/>
          </a:xfrm>
        </p:spPr>
        <p:txBody>
          <a:bodyPr>
            <a:noAutofit/>
          </a:bodyPr>
          <a:lstStyle/>
          <a:p>
            <a:r>
              <a:rPr lang="en-US" sz="2200">
                <a:latin typeface="Amasis MT Pro Light" panose="02040304050005020304" pitchFamily="18" charset="0"/>
              </a:rPr>
              <a:t>Indicator of favoritism towards high fitness</a:t>
            </a:r>
          </a:p>
          <a:p>
            <a:endParaRPr lang="en-US" sz="2200">
              <a:latin typeface="Amasis MT Pro Light" panose="02040304050005020304" pitchFamily="18" charset="0"/>
            </a:endParaRPr>
          </a:p>
          <a:p>
            <a:r>
              <a:rPr lang="en-US" sz="2200">
                <a:latin typeface="Amasis MT Pro Light" panose="02040304050005020304" pitchFamily="18" charset="0"/>
              </a:rPr>
              <a:t>Selects higher fitness via enhanced competition</a:t>
            </a:r>
          </a:p>
          <a:p>
            <a:endParaRPr lang="en-US" sz="2200">
              <a:latin typeface="Amasis MT Pro Light" panose="02040304050005020304" pitchFamily="18" charset="0"/>
            </a:endParaRPr>
          </a:p>
          <a:p>
            <a:r>
              <a:rPr lang="en-US" sz="2200">
                <a:latin typeface="Amasis MT Pro Light" panose="02040304050005020304" pitchFamily="18" charset="0"/>
              </a:rPr>
              <a:t>Too much selection pressure skews the normal distribution curve</a:t>
            </a:r>
          </a:p>
          <a:p>
            <a:pPr lvl="1"/>
            <a:r>
              <a:rPr lang="en-US" sz="2000">
                <a:latin typeface="Amasis MT Pro Light" panose="02040304050005020304" pitchFamily="18" charset="0"/>
              </a:rPr>
              <a:t>Skewed distribution curves can be remedied by increasing crossover</a:t>
            </a:r>
          </a:p>
          <a:p>
            <a:pPr lvl="1"/>
            <a:r>
              <a:rPr lang="en-US" sz="2000">
                <a:latin typeface="Amasis MT Pro Light" panose="02040304050005020304" pitchFamily="18" charset="0"/>
              </a:rPr>
              <a:t>Too much crossover causes insensitivity to the building blocks of future fitness</a:t>
            </a:r>
          </a:p>
          <a:p>
            <a:endParaRPr lang="en-US" sz="2200">
              <a:latin typeface="Amasis MT Pro Light" panose="02040304050005020304" pitchFamily="18" charset="0"/>
            </a:endParaRPr>
          </a:p>
        </p:txBody>
      </p:sp>
      <p:cxnSp>
        <p:nvCxnSpPr>
          <p:cNvPr id="2140" name="Straight Connector 2139">
            <a:extLst>
              <a:ext uri="{FF2B5EF4-FFF2-40B4-BE49-F238E27FC236}">
                <a16:creationId xmlns:a16="http://schemas.microsoft.com/office/drawing/2014/main" id="{2958F05D-63E7-677F-0B3B-EE55D271B80A}"/>
              </a:ext>
            </a:extLst>
          </p:cNvPr>
          <p:cNvCxnSpPr/>
          <p:nvPr/>
        </p:nvCxnSpPr>
        <p:spPr>
          <a:xfrm>
            <a:off x="784907" y="578323"/>
            <a:ext cx="0" cy="6304679"/>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114" name="TextBox 2113">
            <a:extLst>
              <a:ext uri="{FF2B5EF4-FFF2-40B4-BE49-F238E27FC236}">
                <a16:creationId xmlns:a16="http://schemas.microsoft.com/office/drawing/2014/main" id="{E5B814ED-5DA3-92BA-7B05-406DE641564E}"/>
              </a:ext>
            </a:extLst>
          </p:cNvPr>
          <p:cNvSpPr txBox="1"/>
          <p:nvPr/>
        </p:nvSpPr>
        <p:spPr>
          <a:xfrm>
            <a:off x="1208674" y="5711418"/>
            <a:ext cx="8103881" cy="969496"/>
          </a:xfrm>
          <a:prstGeom prst="rect">
            <a:avLst/>
          </a:prstGeom>
          <a:noFill/>
        </p:spPr>
        <p:txBody>
          <a:bodyPr wrap="square" rtlCol="0">
            <a:spAutoFit/>
          </a:bodyPr>
          <a:lstStyle/>
          <a:p>
            <a:r>
              <a:rPr lang="en-US" sz="1500">
                <a:latin typeface="Amasis MT Pro Medium" panose="02040604050005020304" pitchFamily="18" charset="0"/>
              </a:rPr>
              <a:t>Reference  </a:t>
            </a:r>
          </a:p>
          <a:p>
            <a:r>
              <a:rPr lang="en-US" sz="1200">
                <a:latin typeface="Amasis MT Pro Light" panose="02040304050005020304" pitchFamily="18" charset="0"/>
              </a:rPr>
              <a:t>Miller, B. L., &amp; Goldberg, D. E. (1996). Genetic Algorithms, Selection Schemes, and the Varying Effects of Noise. Evolutionary Computation, 4(2), 113–131. https://doi.org/10.1162/evco.1996.4.2.113</a:t>
            </a:r>
          </a:p>
          <a:p>
            <a:endParaRPr lang="en-US">
              <a:latin typeface="Amasis MT Pro Light" panose="02040304050005020304" pitchFamily="18" charset="0"/>
            </a:endParaRPr>
          </a:p>
        </p:txBody>
      </p:sp>
      <p:pic>
        <p:nvPicPr>
          <p:cNvPr id="2117" name="Recorded Sound">
            <a:hlinkClick r:id="" action="ppaction://media"/>
            <a:extLst>
              <a:ext uri="{FF2B5EF4-FFF2-40B4-BE49-F238E27FC236}">
                <a16:creationId xmlns:a16="http://schemas.microsoft.com/office/drawing/2014/main" id="{5C62F110-F607-8685-DCFE-D06C108477C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7391283" y="2220157"/>
            <a:ext cx="609600" cy="609600"/>
          </a:xfrm>
          <a:prstGeom prst="rect">
            <a:avLst/>
          </a:prstGeom>
        </p:spPr>
      </p:pic>
    </p:spTree>
    <p:extLst>
      <p:ext uri="{BB962C8B-B14F-4D97-AF65-F5344CB8AC3E}">
        <p14:creationId xmlns:p14="http://schemas.microsoft.com/office/powerpoint/2010/main" val="182509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422" fill="hold"/>
                                        <p:tgtEl>
                                          <p:spTgt spid="21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11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7" name="Rectangle 2116">
            <a:extLst>
              <a:ext uri="{FF2B5EF4-FFF2-40B4-BE49-F238E27FC236}">
                <a16:creationId xmlns:a16="http://schemas.microsoft.com/office/drawing/2014/main" id="{DE90E4E7-8595-3D74-E37F-CBD7DE4319D7}"/>
              </a:ext>
            </a:extLst>
          </p:cNvPr>
          <p:cNvSpPr/>
          <p:nvPr/>
        </p:nvSpPr>
        <p:spPr>
          <a:xfrm>
            <a:off x="-9491" y="-26211"/>
            <a:ext cx="12201492" cy="6889034"/>
          </a:xfrm>
          <a:prstGeom prst="rect">
            <a:avLst/>
          </a:prstGeom>
          <a:gradFill flip="none" rotWithShape="1">
            <a:gsLst>
              <a:gs pos="0">
                <a:schemeClr val="accent2">
                  <a:lumMod val="20000"/>
                  <a:lumOff val="80000"/>
                </a:schemeClr>
              </a:gs>
              <a:gs pos="4800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1" name="Group 430">
            <a:extLst>
              <a:ext uri="{FF2B5EF4-FFF2-40B4-BE49-F238E27FC236}">
                <a16:creationId xmlns:a16="http://schemas.microsoft.com/office/drawing/2014/main" id="{AE464BF8-2F75-63C0-6ECF-C273A6975E0F}"/>
              </a:ext>
            </a:extLst>
          </p:cNvPr>
          <p:cNvGrpSpPr>
            <a:grpSpLocks noChangeAspect="1"/>
          </p:cNvGrpSpPr>
          <p:nvPr/>
        </p:nvGrpSpPr>
        <p:grpSpPr>
          <a:xfrm rot="5400000">
            <a:off x="9664441" y="-3104973"/>
            <a:ext cx="1263332" cy="8489382"/>
            <a:chOff x="1061858" y="-91462"/>
            <a:chExt cx="2838343" cy="19073194"/>
          </a:xfrm>
          <a:solidFill>
            <a:srgbClr val="E2E2E2"/>
          </a:solidFill>
        </p:grpSpPr>
        <p:grpSp>
          <p:nvGrpSpPr>
            <p:cNvPr id="432" name="Group 431">
              <a:extLst>
                <a:ext uri="{FF2B5EF4-FFF2-40B4-BE49-F238E27FC236}">
                  <a16:creationId xmlns:a16="http://schemas.microsoft.com/office/drawing/2014/main" id="{32C7FF08-6BCC-A5EA-0C64-BFD95FA8FC42}"/>
                </a:ext>
              </a:extLst>
            </p:cNvPr>
            <p:cNvGrpSpPr/>
            <p:nvPr/>
          </p:nvGrpSpPr>
          <p:grpSpPr>
            <a:xfrm>
              <a:off x="1061858" y="-91462"/>
              <a:ext cx="2837784" cy="9724190"/>
              <a:chOff x="1061858" y="-91462"/>
              <a:chExt cx="2837784" cy="9724190"/>
            </a:xfrm>
            <a:grpFill/>
          </p:grpSpPr>
          <p:grpSp>
            <p:nvGrpSpPr>
              <p:cNvPr id="646" name="Group 645">
                <a:extLst>
                  <a:ext uri="{FF2B5EF4-FFF2-40B4-BE49-F238E27FC236}">
                    <a16:creationId xmlns:a16="http://schemas.microsoft.com/office/drawing/2014/main" id="{35C70E66-0A1B-2DD1-3382-FC3DE51ABC65}"/>
                  </a:ext>
                </a:extLst>
              </p:cNvPr>
              <p:cNvGrpSpPr/>
              <p:nvPr/>
            </p:nvGrpSpPr>
            <p:grpSpPr>
              <a:xfrm>
                <a:off x="1066800" y="-91462"/>
                <a:ext cx="2832842" cy="5041546"/>
                <a:chOff x="1066800" y="-91462"/>
                <a:chExt cx="2832842" cy="5041546"/>
              </a:xfrm>
              <a:grpFill/>
            </p:grpSpPr>
            <p:grpSp>
              <p:nvGrpSpPr>
                <p:cNvPr id="753" name="Group 752">
                  <a:extLst>
                    <a:ext uri="{FF2B5EF4-FFF2-40B4-BE49-F238E27FC236}">
                      <a16:creationId xmlns:a16="http://schemas.microsoft.com/office/drawing/2014/main" id="{1A3DB570-6C76-3095-8953-6DCBF1615880}"/>
                    </a:ext>
                  </a:extLst>
                </p:cNvPr>
                <p:cNvGrpSpPr/>
                <p:nvPr/>
              </p:nvGrpSpPr>
              <p:grpSpPr>
                <a:xfrm>
                  <a:off x="1066800" y="-91462"/>
                  <a:ext cx="2830137" cy="2701682"/>
                  <a:chOff x="1066800" y="-91462"/>
                  <a:chExt cx="2830137" cy="2701682"/>
                </a:xfrm>
                <a:grpFill/>
              </p:grpSpPr>
              <p:grpSp>
                <p:nvGrpSpPr>
                  <p:cNvPr id="806" name="Group 805">
                    <a:extLst>
                      <a:ext uri="{FF2B5EF4-FFF2-40B4-BE49-F238E27FC236}">
                        <a16:creationId xmlns:a16="http://schemas.microsoft.com/office/drawing/2014/main" id="{053FDC0F-EFD1-8E71-E19C-A2EB6918B614}"/>
                      </a:ext>
                    </a:extLst>
                  </p:cNvPr>
                  <p:cNvGrpSpPr/>
                  <p:nvPr/>
                </p:nvGrpSpPr>
                <p:grpSpPr>
                  <a:xfrm>
                    <a:off x="1066800" y="802179"/>
                    <a:ext cx="2819400" cy="1808041"/>
                    <a:chOff x="1066800" y="802179"/>
                    <a:chExt cx="2819400" cy="1808041"/>
                  </a:xfrm>
                  <a:grpFill/>
                </p:grpSpPr>
                <p:grpSp>
                  <p:nvGrpSpPr>
                    <p:cNvPr id="833" name="Group 832">
                      <a:extLst>
                        <a:ext uri="{FF2B5EF4-FFF2-40B4-BE49-F238E27FC236}">
                          <a16:creationId xmlns:a16="http://schemas.microsoft.com/office/drawing/2014/main" id="{DE667DFF-2BD2-1CA9-D581-6C604ECB4442}"/>
                        </a:ext>
                      </a:extLst>
                    </p:cNvPr>
                    <p:cNvGrpSpPr/>
                    <p:nvPr/>
                  </p:nvGrpSpPr>
                  <p:grpSpPr>
                    <a:xfrm>
                      <a:off x="1066800" y="802179"/>
                      <a:ext cx="1409700" cy="914400"/>
                      <a:chOff x="1066800" y="802179"/>
                      <a:chExt cx="1409700" cy="914400"/>
                    </a:xfrm>
                    <a:grpFill/>
                  </p:grpSpPr>
                  <p:pic>
                    <p:nvPicPr>
                      <p:cNvPr id="855" name="Graphic 854" descr="Marker with solid fill">
                        <a:extLst>
                          <a:ext uri="{FF2B5EF4-FFF2-40B4-BE49-F238E27FC236}">
                            <a16:creationId xmlns:a16="http://schemas.microsoft.com/office/drawing/2014/main" id="{FAAD5B36-27FA-1D18-E1DC-DC66E00EB9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856" name="Oval 855">
                        <a:extLst>
                          <a:ext uri="{FF2B5EF4-FFF2-40B4-BE49-F238E27FC236}">
                            <a16:creationId xmlns:a16="http://schemas.microsoft.com/office/drawing/2014/main" id="{F9B5F932-FE14-A016-690E-BB812E781661}"/>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7" name="Rectangle 856">
                        <a:extLst>
                          <a:ext uri="{FF2B5EF4-FFF2-40B4-BE49-F238E27FC236}">
                            <a16:creationId xmlns:a16="http://schemas.microsoft.com/office/drawing/2014/main" id="{230C2472-2695-F225-9DC2-50523D8F52FA}"/>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4" name="Group 833">
                      <a:extLst>
                        <a:ext uri="{FF2B5EF4-FFF2-40B4-BE49-F238E27FC236}">
                          <a16:creationId xmlns:a16="http://schemas.microsoft.com/office/drawing/2014/main" id="{BDD6F598-5665-4239-D214-B1AC2E0A62E3}"/>
                        </a:ext>
                      </a:extLst>
                    </p:cNvPr>
                    <p:cNvGrpSpPr/>
                    <p:nvPr/>
                  </p:nvGrpSpPr>
                  <p:grpSpPr>
                    <a:xfrm rot="10800000">
                      <a:off x="2476500" y="802179"/>
                      <a:ext cx="1409700" cy="914400"/>
                      <a:chOff x="1066800" y="802179"/>
                      <a:chExt cx="1409700" cy="914400"/>
                    </a:xfrm>
                    <a:grpFill/>
                  </p:grpSpPr>
                  <p:pic>
                    <p:nvPicPr>
                      <p:cNvPr id="852" name="Graphic 851" descr="Marker with solid fill">
                        <a:extLst>
                          <a:ext uri="{FF2B5EF4-FFF2-40B4-BE49-F238E27FC236}">
                            <a16:creationId xmlns:a16="http://schemas.microsoft.com/office/drawing/2014/main" id="{F4D0865B-E8E7-04FA-580B-4DF9DE9B8A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853" name="Oval 852">
                        <a:extLst>
                          <a:ext uri="{FF2B5EF4-FFF2-40B4-BE49-F238E27FC236}">
                            <a16:creationId xmlns:a16="http://schemas.microsoft.com/office/drawing/2014/main" id="{A4A38021-B7F0-1BC6-7EDD-A2EAFE639F00}"/>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4" name="Rectangle 853">
                        <a:extLst>
                          <a:ext uri="{FF2B5EF4-FFF2-40B4-BE49-F238E27FC236}">
                            <a16:creationId xmlns:a16="http://schemas.microsoft.com/office/drawing/2014/main" id="{CBBCDA14-A042-6726-2B30-61C100D113C2}"/>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5" name="Group 834">
                      <a:extLst>
                        <a:ext uri="{FF2B5EF4-FFF2-40B4-BE49-F238E27FC236}">
                          <a16:creationId xmlns:a16="http://schemas.microsoft.com/office/drawing/2014/main" id="{4D16E3CD-212E-8778-F6D9-D41E884C16B4}"/>
                        </a:ext>
                      </a:extLst>
                    </p:cNvPr>
                    <p:cNvGrpSpPr/>
                    <p:nvPr/>
                  </p:nvGrpSpPr>
                  <p:grpSpPr>
                    <a:xfrm>
                      <a:off x="1443052" y="1190873"/>
                      <a:ext cx="1043940" cy="914400"/>
                      <a:chOff x="1102752" y="802179"/>
                      <a:chExt cx="1043940" cy="914400"/>
                    </a:xfrm>
                    <a:grpFill/>
                  </p:grpSpPr>
                  <p:pic>
                    <p:nvPicPr>
                      <p:cNvPr id="849" name="Graphic 848" descr="Marker with solid fill">
                        <a:extLst>
                          <a:ext uri="{FF2B5EF4-FFF2-40B4-BE49-F238E27FC236}">
                            <a16:creationId xmlns:a16="http://schemas.microsoft.com/office/drawing/2014/main" id="{BEAF59EC-2323-8845-BFE4-1B3BE7FD7C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850" name="Oval 849">
                        <a:extLst>
                          <a:ext uri="{FF2B5EF4-FFF2-40B4-BE49-F238E27FC236}">
                            <a16:creationId xmlns:a16="http://schemas.microsoft.com/office/drawing/2014/main" id="{FFC9DF4C-EE01-C339-04AF-74977D2A71A1}"/>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1" name="Rectangle 850">
                        <a:extLst>
                          <a:ext uri="{FF2B5EF4-FFF2-40B4-BE49-F238E27FC236}">
                            <a16:creationId xmlns:a16="http://schemas.microsoft.com/office/drawing/2014/main" id="{6A1853E3-16F1-792B-35BA-28B1253EEF79}"/>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6" name="Group 835">
                      <a:extLst>
                        <a:ext uri="{FF2B5EF4-FFF2-40B4-BE49-F238E27FC236}">
                          <a16:creationId xmlns:a16="http://schemas.microsoft.com/office/drawing/2014/main" id="{DF2EB0F1-D2FD-F3FA-7390-9F47C7D91132}"/>
                        </a:ext>
                      </a:extLst>
                    </p:cNvPr>
                    <p:cNvGrpSpPr/>
                    <p:nvPr/>
                  </p:nvGrpSpPr>
                  <p:grpSpPr>
                    <a:xfrm rot="10800000">
                      <a:off x="2486673" y="1190883"/>
                      <a:ext cx="981622" cy="914400"/>
                      <a:chOff x="1027029" y="802169"/>
                      <a:chExt cx="1080952" cy="914400"/>
                    </a:xfrm>
                    <a:grpFill/>
                  </p:grpSpPr>
                  <p:pic>
                    <p:nvPicPr>
                      <p:cNvPr id="846" name="Graphic 845" descr="Marker with solid fill">
                        <a:extLst>
                          <a:ext uri="{FF2B5EF4-FFF2-40B4-BE49-F238E27FC236}">
                            <a16:creationId xmlns:a16="http://schemas.microsoft.com/office/drawing/2014/main" id="{D4557C77-9A38-DE2D-07B2-F38910841B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847" name="Oval 846">
                        <a:extLst>
                          <a:ext uri="{FF2B5EF4-FFF2-40B4-BE49-F238E27FC236}">
                            <a16:creationId xmlns:a16="http://schemas.microsoft.com/office/drawing/2014/main" id="{642CBE5F-B306-BD95-8159-EA6084686E83}"/>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8" name="Rectangle 847">
                        <a:extLst>
                          <a:ext uri="{FF2B5EF4-FFF2-40B4-BE49-F238E27FC236}">
                            <a16:creationId xmlns:a16="http://schemas.microsoft.com/office/drawing/2014/main" id="{43064D29-4F21-5A14-BA82-70C7216090F8}"/>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7" name="Group 836">
                      <a:extLst>
                        <a:ext uri="{FF2B5EF4-FFF2-40B4-BE49-F238E27FC236}">
                          <a16:creationId xmlns:a16="http://schemas.microsoft.com/office/drawing/2014/main" id="{55EA8B6C-4497-DDE2-99FA-EAF69A8D6600}"/>
                        </a:ext>
                      </a:extLst>
                    </p:cNvPr>
                    <p:cNvGrpSpPr/>
                    <p:nvPr/>
                  </p:nvGrpSpPr>
                  <p:grpSpPr>
                    <a:xfrm>
                      <a:off x="1717365" y="1639603"/>
                      <a:ext cx="914400" cy="914400"/>
                      <a:chOff x="1107905" y="802179"/>
                      <a:chExt cx="914400" cy="914400"/>
                    </a:xfrm>
                    <a:grpFill/>
                  </p:grpSpPr>
                  <p:pic>
                    <p:nvPicPr>
                      <p:cNvPr id="843" name="Graphic 842" descr="Marker with solid fill">
                        <a:extLst>
                          <a:ext uri="{FF2B5EF4-FFF2-40B4-BE49-F238E27FC236}">
                            <a16:creationId xmlns:a16="http://schemas.microsoft.com/office/drawing/2014/main" id="{7E0DBEAB-8A19-3E03-6EC9-E36CE97FA7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844" name="Oval 843">
                        <a:extLst>
                          <a:ext uri="{FF2B5EF4-FFF2-40B4-BE49-F238E27FC236}">
                            <a16:creationId xmlns:a16="http://schemas.microsoft.com/office/drawing/2014/main" id="{611FC33A-97B8-4DF9-EC2D-22D71CD25468}"/>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5" name="Rectangle 844">
                        <a:extLst>
                          <a:ext uri="{FF2B5EF4-FFF2-40B4-BE49-F238E27FC236}">
                            <a16:creationId xmlns:a16="http://schemas.microsoft.com/office/drawing/2014/main" id="{3145F216-9048-99E4-1270-E910BCD85412}"/>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8" name="Group 837">
                      <a:extLst>
                        <a:ext uri="{FF2B5EF4-FFF2-40B4-BE49-F238E27FC236}">
                          <a16:creationId xmlns:a16="http://schemas.microsoft.com/office/drawing/2014/main" id="{89A26739-1414-D489-B882-DE085E68007F}"/>
                        </a:ext>
                      </a:extLst>
                    </p:cNvPr>
                    <p:cNvGrpSpPr/>
                    <p:nvPr/>
                  </p:nvGrpSpPr>
                  <p:grpSpPr>
                    <a:xfrm rot="10800000">
                      <a:off x="2365105" y="1638353"/>
                      <a:ext cx="830375" cy="914400"/>
                      <a:chOff x="1015421" y="802179"/>
                      <a:chExt cx="914400" cy="914400"/>
                    </a:xfrm>
                    <a:grpFill/>
                  </p:grpSpPr>
                  <p:pic>
                    <p:nvPicPr>
                      <p:cNvPr id="840" name="Graphic 839" descr="Marker with solid fill">
                        <a:extLst>
                          <a:ext uri="{FF2B5EF4-FFF2-40B4-BE49-F238E27FC236}">
                            <a16:creationId xmlns:a16="http://schemas.microsoft.com/office/drawing/2014/main" id="{018193C4-1275-AE20-7513-7C36C6749B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841" name="Oval 840">
                        <a:extLst>
                          <a:ext uri="{FF2B5EF4-FFF2-40B4-BE49-F238E27FC236}">
                            <a16:creationId xmlns:a16="http://schemas.microsoft.com/office/drawing/2014/main" id="{D7F1E177-E13D-3777-2112-2F51C0DB10B5}"/>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2" name="Rectangle 841">
                        <a:extLst>
                          <a:ext uri="{FF2B5EF4-FFF2-40B4-BE49-F238E27FC236}">
                            <a16:creationId xmlns:a16="http://schemas.microsoft.com/office/drawing/2014/main" id="{D6C861A1-1253-3DB9-AFE9-26E09F83FBA1}"/>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9" name="Oval 838">
                      <a:extLst>
                        <a:ext uri="{FF2B5EF4-FFF2-40B4-BE49-F238E27FC236}">
                          <a16:creationId xmlns:a16="http://schemas.microsoft.com/office/drawing/2014/main" id="{7AFF76D0-84B2-BA23-73E2-19AEA3F6B5CA}"/>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7" name="Group 806">
                    <a:extLst>
                      <a:ext uri="{FF2B5EF4-FFF2-40B4-BE49-F238E27FC236}">
                        <a16:creationId xmlns:a16="http://schemas.microsoft.com/office/drawing/2014/main" id="{7BBA90FC-3456-EB7B-D4FA-109F1CA37547}"/>
                      </a:ext>
                    </a:extLst>
                  </p:cNvPr>
                  <p:cNvGrpSpPr/>
                  <p:nvPr/>
                </p:nvGrpSpPr>
                <p:grpSpPr>
                  <a:xfrm rot="10800000">
                    <a:off x="1077537" y="-91462"/>
                    <a:ext cx="2819400" cy="1808041"/>
                    <a:chOff x="1066800" y="802179"/>
                    <a:chExt cx="2819400" cy="1808041"/>
                  </a:xfrm>
                  <a:grpFill/>
                </p:grpSpPr>
                <p:grpSp>
                  <p:nvGrpSpPr>
                    <p:cNvPr id="808" name="Group 807">
                      <a:extLst>
                        <a:ext uri="{FF2B5EF4-FFF2-40B4-BE49-F238E27FC236}">
                          <a16:creationId xmlns:a16="http://schemas.microsoft.com/office/drawing/2014/main" id="{C5C8FFA4-7479-ADF2-F704-50E6B44261BE}"/>
                        </a:ext>
                      </a:extLst>
                    </p:cNvPr>
                    <p:cNvGrpSpPr/>
                    <p:nvPr/>
                  </p:nvGrpSpPr>
                  <p:grpSpPr>
                    <a:xfrm>
                      <a:off x="1066800" y="802179"/>
                      <a:ext cx="1409700" cy="914400"/>
                      <a:chOff x="1066800" y="802179"/>
                      <a:chExt cx="1409700" cy="914400"/>
                    </a:xfrm>
                    <a:grpFill/>
                  </p:grpSpPr>
                  <p:pic>
                    <p:nvPicPr>
                      <p:cNvPr id="830" name="Graphic 829" descr="Marker with solid fill">
                        <a:extLst>
                          <a:ext uri="{FF2B5EF4-FFF2-40B4-BE49-F238E27FC236}">
                            <a16:creationId xmlns:a16="http://schemas.microsoft.com/office/drawing/2014/main" id="{B1C73F27-8995-6BD4-ACDA-AF19AD257B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831" name="Oval 830">
                        <a:extLst>
                          <a:ext uri="{FF2B5EF4-FFF2-40B4-BE49-F238E27FC236}">
                            <a16:creationId xmlns:a16="http://schemas.microsoft.com/office/drawing/2014/main" id="{5B554B93-75AE-ADAB-85EF-8C46CDB607D2}"/>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Rectangle 831">
                        <a:extLst>
                          <a:ext uri="{FF2B5EF4-FFF2-40B4-BE49-F238E27FC236}">
                            <a16:creationId xmlns:a16="http://schemas.microsoft.com/office/drawing/2014/main" id="{19A79326-81E0-209C-51BF-497154BA3A8F}"/>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9" name="Group 808">
                      <a:extLst>
                        <a:ext uri="{FF2B5EF4-FFF2-40B4-BE49-F238E27FC236}">
                          <a16:creationId xmlns:a16="http://schemas.microsoft.com/office/drawing/2014/main" id="{0B14E678-995B-BCD5-8DB8-DBBF89A04B78}"/>
                        </a:ext>
                      </a:extLst>
                    </p:cNvPr>
                    <p:cNvGrpSpPr/>
                    <p:nvPr/>
                  </p:nvGrpSpPr>
                  <p:grpSpPr>
                    <a:xfrm rot="10800000">
                      <a:off x="2476500" y="802179"/>
                      <a:ext cx="1409700" cy="914400"/>
                      <a:chOff x="1066800" y="802179"/>
                      <a:chExt cx="1409700" cy="914400"/>
                    </a:xfrm>
                    <a:grpFill/>
                  </p:grpSpPr>
                  <p:pic>
                    <p:nvPicPr>
                      <p:cNvPr id="827" name="Graphic 826" descr="Marker with solid fill">
                        <a:extLst>
                          <a:ext uri="{FF2B5EF4-FFF2-40B4-BE49-F238E27FC236}">
                            <a16:creationId xmlns:a16="http://schemas.microsoft.com/office/drawing/2014/main" id="{FB78EC74-6D61-31C4-DC62-E2869D77ED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828" name="Oval 827">
                        <a:extLst>
                          <a:ext uri="{FF2B5EF4-FFF2-40B4-BE49-F238E27FC236}">
                            <a16:creationId xmlns:a16="http://schemas.microsoft.com/office/drawing/2014/main" id="{31474BAC-734E-2B6B-2B8E-B66CFC25D1B3}"/>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9" name="Rectangle 828">
                        <a:extLst>
                          <a:ext uri="{FF2B5EF4-FFF2-40B4-BE49-F238E27FC236}">
                            <a16:creationId xmlns:a16="http://schemas.microsoft.com/office/drawing/2014/main" id="{B4A365E9-C711-3985-E6CC-E91F6E008D07}"/>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0" name="Group 809">
                      <a:extLst>
                        <a:ext uri="{FF2B5EF4-FFF2-40B4-BE49-F238E27FC236}">
                          <a16:creationId xmlns:a16="http://schemas.microsoft.com/office/drawing/2014/main" id="{CD02E28A-AA03-332C-541E-BB34F0FC39B7}"/>
                        </a:ext>
                      </a:extLst>
                    </p:cNvPr>
                    <p:cNvGrpSpPr/>
                    <p:nvPr/>
                  </p:nvGrpSpPr>
                  <p:grpSpPr>
                    <a:xfrm>
                      <a:off x="1438558" y="1190873"/>
                      <a:ext cx="1043940" cy="914400"/>
                      <a:chOff x="1098258" y="802179"/>
                      <a:chExt cx="1043940" cy="914400"/>
                    </a:xfrm>
                    <a:grpFill/>
                  </p:grpSpPr>
                  <p:pic>
                    <p:nvPicPr>
                      <p:cNvPr id="824" name="Graphic 823" descr="Marker with solid fill">
                        <a:extLst>
                          <a:ext uri="{FF2B5EF4-FFF2-40B4-BE49-F238E27FC236}">
                            <a16:creationId xmlns:a16="http://schemas.microsoft.com/office/drawing/2014/main" id="{D7CC5850-A572-E52C-F912-A4A04C72E7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825" name="Oval 824">
                        <a:extLst>
                          <a:ext uri="{FF2B5EF4-FFF2-40B4-BE49-F238E27FC236}">
                            <a16:creationId xmlns:a16="http://schemas.microsoft.com/office/drawing/2014/main" id="{CC64C883-CC5B-B3A2-3A51-205FEBC5685C}"/>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 name="Rectangle 825">
                        <a:extLst>
                          <a:ext uri="{FF2B5EF4-FFF2-40B4-BE49-F238E27FC236}">
                            <a16:creationId xmlns:a16="http://schemas.microsoft.com/office/drawing/2014/main" id="{B27014A3-9E04-31A0-38EE-0446749082D2}"/>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1" name="Group 810">
                      <a:extLst>
                        <a:ext uri="{FF2B5EF4-FFF2-40B4-BE49-F238E27FC236}">
                          <a16:creationId xmlns:a16="http://schemas.microsoft.com/office/drawing/2014/main" id="{978322AE-47A3-824B-6301-0BBD1B8456F5}"/>
                        </a:ext>
                      </a:extLst>
                    </p:cNvPr>
                    <p:cNvGrpSpPr/>
                    <p:nvPr/>
                  </p:nvGrpSpPr>
                  <p:grpSpPr>
                    <a:xfrm rot="10800000">
                      <a:off x="2481305" y="1190873"/>
                      <a:ext cx="981627" cy="914400"/>
                      <a:chOff x="1032944" y="802179"/>
                      <a:chExt cx="1080957" cy="914400"/>
                    </a:xfrm>
                    <a:grpFill/>
                  </p:grpSpPr>
                  <p:pic>
                    <p:nvPicPr>
                      <p:cNvPr id="821" name="Graphic 820" descr="Marker with solid fill">
                        <a:extLst>
                          <a:ext uri="{FF2B5EF4-FFF2-40B4-BE49-F238E27FC236}">
                            <a16:creationId xmlns:a16="http://schemas.microsoft.com/office/drawing/2014/main" id="{C4EFEF28-4C3D-B73A-7F49-F0CCA4A8EB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822" name="Oval 821">
                        <a:extLst>
                          <a:ext uri="{FF2B5EF4-FFF2-40B4-BE49-F238E27FC236}">
                            <a16:creationId xmlns:a16="http://schemas.microsoft.com/office/drawing/2014/main" id="{40A270F5-5E7F-768C-687A-01B0C45B293E}"/>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 name="Rectangle 822">
                        <a:extLst>
                          <a:ext uri="{FF2B5EF4-FFF2-40B4-BE49-F238E27FC236}">
                            <a16:creationId xmlns:a16="http://schemas.microsoft.com/office/drawing/2014/main" id="{CED8A4F4-DEFC-D721-18AE-627F061C2C7C}"/>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2" name="Group 811">
                      <a:extLst>
                        <a:ext uri="{FF2B5EF4-FFF2-40B4-BE49-F238E27FC236}">
                          <a16:creationId xmlns:a16="http://schemas.microsoft.com/office/drawing/2014/main" id="{BC95FBB4-7932-FCA8-50E7-A2D6AA69C92D}"/>
                        </a:ext>
                      </a:extLst>
                    </p:cNvPr>
                    <p:cNvGrpSpPr/>
                    <p:nvPr/>
                  </p:nvGrpSpPr>
                  <p:grpSpPr>
                    <a:xfrm>
                      <a:off x="1723447" y="1639603"/>
                      <a:ext cx="914400" cy="914400"/>
                      <a:chOff x="1113987" y="802179"/>
                      <a:chExt cx="914400" cy="914400"/>
                    </a:xfrm>
                    <a:grpFill/>
                  </p:grpSpPr>
                  <p:pic>
                    <p:nvPicPr>
                      <p:cNvPr id="818" name="Graphic 817" descr="Marker with solid fill">
                        <a:extLst>
                          <a:ext uri="{FF2B5EF4-FFF2-40B4-BE49-F238E27FC236}">
                            <a16:creationId xmlns:a16="http://schemas.microsoft.com/office/drawing/2014/main" id="{7286AA99-B969-A19F-3649-E2EC881D96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819" name="Oval 818">
                        <a:extLst>
                          <a:ext uri="{FF2B5EF4-FFF2-40B4-BE49-F238E27FC236}">
                            <a16:creationId xmlns:a16="http://schemas.microsoft.com/office/drawing/2014/main" id="{DE124777-4788-BCFB-9472-422C59B9C6CB}"/>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Rectangle 819">
                        <a:extLst>
                          <a:ext uri="{FF2B5EF4-FFF2-40B4-BE49-F238E27FC236}">
                            <a16:creationId xmlns:a16="http://schemas.microsoft.com/office/drawing/2014/main" id="{B6666D7D-2304-6C3F-6445-EBCE74AF41DF}"/>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3" name="Group 812">
                      <a:extLst>
                        <a:ext uri="{FF2B5EF4-FFF2-40B4-BE49-F238E27FC236}">
                          <a16:creationId xmlns:a16="http://schemas.microsoft.com/office/drawing/2014/main" id="{5CBB7F19-2DF4-E209-8D80-0C5CD16C8A20}"/>
                        </a:ext>
                      </a:extLst>
                    </p:cNvPr>
                    <p:cNvGrpSpPr/>
                    <p:nvPr/>
                  </p:nvGrpSpPr>
                  <p:grpSpPr>
                    <a:xfrm rot="10800000">
                      <a:off x="2370110" y="1638333"/>
                      <a:ext cx="830375" cy="914400"/>
                      <a:chOff x="1009908" y="802199"/>
                      <a:chExt cx="914400" cy="914400"/>
                    </a:xfrm>
                    <a:grpFill/>
                  </p:grpSpPr>
                  <p:pic>
                    <p:nvPicPr>
                      <p:cNvPr id="815" name="Graphic 814" descr="Marker with solid fill">
                        <a:extLst>
                          <a:ext uri="{FF2B5EF4-FFF2-40B4-BE49-F238E27FC236}">
                            <a16:creationId xmlns:a16="http://schemas.microsoft.com/office/drawing/2014/main" id="{7CF11A9F-495F-55A2-9D90-41CC4EB379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816" name="Oval 815">
                        <a:extLst>
                          <a:ext uri="{FF2B5EF4-FFF2-40B4-BE49-F238E27FC236}">
                            <a16:creationId xmlns:a16="http://schemas.microsoft.com/office/drawing/2014/main" id="{AECAC65E-44ED-9676-2F7E-BF79578CB153}"/>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7" name="Rectangle 816">
                        <a:extLst>
                          <a:ext uri="{FF2B5EF4-FFF2-40B4-BE49-F238E27FC236}">
                            <a16:creationId xmlns:a16="http://schemas.microsoft.com/office/drawing/2014/main" id="{3B856554-9A00-E763-27F4-812B677E49BC}"/>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4" name="Oval 813">
                      <a:extLst>
                        <a:ext uri="{FF2B5EF4-FFF2-40B4-BE49-F238E27FC236}">
                          <a16:creationId xmlns:a16="http://schemas.microsoft.com/office/drawing/2014/main" id="{C6CD8036-4280-6203-49E3-607EBA37C205}"/>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54" name="Group 753">
                  <a:extLst>
                    <a:ext uri="{FF2B5EF4-FFF2-40B4-BE49-F238E27FC236}">
                      <a16:creationId xmlns:a16="http://schemas.microsoft.com/office/drawing/2014/main" id="{2387D01F-D709-3A61-A733-AB6DA916140E}"/>
                    </a:ext>
                  </a:extLst>
                </p:cNvPr>
                <p:cNvGrpSpPr/>
                <p:nvPr/>
              </p:nvGrpSpPr>
              <p:grpSpPr>
                <a:xfrm flipH="1">
                  <a:off x="1069505" y="2304619"/>
                  <a:ext cx="2830137" cy="2645465"/>
                  <a:chOff x="1066800" y="-35245"/>
                  <a:chExt cx="2830137" cy="2645465"/>
                </a:xfrm>
                <a:grpFill/>
              </p:grpSpPr>
              <p:grpSp>
                <p:nvGrpSpPr>
                  <p:cNvPr id="755" name="Group 754">
                    <a:extLst>
                      <a:ext uri="{FF2B5EF4-FFF2-40B4-BE49-F238E27FC236}">
                        <a16:creationId xmlns:a16="http://schemas.microsoft.com/office/drawing/2014/main" id="{ADC5B5FA-1A71-78F7-9C5A-5892BB3C256A}"/>
                      </a:ext>
                    </a:extLst>
                  </p:cNvPr>
                  <p:cNvGrpSpPr/>
                  <p:nvPr/>
                </p:nvGrpSpPr>
                <p:grpSpPr>
                  <a:xfrm>
                    <a:off x="1066800" y="802179"/>
                    <a:ext cx="2819400" cy="1808041"/>
                    <a:chOff x="1066800" y="802179"/>
                    <a:chExt cx="2819400" cy="1808041"/>
                  </a:xfrm>
                  <a:grpFill/>
                </p:grpSpPr>
                <p:grpSp>
                  <p:nvGrpSpPr>
                    <p:cNvPr id="781" name="Group 780">
                      <a:extLst>
                        <a:ext uri="{FF2B5EF4-FFF2-40B4-BE49-F238E27FC236}">
                          <a16:creationId xmlns:a16="http://schemas.microsoft.com/office/drawing/2014/main" id="{D16487EE-894E-EEB4-BB01-9571C509959E}"/>
                        </a:ext>
                      </a:extLst>
                    </p:cNvPr>
                    <p:cNvGrpSpPr/>
                    <p:nvPr/>
                  </p:nvGrpSpPr>
                  <p:grpSpPr>
                    <a:xfrm>
                      <a:off x="1066800" y="802179"/>
                      <a:ext cx="1409700" cy="914400"/>
                      <a:chOff x="1066800" y="802179"/>
                      <a:chExt cx="1409700" cy="914400"/>
                    </a:xfrm>
                    <a:grpFill/>
                  </p:grpSpPr>
                  <p:pic>
                    <p:nvPicPr>
                      <p:cNvPr id="803" name="Graphic 802" descr="Marker with solid fill">
                        <a:extLst>
                          <a:ext uri="{FF2B5EF4-FFF2-40B4-BE49-F238E27FC236}">
                            <a16:creationId xmlns:a16="http://schemas.microsoft.com/office/drawing/2014/main" id="{5136DE9E-5FC7-D248-87D8-60A56BD3EB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804" name="Oval 803">
                        <a:extLst>
                          <a:ext uri="{FF2B5EF4-FFF2-40B4-BE49-F238E27FC236}">
                            <a16:creationId xmlns:a16="http://schemas.microsoft.com/office/drawing/2014/main" id="{C46D965A-D818-C630-6F07-FAB760794E07}"/>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5" name="Rectangle 804">
                        <a:extLst>
                          <a:ext uri="{FF2B5EF4-FFF2-40B4-BE49-F238E27FC236}">
                            <a16:creationId xmlns:a16="http://schemas.microsoft.com/office/drawing/2014/main" id="{D6435BC4-99F4-1287-4A4F-32FE105D13B7}"/>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2" name="Group 781">
                      <a:extLst>
                        <a:ext uri="{FF2B5EF4-FFF2-40B4-BE49-F238E27FC236}">
                          <a16:creationId xmlns:a16="http://schemas.microsoft.com/office/drawing/2014/main" id="{EFAA1AF7-D761-C214-818B-627F7A8CC99B}"/>
                        </a:ext>
                      </a:extLst>
                    </p:cNvPr>
                    <p:cNvGrpSpPr/>
                    <p:nvPr/>
                  </p:nvGrpSpPr>
                  <p:grpSpPr>
                    <a:xfrm rot="10800000">
                      <a:off x="2476500" y="802179"/>
                      <a:ext cx="1409700" cy="914400"/>
                      <a:chOff x="1066800" y="802179"/>
                      <a:chExt cx="1409700" cy="914400"/>
                    </a:xfrm>
                    <a:grpFill/>
                  </p:grpSpPr>
                  <p:pic>
                    <p:nvPicPr>
                      <p:cNvPr id="800" name="Graphic 799" descr="Marker with solid fill">
                        <a:extLst>
                          <a:ext uri="{FF2B5EF4-FFF2-40B4-BE49-F238E27FC236}">
                            <a16:creationId xmlns:a16="http://schemas.microsoft.com/office/drawing/2014/main" id="{F2B5DE5E-CFA1-62BA-D1CA-930A500CDE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801" name="Oval 800">
                        <a:extLst>
                          <a:ext uri="{FF2B5EF4-FFF2-40B4-BE49-F238E27FC236}">
                            <a16:creationId xmlns:a16="http://schemas.microsoft.com/office/drawing/2014/main" id="{964B68AF-5F0A-0EC6-302F-7E228C8E6AD9}"/>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2" name="Rectangle 801">
                        <a:extLst>
                          <a:ext uri="{FF2B5EF4-FFF2-40B4-BE49-F238E27FC236}">
                            <a16:creationId xmlns:a16="http://schemas.microsoft.com/office/drawing/2014/main" id="{7F0AC8DE-1958-A7C5-037F-EAF8F89055E2}"/>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3" name="Group 782">
                      <a:extLst>
                        <a:ext uri="{FF2B5EF4-FFF2-40B4-BE49-F238E27FC236}">
                          <a16:creationId xmlns:a16="http://schemas.microsoft.com/office/drawing/2014/main" id="{623B54FC-7F50-8CC2-D8C1-5F56040F6D31}"/>
                        </a:ext>
                      </a:extLst>
                    </p:cNvPr>
                    <p:cNvGrpSpPr/>
                    <p:nvPr/>
                  </p:nvGrpSpPr>
                  <p:grpSpPr>
                    <a:xfrm>
                      <a:off x="1443052" y="1190873"/>
                      <a:ext cx="1043940" cy="914400"/>
                      <a:chOff x="1102752" y="802179"/>
                      <a:chExt cx="1043940" cy="914400"/>
                    </a:xfrm>
                    <a:grpFill/>
                  </p:grpSpPr>
                  <p:pic>
                    <p:nvPicPr>
                      <p:cNvPr id="797" name="Graphic 796" descr="Marker with solid fill">
                        <a:extLst>
                          <a:ext uri="{FF2B5EF4-FFF2-40B4-BE49-F238E27FC236}">
                            <a16:creationId xmlns:a16="http://schemas.microsoft.com/office/drawing/2014/main" id="{E0DBB83C-35DF-DCCD-30C8-5964A49E36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798" name="Oval 797">
                        <a:extLst>
                          <a:ext uri="{FF2B5EF4-FFF2-40B4-BE49-F238E27FC236}">
                            <a16:creationId xmlns:a16="http://schemas.microsoft.com/office/drawing/2014/main" id="{78F1B0D9-9700-F930-575C-9DEEB4C44A26}"/>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9" name="Rectangle 798">
                        <a:extLst>
                          <a:ext uri="{FF2B5EF4-FFF2-40B4-BE49-F238E27FC236}">
                            <a16:creationId xmlns:a16="http://schemas.microsoft.com/office/drawing/2014/main" id="{E79C5960-85FD-BEBC-7DC0-9AF0D5B47189}"/>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4" name="Group 783">
                      <a:extLst>
                        <a:ext uri="{FF2B5EF4-FFF2-40B4-BE49-F238E27FC236}">
                          <a16:creationId xmlns:a16="http://schemas.microsoft.com/office/drawing/2014/main" id="{7DC16E3A-FAC8-885D-2E22-D7B50E698365}"/>
                        </a:ext>
                      </a:extLst>
                    </p:cNvPr>
                    <p:cNvGrpSpPr/>
                    <p:nvPr/>
                  </p:nvGrpSpPr>
                  <p:grpSpPr>
                    <a:xfrm rot="10800000">
                      <a:off x="2486673" y="1190883"/>
                      <a:ext cx="981622" cy="914400"/>
                      <a:chOff x="1027029" y="802169"/>
                      <a:chExt cx="1080952" cy="914400"/>
                    </a:xfrm>
                    <a:grpFill/>
                  </p:grpSpPr>
                  <p:pic>
                    <p:nvPicPr>
                      <p:cNvPr id="794" name="Graphic 793" descr="Marker with solid fill">
                        <a:extLst>
                          <a:ext uri="{FF2B5EF4-FFF2-40B4-BE49-F238E27FC236}">
                            <a16:creationId xmlns:a16="http://schemas.microsoft.com/office/drawing/2014/main" id="{81C2FF82-A4DA-62D6-4C52-1D49FEA133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795" name="Oval 794">
                        <a:extLst>
                          <a:ext uri="{FF2B5EF4-FFF2-40B4-BE49-F238E27FC236}">
                            <a16:creationId xmlns:a16="http://schemas.microsoft.com/office/drawing/2014/main" id="{8274932A-9EFF-DF8A-7CB9-EF572584B316}"/>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6" name="Rectangle 795">
                        <a:extLst>
                          <a:ext uri="{FF2B5EF4-FFF2-40B4-BE49-F238E27FC236}">
                            <a16:creationId xmlns:a16="http://schemas.microsoft.com/office/drawing/2014/main" id="{FC0777F0-85BD-8DCA-B8B4-FACEB1238BCA}"/>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5" name="Group 784">
                      <a:extLst>
                        <a:ext uri="{FF2B5EF4-FFF2-40B4-BE49-F238E27FC236}">
                          <a16:creationId xmlns:a16="http://schemas.microsoft.com/office/drawing/2014/main" id="{C28388E8-210B-F473-008E-B99282AC59AF}"/>
                        </a:ext>
                      </a:extLst>
                    </p:cNvPr>
                    <p:cNvGrpSpPr/>
                    <p:nvPr/>
                  </p:nvGrpSpPr>
                  <p:grpSpPr>
                    <a:xfrm>
                      <a:off x="1717365" y="1639603"/>
                      <a:ext cx="914400" cy="914400"/>
                      <a:chOff x="1107905" y="802179"/>
                      <a:chExt cx="914400" cy="914400"/>
                    </a:xfrm>
                    <a:grpFill/>
                  </p:grpSpPr>
                  <p:pic>
                    <p:nvPicPr>
                      <p:cNvPr id="791" name="Graphic 790" descr="Marker with solid fill">
                        <a:extLst>
                          <a:ext uri="{FF2B5EF4-FFF2-40B4-BE49-F238E27FC236}">
                            <a16:creationId xmlns:a16="http://schemas.microsoft.com/office/drawing/2014/main" id="{388CDB0B-030D-A691-62BA-A2694C8252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792" name="Oval 791">
                        <a:extLst>
                          <a:ext uri="{FF2B5EF4-FFF2-40B4-BE49-F238E27FC236}">
                            <a16:creationId xmlns:a16="http://schemas.microsoft.com/office/drawing/2014/main" id="{F65E655F-C4BB-B051-E0D4-719A942C6C37}"/>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3" name="Rectangle 792">
                        <a:extLst>
                          <a:ext uri="{FF2B5EF4-FFF2-40B4-BE49-F238E27FC236}">
                            <a16:creationId xmlns:a16="http://schemas.microsoft.com/office/drawing/2014/main" id="{6961597F-455D-5E3F-8959-EB2996A47D32}"/>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6" name="Group 785">
                      <a:extLst>
                        <a:ext uri="{FF2B5EF4-FFF2-40B4-BE49-F238E27FC236}">
                          <a16:creationId xmlns:a16="http://schemas.microsoft.com/office/drawing/2014/main" id="{6F0FF7B7-6728-8B5F-30CF-A22DE9CE384C}"/>
                        </a:ext>
                      </a:extLst>
                    </p:cNvPr>
                    <p:cNvGrpSpPr/>
                    <p:nvPr/>
                  </p:nvGrpSpPr>
                  <p:grpSpPr>
                    <a:xfrm rot="10800000">
                      <a:off x="2365105" y="1638353"/>
                      <a:ext cx="830375" cy="914400"/>
                      <a:chOff x="1015421" y="802179"/>
                      <a:chExt cx="914400" cy="914400"/>
                    </a:xfrm>
                    <a:grpFill/>
                  </p:grpSpPr>
                  <p:pic>
                    <p:nvPicPr>
                      <p:cNvPr id="788" name="Graphic 787" descr="Marker with solid fill">
                        <a:extLst>
                          <a:ext uri="{FF2B5EF4-FFF2-40B4-BE49-F238E27FC236}">
                            <a16:creationId xmlns:a16="http://schemas.microsoft.com/office/drawing/2014/main" id="{D4B2FD30-778A-76E4-F661-A38A694498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789" name="Oval 788">
                        <a:extLst>
                          <a:ext uri="{FF2B5EF4-FFF2-40B4-BE49-F238E27FC236}">
                            <a16:creationId xmlns:a16="http://schemas.microsoft.com/office/drawing/2014/main" id="{CE77EE46-F91A-6B38-CE5C-8BF55617AB3D}"/>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0" name="Rectangle 789">
                        <a:extLst>
                          <a:ext uri="{FF2B5EF4-FFF2-40B4-BE49-F238E27FC236}">
                            <a16:creationId xmlns:a16="http://schemas.microsoft.com/office/drawing/2014/main" id="{D8F3350F-4D96-5FA0-37A3-D7597B24E16E}"/>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7" name="Oval 786">
                      <a:extLst>
                        <a:ext uri="{FF2B5EF4-FFF2-40B4-BE49-F238E27FC236}">
                          <a16:creationId xmlns:a16="http://schemas.microsoft.com/office/drawing/2014/main" id="{F0027EA9-19B3-F714-230D-06B354AAB861}"/>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6" name="Group 755">
                    <a:extLst>
                      <a:ext uri="{FF2B5EF4-FFF2-40B4-BE49-F238E27FC236}">
                        <a16:creationId xmlns:a16="http://schemas.microsoft.com/office/drawing/2014/main" id="{9A8EAB99-BAC5-47BF-1D72-29FD6C5165EF}"/>
                      </a:ext>
                    </a:extLst>
                  </p:cNvPr>
                  <p:cNvGrpSpPr/>
                  <p:nvPr/>
                </p:nvGrpSpPr>
                <p:grpSpPr>
                  <a:xfrm rot="10800000">
                    <a:off x="1077537" y="-35245"/>
                    <a:ext cx="2819400" cy="1751824"/>
                    <a:chOff x="1066800" y="802179"/>
                    <a:chExt cx="2819400" cy="1751824"/>
                  </a:xfrm>
                  <a:grpFill/>
                </p:grpSpPr>
                <p:grpSp>
                  <p:nvGrpSpPr>
                    <p:cNvPr id="757" name="Group 756">
                      <a:extLst>
                        <a:ext uri="{FF2B5EF4-FFF2-40B4-BE49-F238E27FC236}">
                          <a16:creationId xmlns:a16="http://schemas.microsoft.com/office/drawing/2014/main" id="{66773ED9-78E2-CF78-A334-4E178515CC10}"/>
                        </a:ext>
                      </a:extLst>
                    </p:cNvPr>
                    <p:cNvGrpSpPr/>
                    <p:nvPr/>
                  </p:nvGrpSpPr>
                  <p:grpSpPr>
                    <a:xfrm>
                      <a:off x="1066800" y="802179"/>
                      <a:ext cx="1409700" cy="914400"/>
                      <a:chOff x="1066800" y="802179"/>
                      <a:chExt cx="1409700" cy="914400"/>
                    </a:xfrm>
                    <a:grpFill/>
                  </p:grpSpPr>
                  <p:pic>
                    <p:nvPicPr>
                      <p:cNvPr id="778" name="Graphic 777" descr="Marker with solid fill">
                        <a:extLst>
                          <a:ext uri="{FF2B5EF4-FFF2-40B4-BE49-F238E27FC236}">
                            <a16:creationId xmlns:a16="http://schemas.microsoft.com/office/drawing/2014/main" id="{38650307-49B7-F9E5-8602-1581BD672D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779" name="Oval 778">
                        <a:extLst>
                          <a:ext uri="{FF2B5EF4-FFF2-40B4-BE49-F238E27FC236}">
                            <a16:creationId xmlns:a16="http://schemas.microsoft.com/office/drawing/2014/main" id="{5541872F-6EEF-4595-CBDC-D28BE07544E3}"/>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 name="Rectangle 779">
                        <a:extLst>
                          <a:ext uri="{FF2B5EF4-FFF2-40B4-BE49-F238E27FC236}">
                            <a16:creationId xmlns:a16="http://schemas.microsoft.com/office/drawing/2014/main" id="{BDE4D4BB-EA2F-8C27-D827-33BE7A770C02}"/>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8" name="Group 757">
                      <a:extLst>
                        <a:ext uri="{FF2B5EF4-FFF2-40B4-BE49-F238E27FC236}">
                          <a16:creationId xmlns:a16="http://schemas.microsoft.com/office/drawing/2014/main" id="{70C6AD6C-E0C2-539D-F77A-46906A1E58F7}"/>
                        </a:ext>
                      </a:extLst>
                    </p:cNvPr>
                    <p:cNvGrpSpPr/>
                    <p:nvPr/>
                  </p:nvGrpSpPr>
                  <p:grpSpPr>
                    <a:xfrm rot="10800000">
                      <a:off x="2476500" y="802179"/>
                      <a:ext cx="1409700" cy="914400"/>
                      <a:chOff x="1066800" y="802179"/>
                      <a:chExt cx="1409700" cy="914400"/>
                    </a:xfrm>
                    <a:grpFill/>
                  </p:grpSpPr>
                  <p:pic>
                    <p:nvPicPr>
                      <p:cNvPr id="775" name="Graphic 774" descr="Marker with solid fill">
                        <a:extLst>
                          <a:ext uri="{FF2B5EF4-FFF2-40B4-BE49-F238E27FC236}">
                            <a16:creationId xmlns:a16="http://schemas.microsoft.com/office/drawing/2014/main" id="{77E686C3-AFC7-EB8D-FDAD-4B1D67C1FB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776" name="Oval 775">
                        <a:extLst>
                          <a:ext uri="{FF2B5EF4-FFF2-40B4-BE49-F238E27FC236}">
                            <a16:creationId xmlns:a16="http://schemas.microsoft.com/office/drawing/2014/main" id="{318293FC-E727-355F-3080-0707402CC446}"/>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7" name="Rectangle 776">
                        <a:extLst>
                          <a:ext uri="{FF2B5EF4-FFF2-40B4-BE49-F238E27FC236}">
                            <a16:creationId xmlns:a16="http://schemas.microsoft.com/office/drawing/2014/main" id="{B85E6C3D-D694-E92C-744D-B1D0A5A54BDB}"/>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9" name="Group 758">
                      <a:extLst>
                        <a:ext uri="{FF2B5EF4-FFF2-40B4-BE49-F238E27FC236}">
                          <a16:creationId xmlns:a16="http://schemas.microsoft.com/office/drawing/2014/main" id="{67EECD1A-A28D-57DE-7A17-ADB51AC49226}"/>
                        </a:ext>
                      </a:extLst>
                    </p:cNvPr>
                    <p:cNvGrpSpPr/>
                    <p:nvPr/>
                  </p:nvGrpSpPr>
                  <p:grpSpPr>
                    <a:xfrm>
                      <a:off x="1438558" y="1190873"/>
                      <a:ext cx="1043940" cy="914400"/>
                      <a:chOff x="1098258" y="802179"/>
                      <a:chExt cx="1043940" cy="914400"/>
                    </a:xfrm>
                    <a:grpFill/>
                  </p:grpSpPr>
                  <p:pic>
                    <p:nvPicPr>
                      <p:cNvPr id="772" name="Graphic 771" descr="Marker with solid fill">
                        <a:extLst>
                          <a:ext uri="{FF2B5EF4-FFF2-40B4-BE49-F238E27FC236}">
                            <a16:creationId xmlns:a16="http://schemas.microsoft.com/office/drawing/2014/main" id="{2AD3161F-51F0-C926-2920-5411718BED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773" name="Oval 772">
                        <a:extLst>
                          <a:ext uri="{FF2B5EF4-FFF2-40B4-BE49-F238E27FC236}">
                            <a16:creationId xmlns:a16="http://schemas.microsoft.com/office/drawing/2014/main" id="{4ACE93FA-FE0F-F0D6-0C8A-63ADC5546D5F}"/>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4" name="Rectangle 773">
                        <a:extLst>
                          <a:ext uri="{FF2B5EF4-FFF2-40B4-BE49-F238E27FC236}">
                            <a16:creationId xmlns:a16="http://schemas.microsoft.com/office/drawing/2014/main" id="{AFD4E480-3EF6-29AB-84D8-0FBFDB7ED2EE}"/>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0" name="Group 759">
                      <a:extLst>
                        <a:ext uri="{FF2B5EF4-FFF2-40B4-BE49-F238E27FC236}">
                          <a16:creationId xmlns:a16="http://schemas.microsoft.com/office/drawing/2014/main" id="{FEA1A298-1ABA-06A3-6851-C067FFD7639A}"/>
                        </a:ext>
                      </a:extLst>
                    </p:cNvPr>
                    <p:cNvGrpSpPr/>
                    <p:nvPr/>
                  </p:nvGrpSpPr>
                  <p:grpSpPr>
                    <a:xfrm rot="10800000">
                      <a:off x="2481305" y="1190873"/>
                      <a:ext cx="981627" cy="914400"/>
                      <a:chOff x="1032944" y="802179"/>
                      <a:chExt cx="1080957" cy="914400"/>
                    </a:xfrm>
                    <a:grpFill/>
                  </p:grpSpPr>
                  <p:pic>
                    <p:nvPicPr>
                      <p:cNvPr id="769" name="Graphic 768" descr="Marker with solid fill">
                        <a:extLst>
                          <a:ext uri="{FF2B5EF4-FFF2-40B4-BE49-F238E27FC236}">
                            <a16:creationId xmlns:a16="http://schemas.microsoft.com/office/drawing/2014/main" id="{27B33B75-4DB0-3378-262A-3F26AF5E36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770" name="Oval 769">
                        <a:extLst>
                          <a:ext uri="{FF2B5EF4-FFF2-40B4-BE49-F238E27FC236}">
                            <a16:creationId xmlns:a16="http://schemas.microsoft.com/office/drawing/2014/main" id="{D8D092BE-6F15-295F-10A7-E422E53CDAD0}"/>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1" name="Rectangle 770">
                        <a:extLst>
                          <a:ext uri="{FF2B5EF4-FFF2-40B4-BE49-F238E27FC236}">
                            <a16:creationId xmlns:a16="http://schemas.microsoft.com/office/drawing/2014/main" id="{963DE049-055B-2862-44F4-CAECB1C08FE7}"/>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1" name="Group 760">
                      <a:extLst>
                        <a:ext uri="{FF2B5EF4-FFF2-40B4-BE49-F238E27FC236}">
                          <a16:creationId xmlns:a16="http://schemas.microsoft.com/office/drawing/2014/main" id="{B954B751-53B3-05AB-E5F1-39AA982FB432}"/>
                        </a:ext>
                      </a:extLst>
                    </p:cNvPr>
                    <p:cNvGrpSpPr/>
                    <p:nvPr/>
                  </p:nvGrpSpPr>
                  <p:grpSpPr>
                    <a:xfrm>
                      <a:off x="1723447" y="1639603"/>
                      <a:ext cx="914400" cy="914400"/>
                      <a:chOff x="1113987" y="802179"/>
                      <a:chExt cx="914400" cy="914400"/>
                    </a:xfrm>
                    <a:grpFill/>
                  </p:grpSpPr>
                  <p:pic>
                    <p:nvPicPr>
                      <p:cNvPr id="766" name="Graphic 765" descr="Marker with solid fill">
                        <a:extLst>
                          <a:ext uri="{FF2B5EF4-FFF2-40B4-BE49-F238E27FC236}">
                            <a16:creationId xmlns:a16="http://schemas.microsoft.com/office/drawing/2014/main" id="{D2A50DA6-D591-90D8-F543-22281AD9EC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767" name="Oval 766">
                        <a:extLst>
                          <a:ext uri="{FF2B5EF4-FFF2-40B4-BE49-F238E27FC236}">
                            <a16:creationId xmlns:a16="http://schemas.microsoft.com/office/drawing/2014/main" id="{D41CE7CB-2898-4587-4362-9C07A5C4BE99}"/>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 name="Rectangle 767">
                        <a:extLst>
                          <a:ext uri="{FF2B5EF4-FFF2-40B4-BE49-F238E27FC236}">
                            <a16:creationId xmlns:a16="http://schemas.microsoft.com/office/drawing/2014/main" id="{9E378467-A024-0EA3-E04C-474EA96A5732}"/>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2" name="Group 761">
                      <a:extLst>
                        <a:ext uri="{FF2B5EF4-FFF2-40B4-BE49-F238E27FC236}">
                          <a16:creationId xmlns:a16="http://schemas.microsoft.com/office/drawing/2014/main" id="{4227C6BB-73C6-EA01-32CF-5F778EEB8BE3}"/>
                        </a:ext>
                      </a:extLst>
                    </p:cNvPr>
                    <p:cNvGrpSpPr/>
                    <p:nvPr/>
                  </p:nvGrpSpPr>
                  <p:grpSpPr>
                    <a:xfrm rot="10800000">
                      <a:off x="2370110" y="1638333"/>
                      <a:ext cx="830375" cy="914400"/>
                      <a:chOff x="1009908" y="802199"/>
                      <a:chExt cx="914400" cy="914400"/>
                    </a:xfrm>
                    <a:grpFill/>
                  </p:grpSpPr>
                  <p:pic>
                    <p:nvPicPr>
                      <p:cNvPr id="763" name="Graphic 762" descr="Marker with solid fill">
                        <a:extLst>
                          <a:ext uri="{FF2B5EF4-FFF2-40B4-BE49-F238E27FC236}">
                            <a16:creationId xmlns:a16="http://schemas.microsoft.com/office/drawing/2014/main" id="{4C04392B-2BC2-44A4-2DBC-6876189F17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764" name="Oval 763">
                        <a:extLst>
                          <a:ext uri="{FF2B5EF4-FFF2-40B4-BE49-F238E27FC236}">
                            <a16:creationId xmlns:a16="http://schemas.microsoft.com/office/drawing/2014/main" id="{7963595A-DCC7-74F9-C492-91C40C42FAAB}"/>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5" name="Rectangle 764">
                        <a:extLst>
                          <a:ext uri="{FF2B5EF4-FFF2-40B4-BE49-F238E27FC236}">
                            <a16:creationId xmlns:a16="http://schemas.microsoft.com/office/drawing/2014/main" id="{C49FD2BC-9255-6C7D-C957-28C53E272F80}"/>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647" name="Group 646">
                <a:extLst>
                  <a:ext uri="{FF2B5EF4-FFF2-40B4-BE49-F238E27FC236}">
                    <a16:creationId xmlns:a16="http://schemas.microsoft.com/office/drawing/2014/main" id="{B5DC9F95-0612-57D0-145A-00C96B4C7285}"/>
                  </a:ext>
                </a:extLst>
              </p:cNvPr>
              <p:cNvGrpSpPr/>
              <p:nvPr/>
            </p:nvGrpSpPr>
            <p:grpSpPr>
              <a:xfrm>
                <a:off x="1061858" y="4591182"/>
                <a:ext cx="2832842" cy="5041546"/>
                <a:chOff x="1066800" y="-91462"/>
                <a:chExt cx="2832842" cy="5041546"/>
              </a:xfrm>
              <a:grpFill/>
            </p:grpSpPr>
            <p:grpSp>
              <p:nvGrpSpPr>
                <p:cNvPr id="648" name="Group 647">
                  <a:extLst>
                    <a:ext uri="{FF2B5EF4-FFF2-40B4-BE49-F238E27FC236}">
                      <a16:creationId xmlns:a16="http://schemas.microsoft.com/office/drawing/2014/main" id="{846989C2-5CE0-D3EE-0061-E5097FD8F0E2}"/>
                    </a:ext>
                  </a:extLst>
                </p:cNvPr>
                <p:cNvGrpSpPr/>
                <p:nvPr/>
              </p:nvGrpSpPr>
              <p:grpSpPr>
                <a:xfrm>
                  <a:off x="1066800" y="-91462"/>
                  <a:ext cx="2830137" cy="2701682"/>
                  <a:chOff x="1066800" y="-91462"/>
                  <a:chExt cx="2830137" cy="2701682"/>
                </a:xfrm>
                <a:grpFill/>
              </p:grpSpPr>
              <p:grpSp>
                <p:nvGrpSpPr>
                  <p:cNvPr id="701" name="Group 700">
                    <a:extLst>
                      <a:ext uri="{FF2B5EF4-FFF2-40B4-BE49-F238E27FC236}">
                        <a16:creationId xmlns:a16="http://schemas.microsoft.com/office/drawing/2014/main" id="{C9BA5A0B-99F5-755A-A448-70A1510519CD}"/>
                      </a:ext>
                    </a:extLst>
                  </p:cNvPr>
                  <p:cNvGrpSpPr/>
                  <p:nvPr/>
                </p:nvGrpSpPr>
                <p:grpSpPr>
                  <a:xfrm>
                    <a:off x="1066800" y="802179"/>
                    <a:ext cx="2819400" cy="1808041"/>
                    <a:chOff x="1066800" y="802179"/>
                    <a:chExt cx="2819400" cy="1808041"/>
                  </a:xfrm>
                  <a:grpFill/>
                </p:grpSpPr>
                <p:grpSp>
                  <p:nvGrpSpPr>
                    <p:cNvPr id="728" name="Group 727">
                      <a:extLst>
                        <a:ext uri="{FF2B5EF4-FFF2-40B4-BE49-F238E27FC236}">
                          <a16:creationId xmlns:a16="http://schemas.microsoft.com/office/drawing/2014/main" id="{B0FF87A7-06C3-FC65-6935-ABAC0E006B42}"/>
                        </a:ext>
                      </a:extLst>
                    </p:cNvPr>
                    <p:cNvGrpSpPr/>
                    <p:nvPr/>
                  </p:nvGrpSpPr>
                  <p:grpSpPr>
                    <a:xfrm>
                      <a:off x="1066800" y="802179"/>
                      <a:ext cx="1409700" cy="914400"/>
                      <a:chOff x="1066800" y="802179"/>
                      <a:chExt cx="1409700" cy="914400"/>
                    </a:xfrm>
                    <a:grpFill/>
                  </p:grpSpPr>
                  <p:pic>
                    <p:nvPicPr>
                      <p:cNvPr id="750" name="Graphic 749" descr="Marker with solid fill">
                        <a:extLst>
                          <a:ext uri="{FF2B5EF4-FFF2-40B4-BE49-F238E27FC236}">
                            <a16:creationId xmlns:a16="http://schemas.microsoft.com/office/drawing/2014/main" id="{FF9A708A-2E70-E856-DE52-19BDCC6993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751" name="Oval 750">
                        <a:extLst>
                          <a:ext uri="{FF2B5EF4-FFF2-40B4-BE49-F238E27FC236}">
                            <a16:creationId xmlns:a16="http://schemas.microsoft.com/office/drawing/2014/main" id="{DC331A7A-792F-C442-06C3-E8CD0F7A5231}"/>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Rectangle 751">
                        <a:extLst>
                          <a:ext uri="{FF2B5EF4-FFF2-40B4-BE49-F238E27FC236}">
                            <a16:creationId xmlns:a16="http://schemas.microsoft.com/office/drawing/2014/main" id="{AF35C4A5-40AA-C402-ACFE-59B43442A40D}"/>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9" name="Group 728">
                      <a:extLst>
                        <a:ext uri="{FF2B5EF4-FFF2-40B4-BE49-F238E27FC236}">
                          <a16:creationId xmlns:a16="http://schemas.microsoft.com/office/drawing/2014/main" id="{2C357965-5152-870A-C93D-6B7D7B06FC75}"/>
                        </a:ext>
                      </a:extLst>
                    </p:cNvPr>
                    <p:cNvGrpSpPr/>
                    <p:nvPr/>
                  </p:nvGrpSpPr>
                  <p:grpSpPr>
                    <a:xfrm rot="10800000">
                      <a:off x="2476500" y="802179"/>
                      <a:ext cx="1409700" cy="914400"/>
                      <a:chOff x="1066800" y="802179"/>
                      <a:chExt cx="1409700" cy="914400"/>
                    </a:xfrm>
                    <a:grpFill/>
                  </p:grpSpPr>
                  <p:pic>
                    <p:nvPicPr>
                      <p:cNvPr id="747" name="Graphic 746" descr="Marker with solid fill">
                        <a:extLst>
                          <a:ext uri="{FF2B5EF4-FFF2-40B4-BE49-F238E27FC236}">
                            <a16:creationId xmlns:a16="http://schemas.microsoft.com/office/drawing/2014/main" id="{ED191E0C-8B63-1246-2A75-C99D3E9B60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748" name="Oval 747">
                        <a:extLst>
                          <a:ext uri="{FF2B5EF4-FFF2-40B4-BE49-F238E27FC236}">
                            <a16:creationId xmlns:a16="http://schemas.microsoft.com/office/drawing/2014/main" id="{A6CB8746-D47F-6E9E-5CDB-EF2B0B8F7043}"/>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9" name="Rectangle 748">
                        <a:extLst>
                          <a:ext uri="{FF2B5EF4-FFF2-40B4-BE49-F238E27FC236}">
                            <a16:creationId xmlns:a16="http://schemas.microsoft.com/office/drawing/2014/main" id="{14666B6E-2D07-C9D0-024F-5DA3F162E121}"/>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0" name="Group 729">
                      <a:extLst>
                        <a:ext uri="{FF2B5EF4-FFF2-40B4-BE49-F238E27FC236}">
                          <a16:creationId xmlns:a16="http://schemas.microsoft.com/office/drawing/2014/main" id="{31EB36E2-F1D3-E825-ED74-7EA0ADBE8A5B}"/>
                        </a:ext>
                      </a:extLst>
                    </p:cNvPr>
                    <p:cNvGrpSpPr/>
                    <p:nvPr/>
                  </p:nvGrpSpPr>
                  <p:grpSpPr>
                    <a:xfrm>
                      <a:off x="1443052" y="1190873"/>
                      <a:ext cx="1043940" cy="914400"/>
                      <a:chOff x="1102752" y="802179"/>
                      <a:chExt cx="1043940" cy="914400"/>
                    </a:xfrm>
                    <a:grpFill/>
                  </p:grpSpPr>
                  <p:pic>
                    <p:nvPicPr>
                      <p:cNvPr id="744" name="Graphic 743" descr="Marker with solid fill">
                        <a:extLst>
                          <a:ext uri="{FF2B5EF4-FFF2-40B4-BE49-F238E27FC236}">
                            <a16:creationId xmlns:a16="http://schemas.microsoft.com/office/drawing/2014/main" id="{8A8A8B74-51DC-366A-4265-D71CEC2DE8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745" name="Oval 744">
                        <a:extLst>
                          <a:ext uri="{FF2B5EF4-FFF2-40B4-BE49-F238E27FC236}">
                            <a16:creationId xmlns:a16="http://schemas.microsoft.com/office/drawing/2014/main" id="{1EBD5056-DF7D-9374-4116-DF9B75F4BBC4}"/>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6" name="Rectangle 745">
                        <a:extLst>
                          <a:ext uri="{FF2B5EF4-FFF2-40B4-BE49-F238E27FC236}">
                            <a16:creationId xmlns:a16="http://schemas.microsoft.com/office/drawing/2014/main" id="{B3FF0466-9DB0-2987-4E3D-850662FE8F29}"/>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1" name="Group 730">
                      <a:extLst>
                        <a:ext uri="{FF2B5EF4-FFF2-40B4-BE49-F238E27FC236}">
                          <a16:creationId xmlns:a16="http://schemas.microsoft.com/office/drawing/2014/main" id="{C60726CA-7827-684E-501F-F54125CDCB75}"/>
                        </a:ext>
                      </a:extLst>
                    </p:cNvPr>
                    <p:cNvGrpSpPr/>
                    <p:nvPr/>
                  </p:nvGrpSpPr>
                  <p:grpSpPr>
                    <a:xfrm rot="10800000">
                      <a:off x="2486673" y="1190883"/>
                      <a:ext cx="981622" cy="914400"/>
                      <a:chOff x="1027029" y="802169"/>
                      <a:chExt cx="1080952" cy="914400"/>
                    </a:xfrm>
                    <a:grpFill/>
                  </p:grpSpPr>
                  <p:pic>
                    <p:nvPicPr>
                      <p:cNvPr id="741" name="Graphic 740" descr="Marker with solid fill">
                        <a:extLst>
                          <a:ext uri="{FF2B5EF4-FFF2-40B4-BE49-F238E27FC236}">
                            <a16:creationId xmlns:a16="http://schemas.microsoft.com/office/drawing/2014/main" id="{55E45F96-1176-4C12-F637-AA3D2AAE91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742" name="Oval 741">
                        <a:extLst>
                          <a:ext uri="{FF2B5EF4-FFF2-40B4-BE49-F238E27FC236}">
                            <a16:creationId xmlns:a16="http://schemas.microsoft.com/office/drawing/2014/main" id="{2F928975-EAA6-D5FF-57DC-1D9564E6E638}"/>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3" name="Rectangle 742">
                        <a:extLst>
                          <a:ext uri="{FF2B5EF4-FFF2-40B4-BE49-F238E27FC236}">
                            <a16:creationId xmlns:a16="http://schemas.microsoft.com/office/drawing/2014/main" id="{66C3F89F-A09E-3387-E35E-14BA7894BCF5}"/>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2" name="Group 731">
                      <a:extLst>
                        <a:ext uri="{FF2B5EF4-FFF2-40B4-BE49-F238E27FC236}">
                          <a16:creationId xmlns:a16="http://schemas.microsoft.com/office/drawing/2014/main" id="{A688D767-1765-B10B-FAE8-5434C23CFE26}"/>
                        </a:ext>
                      </a:extLst>
                    </p:cNvPr>
                    <p:cNvGrpSpPr/>
                    <p:nvPr/>
                  </p:nvGrpSpPr>
                  <p:grpSpPr>
                    <a:xfrm>
                      <a:off x="1717365" y="1639603"/>
                      <a:ext cx="914400" cy="914400"/>
                      <a:chOff x="1107905" y="802179"/>
                      <a:chExt cx="914400" cy="914400"/>
                    </a:xfrm>
                    <a:grpFill/>
                  </p:grpSpPr>
                  <p:pic>
                    <p:nvPicPr>
                      <p:cNvPr id="738" name="Graphic 737" descr="Marker with solid fill">
                        <a:extLst>
                          <a:ext uri="{FF2B5EF4-FFF2-40B4-BE49-F238E27FC236}">
                            <a16:creationId xmlns:a16="http://schemas.microsoft.com/office/drawing/2014/main" id="{0E43AE5A-137E-316B-F535-BED24F106C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739" name="Oval 738">
                        <a:extLst>
                          <a:ext uri="{FF2B5EF4-FFF2-40B4-BE49-F238E27FC236}">
                            <a16:creationId xmlns:a16="http://schemas.microsoft.com/office/drawing/2014/main" id="{DF9B1EC4-3BF6-3E09-DDCB-1FDE6CDD33DB}"/>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0" name="Rectangle 739">
                        <a:extLst>
                          <a:ext uri="{FF2B5EF4-FFF2-40B4-BE49-F238E27FC236}">
                            <a16:creationId xmlns:a16="http://schemas.microsoft.com/office/drawing/2014/main" id="{60CB3B78-689B-F287-A0FB-35E21614761F}"/>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3" name="Group 732">
                      <a:extLst>
                        <a:ext uri="{FF2B5EF4-FFF2-40B4-BE49-F238E27FC236}">
                          <a16:creationId xmlns:a16="http://schemas.microsoft.com/office/drawing/2014/main" id="{E5D95125-E765-D35E-39F7-75CBFD52AA72}"/>
                        </a:ext>
                      </a:extLst>
                    </p:cNvPr>
                    <p:cNvGrpSpPr/>
                    <p:nvPr/>
                  </p:nvGrpSpPr>
                  <p:grpSpPr>
                    <a:xfrm rot="10800000">
                      <a:off x="2365105" y="1638353"/>
                      <a:ext cx="830375" cy="914400"/>
                      <a:chOff x="1015421" y="802179"/>
                      <a:chExt cx="914400" cy="914400"/>
                    </a:xfrm>
                    <a:grpFill/>
                  </p:grpSpPr>
                  <p:pic>
                    <p:nvPicPr>
                      <p:cNvPr id="735" name="Graphic 734" descr="Marker with solid fill">
                        <a:extLst>
                          <a:ext uri="{FF2B5EF4-FFF2-40B4-BE49-F238E27FC236}">
                            <a16:creationId xmlns:a16="http://schemas.microsoft.com/office/drawing/2014/main" id="{6C9D56BD-4FE3-D9C2-4316-D6353F988E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736" name="Oval 735">
                        <a:extLst>
                          <a:ext uri="{FF2B5EF4-FFF2-40B4-BE49-F238E27FC236}">
                            <a16:creationId xmlns:a16="http://schemas.microsoft.com/office/drawing/2014/main" id="{21713B97-976C-169F-C0E8-59C2321F5ED2}"/>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Rectangle 736">
                        <a:extLst>
                          <a:ext uri="{FF2B5EF4-FFF2-40B4-BE49-F238E27FC236}">
                            <a16:creationId xmlns:a16="http://schemas.microsoft.com/office/drawing/2014/main" id="{FB9950BD-03F3-B060-34BA-9536EF80589D}"/>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4" name="Oval 733">
                      <a:extLst>
                        <a:ext uri="{FF2B5EF4-FFF2-40B4-BE49-F238E27FC236}">
                          <a16:creationId xmlns:a16="http://schemas.microsoft.com/office/drawing/2014/main" id="{F5BA3FD8-E009-DC28-5466-81CF372C79F2}"/>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2" name="Group 701">
                    <a:extLst>
                      <a:ext uri="{FF2B5EF4-FFF2-40B4-BE49-F238E27FC236}">
                        <a16:creationId xmlns:a16="http://schemas.microsoft.com/office/drawing/2014/main" id="{1D579594-F68E-F8C2-9D4F-0ACEFDB62789}"/>
                      </a:ext>
                    </a:extLst>
                  </p:cNvPr>
                  <p:cNvGrpSpPr/>
                  <p:nvPr/>
                </p:nvGrpSpPr>
                <p:grpSpPr>
                  <a:xfrm rot="10800000">
                    <a:off x="1077537" y="-91462"/>
                    <a:ext cx="2819400" cy="1808041"/>
                    <a:chOff x="1066800" y="802179"/>
                    <a:chExt cx="2819400" cy="1808041"/>
                  </a:xfrm>
                  <a:grpFill/>
                </p:grpSpPr>
                <p:grpSp>
                  <p:nvGrpSpPr>
                    <p:cNvPr id="703" name="Group 702">
                      <a:extLst>
                        <a:ext uri="{FF2B5EF4-FFF2-40B4-BE49-F238E27FC236}">
                          <a16:creationId xmlns:a16="http://schemas.microsoft.com/office/drawing/2014/main" id="{C50A5197-4B15-60FF-62B4-824C10A68F72}"/>
                        </a:ext>
                      </a:extLst>
                    </p:cNvPr>
                    <p:cNvGrpSpPr/>
                    <p:nvPr/>
                  </p:nvGrpSpPr>
                  <p:grpSpPr>
                    <a:xfrm>
                      <a:off x="1066800" y="802179"/>
                      <a:ext cx="1409700" cy="914400"/>
                      <a:chOff x="1066800" y="802179"/>
                      <a:chExt cx="1409700" cy="914400"/>
                    </a:xfrm>
                    <a:grpFill/>
                  </p:grpSpPr>
                  <p:pic>
                    <p:nvPicPr>
                      <p:cNvPr id="725" name="Graphic 724" descr="Marker with solid fill">
                        <a:extLst>
                          <a:ext uri="{FF2B5EF4-FFF2-40B4-BE49-F238E27FC236}">
                            <a16:creationId xmlns:a16="http://schemas.microsoft.com/office/drawing/2014/main" id="{CF7ABFF4-738E-E521-D978-DD41A773BB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726" name="Oval 725">
                        <a:extLst>
                          <a:ext uri="{FF2B5EF4-FFF2-40B4-BE49-F238E27FC236}">
                            <a16:creationId xmlns:a16="http://schemas.microsoft.com/office/drawing/2014/main" id="{84691DC5-5B97-9A8D-C09F-C3F707406F4C}"/>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Rectangle 726">
                        <a:extLst>
                          <a:ext uri="{FF2B5EF4-FFF2-40B4-BE49-F238E27FC236}">
                            <a16:creationId xmlns:a16="http://schemas.microsoft.com/office/drawing/2014/main" id="{E01F7538-3C68-1FEE-A65D-32CE364B8E27}"/>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4" name="Group 703">
                      <a:extLst>
                        <a:ext uri="{FF2B5EF4-FFF2-40B4-BE49-F238E27FC236}">
                          <a16:creationId xmlns:a16="http://schemas.microsoft.com/office/drawing/2014/main" id="{12A3BA11-036D-EA6E-69FF-0FD9BFF43170}"/>
                        </a:ext>
                      </a:extLst>
                    </p:cNvPr>
                    <p:cNvGrpSpPr/>
                    <p:nvPr/>
                  </p:nvGrpSpPr>
                  <p:grpSpPr>
                    <a:xfrm rot="10800000">
                      <a:off x="2476500" y="802179"/>
                      <a:ext cx="1409700" cy="914400"/>
                      <a:chOff x="1066800" y="802179"/>
                      <a:chExt cx="1409700" cy="914400"/>
                    </a:xfrm>
                    <a:grpFill/>
                  </p:grpSpPr>
                  <p:pic>
                    <p:nvPicPr>
                      <p:cNvPr id="722" name="Graphic 721" descr="Marker with solid fill">
                        <a:extLst>
                          <a:ext uri="{FF2B5EF4-FFF2-40B4-BE49-F238E27FC236}">
                            <a16:creationId xmlns:a16="http://schemas.microsoft.com/office/drawing/2014/main" id="{A3CD3DD1-A554-1D58-590C-07834121E9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723" name="Oval 722">
                        <a:extLst>
                          <a:ext uri="{FF2B5EF4-FFF2-40B4-BE49-F238E27FC236}">
                            <a16:creationId xmlns:a16="http://schemas.microsoft.com/office/drawing/2014/main" id="{B0455B40-733F-0CD8-4585-B2348498740F}"/>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4" name="Rectangle 723">
                        <a:extLst>
                          <a:ext uri="{FF2B5EF4-FFF2-40B4-BE49-F238E27FC236}">
                            <a16:creationId xmlns:a16="http://schemas.microsoft.com/office/drawing/2014/main" id="{F77D2158-64FF-E1FF-0122-D48E1DFA3EE3}"/>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5" name="Group 704">
                      <a:extLst>
                        <a:ext uri="{FF2B5EF4-FFF2-40B4-BE49-F238E27FC236}">
                          <a16:creationId xmlns:a16="http://schemas.microsoft.com/office/drawing/2014/main" id="{9CDB67DD-2555-750B-41E8-B4BFE8B8F8A9}"/>
                        </a:ext>
                      </a:extLst>
                    </p:cNvPr>
                    <p:cNvGrpSpPr/>
                    <p:nvPr/>
                  </p:nvGrpSpPr>
                  <p:grpSpPr>
                    <a:xfrm>
                      <a:off x="1438558" y="1190873"/>
                      <a:ext cx="1043940" cy="914400"/>
                      <a:chOff x="1098258" y="802179"/>
                      <a:chExt cx="1043940" cy="914400"/>
                    </a:xfrm>
                    <a:grpFill/>
                  </p:grpSpPr>
                  <p:pic>
                    <p:nvPicPr>
                      <p:cNvPr id="719" name="Graphic 718" descr="Marker with solid fill">
                        <a:extLst>
                          <a:ext uri="{FF2B5EF4-FFF2-40B4-BE49-F238E27FC236}">
                            <a16:creationId xmlns:a16="http://schemas.microsoft.com/office/drawing/2014/main" id="{6E6D31BE-2F01-804B-0220-D97A131095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720" name="Oval 719">
                        <a:extLst>
                          <a:ext uri="{FF2B5EF4-FFF2-40B4-BE49-F238E27FC236}">
                            <a16:creationId xmlns:a16="http://schemas.microsoft.com/office/drawing/2014/main" id="{AB2C0FEF-E6C3-78B4-A99D-736DAA51055A}"/>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 name="Rectangle 720">
                        <a:extLst>
                          <a:ext uri="{FF2B5EF4-FFF2-40B4-BE49-F238E27FC236}">
                            <a16:creationId xmlns:a16="http://schemas.microsoft.com/office/drawing/2014/main" id="{FC03791E-3F50-7F84-8C74-63AD2CCD723A}"/>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6" name="Group 705">
                      <a:extLst>
                        <a:ext uri="{FF2B5EF4-FFF2-40B4-BE49-F238E27FC236}">
                          <a16:creationId xmlns:a16="http://schemas.microsoft.com/office/drawing/2014/main" id="{484E63FE-7A6C-3399-D2AE-2FED3CCBEDDE}"/>
                        </a:ext>
                      </a:extLst>
                    </p:cNvPr>
                    <p:cNvGrpSpPr/>
                    <p:nvPr/>
                  </p:nvGrpSpPr>
                  <p:grpSpPr>
                    <a:xfrm rot="10800000">
                      <a:off x="2481305" y="1190873"/>
                      <a:ext cx="981627" cy="914400"/>
                      <a:chOff x="1032944" y="802179"/>
                      <a:chExt cx="1080957" cy="914400"/>
                    </a:xfrm>
                    <a:grpFill/>
                  </p:grpSpPr>
                  <p:pic>
                    <p:nvPicPr>
                      <p:cNvPr id="716" name="Graphic 715" descr="Marker with solid fill">
                        <a:extLst>
                          <a:ext uri="{FF2B5EF4-FFF2-40B4-BE49-F238E27FC236}">
                            <a16:creationId xmlns:a16="http://schemas.microsoft.com/office/drawing/2014/main" id="{B70ED7E1-C89A-A4AC-F937-D924D70655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717" name="Oval 716">
                        <a:extLst>
                          <a:ext uri="{FF2B5EF4-FFF2-40B4-BE49-F238E27FC236}">
                            <a16:creationId xmlns:a16="http://schemas.microsoft.com/office/drawing/2014/main" id="{05600771-67CA-3602-C334-E1E611357355}"/>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Rectangle 717">
                        <a:extLst>
                          <a:ext uri="{FF2B5EF4-FFF2-40B4-BE49-F238E27FC236}">
                            <a16:creationId xmlns:a16="http://schemas.microsoft.com/office/drawing/2014/main" id="{33F46A27-C5DC-9556-5447-C8E6CC19CD8D}"/>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7" name="Group 706">
                      <a:extLst>
                        <a:ext uri="{FF2B5EF4-FFF2-40B4-BE49-F238E27FC236}">
                          <a16:creationId xmlns:a16="http://schemas.microsoft.com/office/drawing/2014/main" id="{F7E1106C-0249-6940-FD9F-72FD0AE2292C}"/>
                        </a:ext>
                      </a:extLst>
                    </p:cNvPr>
                    <p:cNvGrpSpPr/>
                    <p:nvPr/>
                  </p:nvGrpSpPr>
                  <p:grpSpPr>
                    <a:xfrm>
                      <a:off x="1723447" y="1639603"/>
                      <a:ext cx="914400" cy="914400"/>
                      <a:chOff x="1113987" y="802179"/>
                      <a:chExt cx="914400" cy="914400"/>
                    </a:xfrm>
                    <a:grpFill/>
                  </p:grpSpPr>
                  <p:pic>
                    <p:nvPicPr>
                      <p:cNvPr id="713" name="Graphic 712" descr="Marker with solid fill">
                        <a:extLst>
                          <a:ext uri="{FF2B5EF4-FFF2-40B4-BE49-F238E27FC236}">
                            <a16:creationId xmlns:a16="http://schemas.microsoft.com/office/drawing/2014/main" id="{9E45E977-0713-9CBF-62BC-3459FCC3FF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714" name="Oval 713">
                        <a:extLst>
                          <a:ext uri="{FF2B5EF4-FFF2-40B4-BE49-F238E27FC236}">
                            <a16:creationId xmlns:a16="http://schemas.microsoft.com/office/drawing/2014/main" id="{A0530706-552A-EE32-4F1A-56F9E46DAEC2}"/>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5" name="Rectangle 714">
                        <a:extLst>
                          <a:ext uri="{FF2B5EF4-FFF2-40B4-BE49-F238E27FC236}">
                            <a16:creationId xmlns:a16="http://schemas.microsoft.com/office/drawing/2014/main" id="{3A6F7984-72C7-3C68-EEF7-0E045355F730}"/>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8" name="Group 707">
                      <a:extLst>
                        <a:ext uri="{FF2B5EF4-FFF2-40B4-BE49-F238E27FC236}">
                          <a16:creationId xmlns:a16="http://schemas.microsoft.com/office/drawing/2014/main" id="{00C570CF-E449-849C-4D95-7C7D1EBD398C}"/>
                        </a:ext>
                      </a:extLst>
                    </p:cNvPr>
                    <p:cNvGrpSpPr/>
                    <p:nvPr/>
                  </p:nvGrpSpPr>
                  <p:grpSpPr>
                    <a:xfrm rot="10800000">
                      <a:off x="2370110" y="1638333"/>
                      <a:ext cx="830375" cy="914400"/>
                      <a:chOff x="1009908" y="802199"/>
                      <a:chExt cx="914400" cy="914400"/>
                    </a:xfrm>
                    <a:grpFill/>
                  </p:grpSpPr>
                  <p:pic>
                    <p:nvPicPr>
                      <p:cNvPr id="710" name="Graphic 709" descr="Marker with solid fill">
                        <a:extLst>
                          <a:ext uri="{FF2B5EF4-FFF2-40B4-BE49-F238E27FC236}">
                            <a16:creationId xmlns:a16="http://schemas.microsoft.com/office/drawing/2014/main" id="{2F46D126-48AB-F3C6-D9A5-69F0BFB07D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711" name="Oval 710">
                        <a:extLst>
                          <a:ext uri="{FF2B5EF4-FFF2-40B4-BE49-F238E27FC236}">
                            <a16:creationId xmlns:a16="http://schemas.microsoft.com/office/drawing/2014/main" id="{6300F9C5-C94F-82F9-1A0B-45773F73C572}"/>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2" name="Rectangle 711">
                        <a:extLst>
                          <a:ext uri="{FF2B5EF4-FFF2-40B4-BE49-F238E27FC236}">
                            <a16:creationId xmlns:a16="http://schemas.microsoft.com/office/drawing/2014/main" id="{335B440F-53B2-20D6-AB69-AFB07E513198}"/>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9" name="Oval 708">
                      <a:extLst>
                        <a:ext uri="{FF2B5EF4-FFF2-40B4-BE49-F238E27FC236}">
                          <a16:creationId xmlns:a16="http://schemas.microsoft.com/office/drawing/2014/main" id="{A7B3884B-E14F-D056-11AA-E9F1D6AB921A}"/>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49" name="Group 648">
                  <a:extLst>
                    <a:ext uri="{FF2B5EF4-FFF2-40B4-BE49-F238E27FC236}">
                      <a16:creationId xmlns:a16="http://schemas.microsoft.com/office/drawing/2014/main" id="{5920826C-EDE1-BBFB-7993-AE91891E0CBF}"/>
                    </a:ext>
                  </a:extLst>
                </p:cNvPr>
                <p:cNvGrpSpPr/>
                <p:nvPr/>
              </p:nvGrpSpPr>
              <p:grpSpPr>
                <a:xfrm flipH="1">
                  <a:off x="1069505" y="2304619"/>
                  <a:ext cx="2830137" cy="2645465"/>
                  <a:chOff x="1066800" y="-35245"/>
                  <a:chExt cx="2830137" cy="2645465"/>
                </a:xfrm>
                <a:grpFill/>
              </p:grpSpPr>
              <p:grpSp>
                <p:nvGrpSpPr>
                  <p:cNvPr id="650" name="Group 649">
                    <a:extLst>
                      <a:ext uri="{FF2B5EF4-FFF2-40B4-BE49-F238E27FC236}">
                        <a16:creationId xmlns:a16="http://schemas.microsoft.com/office/drawing/2014/main" id="{2D7E4516-27CB-F2B4-DC33-7ED46923DDF6}"/>
                      </a:ext>
                    </a:extLst>
                  </p:cNvPr>
                  <p:cNvGrpSpPr/>
                  <p:nvPr/>
                </p:nvGrpSpPr>
                <p:grpSpPr>
                  <a:xfrm>
                    <a:off x="1066800" y="802179"/>
                    <a:ext cx="2819400" cy="1808041"/>
                    <a:chOff x="1066800" y="802179"/>
                    <a:chExt cx="2819400" cy="1808041"/>
                  </a:xfrm>
                  <a:grpFill/>
                </p:grpSpPr>
                <p:grpSp>
                  <p:nvGrpSpPr>
                    <p:cNvPr id="676" name="Group 675">
                      <a:extLst>
                        <a:ext uri="{FF2B5EF4-FFF2-40B4-BE49-F238E27FC236}">
                          <a16:creationId xmlns:a16="http://schemas.microsoft.com/office/drawing/2014/main" id="{426A62D0-B1E7-14A7-0039-5275D0C38C9F}"/>
                        </a:ext>
                      </a:extLst>
                    </p:cNvPr>
                    <p:cNvGrpSpPr/>
                    <p:nvPr/>
                  </p:nvGrpSpPr>
                  <p:grpSpPr>
                    <a:xfrm>
                      <a:off x="1066800" y="802179"/>
                      <a:ext cx="1409700" cy="914400"/>
                      <a:chOff x="1066800" y="802179"/>
                      <a:chExt cx="1409700" cy="914400"/>
                    </a:xfrm>
                    <a:grpFill/>
                  </p:grpSpPr>
                  <p:pic>
                    <p:nvPicPr>
                      <p:cNvPr id="698" name="Graphic 697" descr="Marker with solid fill">
                        <a:extLst>
                          <a:ext uri="{FF2B5EF4-FFF2-40B4-BE49-F238E27FC236}">
                            <a16:creationId xmlns:a16="http://schemas.microsoft.com/office/drawing/2014/main" id="{0ADDCFCA-D546-A9DC-535C-8D9A0FF8F2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699" name="Oval 698">
                        <a:extLst>
                          <a:ext uri="{FF2B5EF4-FFF2-40B4-BE49-F238E27FC236}">
                            <a16:creationId xmlns:a16="http://schemas.microsoft.com/office/drawing/2014/main" id="{2BFBB867-7469-23FC-B273-C937F6E7B19B}"/>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Rectangle 699">
                        <a:extLst>
                          <a:ext uri="{FF2B5EF4-FFF2-40B4-BE49-F238E27FC236}">
                            <a16:creationId xmlns:a16="http://schemas.microsoft.com/office/drawing/2014/main" id="{036F808A-27C6-4BA0-177B-1033B8879013}"/>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7" name="Group 676">
                      <a:extLst>
                        <a:ext uri="{FF2B5EF4-FFF2-40B4-BE49-F238E27FC236}">
                          <a16:creationId xmlns:a16="http://schemas.microsoft.com/office/drawing/2014/main" id="{A48D27B2-7507-26CF-4843-7FA01AA15404}"/>
                        </a:ext>
                      </a:extLst>
                    </p:cNvPr>
                    <p:cNvGrpSpPr/>
                    <p:nvPr/>
                  </p:nvGrpSpPr>
                  <p:grpSpPr>
                    <a:xfrm rot="10800000">
                      <a:off x="2476500" y="802179"/>
                      <a:ext cx="1409700" cy="914400"/>
                      <a:chOff x="1066800" y="802179"/>
                      <a:chExt cx="1409700" cy="914400"/>
                    </a:xfrm>
                    <a:grpFill/>
                  </p:grpSpPr>
                  <p:pic>
                    <p:nvPicPr>
                      <p:cNvPr id="695" name="Graphic 694" descr="Marker with solid fill">
                        <a:extLst>
                          <a:ext uri="{FF2B5EF4-FFF2-40B4-BE49-F238E27FC236}">
                            <a16:creationId xmlns:a16="http://schemas.microsoft.com/office/drawing/2014/main" id="{6BE44C09-4972-74B2-41D7-65163EB96A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696" name="Oval 695">
                        <a:extLst>
                          <a:ext uri="{FF2B5EF4-FFF2-40B4-BE49-F238E27FC236}">
                            <a16:creationId xmlns:a16="http://schemas.microsoft.com/office/drawing/2014/main" id="{938AA615-2838-A19F-9483-F4756E80BFD7}"/>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Rectangle 696">
                        <a:extLst>
                          <a:ext uri="{FF2B5EF4-FFF2-40B4-BE49-F238E27FC236}">
                            <a16:creationId xmlns:a16="http://schemas.microsoft.com/office/drawing/2014/main" id="{DBA91BBC-9D45-41CD-9295-56E51231B5E1}"/>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8" name="Group 677">
                      <a:extLst>
                        <a:ext uri="{FF2B5EF4-FFF2-40B4-BE49-F238E27FC236}">
                          <a16:creationId xmlns:a16="http://schemas.microsoft.com/office/drawing/2014/main" id="{59890799-FDA5-E722-B9CE-3DDEE597ACC9}"/>
                        </a:ext>
                      </a:extLst>
                    </p:cNvPr>
                    <p:cNvGrpSpPr/>
                    <p:nvPr/>
                  </p:nvGrpSpPr>
                  <p:grpSpPr>
                    <a:xfrm>
                      <a:off x="1443052" y="1190873"/>
                      <a:ext cx="1043940" cy="914400"/>
                      <a:chOff x="1102752" y="802179"/>
                      <a:chExt cx="1043940" cy="914400"/>
                    </a:xfrm>
                    <a:grpFill/>
                  </p:grpSpPr>
                  <p:pic>
                    <p:nvPicPr>
                      <p:cNvPr id="692" name="Graphic 691" descr="Marker with solid fill">
                        <a:extLst>
                          <a:ext uri="{FF2B5EF4-FFF2-40B4-BE49-F238E27FC236}">
                            <a16:creationId xmlns:a16="http://schemas.microsoft.com/office/drawing/2014/main" id="{EEDB282D-9995-7BF0-FE3C-636488C91D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693" name="Oval 692">
                        <a:extLst>
                          <a:ext uri="{FF2B5EF4-FFF2-40B4-BE49-F238E27FC236}">
                            <a16:creationId xmlns:a16="http://schemas.microsoft.com/office/drawing/2014/main" id="{78521185-6EAA-B6A5-6067-4D7C3417943B}"/>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Rectangle 693">
                        <a:extLst>
                          <a:ext uri="{FF2B5EF4-FFF2-40B4-BE49-F238E27FC236}">
                            <a16:creationId xmlns:a16="http://schemas.microsoft.com/office/drawing/2014/main" id="{C3A880AF-E6C2-5FD5-E30A-5321EADBC4BB}"/>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9" name="Group 678">
                      <a:extLst>
                        <a:ext uri="{FF2B5EF4-FFF2-40B4-BE49-F238E27FC236}">
                          <a16:creationId xmlns:a16="http://schemas.microsoft.com/office/drawing/2014/main" id="{2736ED3B-6E50-D8F7-1905-BBF106921D8D}"/>
                        </a:ext>
                      </a:extLst>
                    </p:cNvPr>
                    <p:cNvGrpSpPr/>
                    <p:nvPr/>
                  </p:nvGrpSpPr>
                  <p:grpSpPr>
                    <a:xfrm rot="10800000">
                      <a:off x="2486673" y="1190883"/>
                      <a:ext cx="981622" cy="914400"/>
                      <a:chOff x="1027029" y="802169"/>
                      <a:chExt cx="1080952" cy="914400"/>
                    </a:xfrm>
                    <a:grpFill/>
                  </p:grpSpPr>
                  <p:pic>
                    <p:nvPicPr>
                      <p:cNvPr id="689" name="Graphic 688" descr="Marker with solid fill">
                        <a:extLst>
                          <a:ext uri="{FF2B5EF4-FFF2-40B4-BE49-F238E27FC236}">
                            <a16:creationId xmlns:a16="http://schemas.microsoft.com/office/drawing/2014/main" id="{7AE32808-A0CF-0687-4584-FEF4C1A924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690" name="Oval 689">
                        <a:extLst>
                          <a:ext uri="{FF2B5EF4-FFF2-40B4-BE49-F238E27FC236}">
                            <a16:creationId xmlns:a16="http://schemas.microsoft.com/office/drawing/2014/main" id="{AA38250F-4F1E-1C6A-9043-5E9BAFB87DF9}"/>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Rectangle 690">
                        <a:extLst>
                          <a:ext uri="{FF2B5EF4-FFF2-40B4-BE49-F238E27FC236}">
                            <a16:creationId xmlns:a16="http://schemas.microsoft.com/office/drawing/2014/main" id="{35F082DF-D9B9-537E-F1E0-E3EE19B1CEF3}"/>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0" name="Group 679">
                      <a:extLst>
                        <a:ext uri="{FF2B5EF4-FFF2-40B4-BE49-F238E27FC236}">
                          <a16:creationId xmlns:a16="http://schemas.microsoft.com/office/drawing/2014/main" id="{8148DEAA-2FA9-71C8-D31F-9DE8232BE40C}"/>
                        </a:ext>
                      </a:extLst>
                    </p:cNvPr>
                    <p:cNvGrpSpPr/>
                    <p:nvPr/>
                  </p:nvGrpSpPr>
                  <p:grpSpPr>
                    <a:xfrm>
                      <a:off x="1717365" y="1639603"/>
                      <a:ext cx="914400" cy="914400"/>
                      <a:chOff x="1107905" y="802179"/>
                      <a:chExt cx="914400" cy="914400"/>
                    </a:xfrm>
                    <a:grpFill/>
                  </p:grpSpPr>
                  <p:pic>
                    <p:nvPicPr>
                      <p:cNvPr id="686" name="Graphic 685" descr="Marker with solid fill">
                        <a:extLst>
                          <a:ext uri="{FF2B5EF4-FFF2-40B4-BE49-F238E27FC236}">
                            <a16:creationId xmlns:a16="http://schemas.microsoft.com/office/drawing/2014/main" id="{7F58398F-5296-5046-4E25-2021EE9E3A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687" name="Oval 686">
                        <a:extLst>
                          <a:ext uri="{FF2B5EF4-FFF2-40B4-BE49-F238E27FC236}">
                            <a16:creationId xmlns:a16="http://schemas.microsoft.com/office/drawing/2014/main" id="{393030BE-E07B-225F-BF5A-BD931AB5F470}"/>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8" name="Rectangle 687">
                        <a:extLst>
                          <a:ext uri="{FF2B5EF4-FFF2-40B4-BE49-F238E27FC236}">
                            <a16:creationId xmlns:a16="http://schemas.microsoft.com/office/drawing/2014/main" id="{EA17BF1E-C633-3117-1F18-239E03C54390}"/>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1" name="Group 680">
                      <a:extLst>
                        <a:ext uri="{FF2B5EF4-FFF2-40B4-BE49-F238E27FC236}">
                          <a16:creationId xmlns:a16="http://schemas.microsoft.com/office/drawing/2014/main" id="{8B85CE23-74EE-DB52-96CA-04B4648C2E84}"/>
                        </a:ext>
                      </a:extLst>
                    </p:cNvPr>
                    <p:cNvGrpSpPr/>
                    <p:nvPr/>
                  </p:nvGrpSpPr>
                  <p:grpSpPr>
                    <a:xfrm rot="10800000">
                      <a:off x="2365105" y="1638353"/>
                      <a:ext cx="830375" cy="914400"/>
                      <a:chOff x="1015421" y="802179"/>
                      <a:chExt cx="914400" cy="914400"/>
                    </a:xfrm>
                    <a:grpFill/>
                  </p:grpSpPr>
                  <p:pic>
                    <p:nvPicPr>
                      <p:cNvPr id="683" name="Graphic 682" descr="Marker with solid fill">
                        <a:extLst>
                          <a:ext uri="{FF2B5EF4-FFF2-40B4-BE49-F238E27FC236}">
                            <a16:creationId xmlns:a16="http://schemas.microsoft.com/office/drawing/2014/main" id="{95D67A84-FFDB-F795-D688-4D8549BFF3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684" name="Oval 683">
                        <a:extLst>
                          <a:ext uri="{FF2B5EF4-FFF2-40B4-BE49-F238E27FC236}">
                            <a16:creationId xmlns:a16="http://schemas.microsoft.com/office/drawing/2014/main" id="{851CFDD6-CDA9-A824-5AB0-9DFF40595709}"/>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Rectangle 684">
                        <a:extLst>
                          <a:ext uri="{FF2B5EF4-FFF2-40B4-BE49-F238E27FC236}">
                            <a16:creationId xmlns:a16="http://schemas.microsoft.com/office/drawing/2014/main" id="{F67058FE-0373-5878-863A-2D0297E5A867}"/>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2" name="Oval 681">
                      <a:extLst>
                        <a:ext uri="{FF2B5EF4-FFF2-40B4-BE49-F238E27FC236}">
                          <a16:creationId xmlns:a16="http://schemas.microsoft.com/office/drawing/2014/main" id="{799C569A-65B7-671A-EFDB-D749C4AB54AA}"/>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1" name="Group 650">
                    <a:extLst>
                      <a:ext uri="{FF2B5EF4-FFF2-40B4-BE49-F238E27FC236}">
                        <a16:creationId xmlns:a16="http://schemas.microsoft.com/office/drawing/2014/main" id="{A106A80E-E9E7-A464-4B2A-1A3FFACACFA6}"/>
                      </a:ext>
                    </a:extLst>
                  </p:cNvPr>
                  <p:cNvGrpSpPr/>
                  <p:nvPr/>
                </p:nvGrpSpPr>
                <p:grpSpPr>
                  <a:xfrm rot="10800000">
                    <a:off x="1077537" y="-35245"/>
                    <a:ext cx="2819400" cy="1751824"/>
                    <a:chOff x="1066800" y="802179"/>
                    <a:chExt cx="2819400" cy="1751824"/>
                  </a:xfrm>
                  <a:grpFill/>
                </p:grpSpPr>
                <p:grpSp>
                  <p:nvGrpSpPr>
                    <p:cNvPr id="652" name="Group 651">
                      <a:extLst>
                        <a:ext uri="{FF2B5EF4-FFF2-40B4-BE49-F238E27FC236}">
                          <a16:creationId xmlns:a16="http://schemas.microsoft.com/office/drawing/2014/main" id="{B49629BC-4E63-E943-F038-C5B06B30665F}"/>
                        </a:ext>
                      </a:extLst>
                    </p:cNvPr>
                    <p:cNvGrpSpPr/>
                    <p:nvPr/>
                  </p:nvGrpSpPr>
                  <p:grpSpPr>
                    <a:xfrm>
                      <a:off x="1066800" y="802179"/>
                      <a:ext cx="1409700" cy="914400"/>
                      <a:chOff x="1066800" y="802179"/>
                      <a:chExt cx="1409700" cy="914400"/>
                    </a:xfrm>
                    <a:grpFill/>
                  </p:grpSpPr>
                  <p:pic>
                    <p:nvPicPr>
                      <p:cNvPr id="673" name="Graphic 672" descr="Marker with solid fill">
                        <a:extLst>
                          <a:ext uri="{FF2B5EF4-FFF2-40B4-BE49-F238E27FC236}">
                            <a16:creationId xmlns:a16="http://schemas.microsoft.com/office/drawing/2014/main" id="{E03C0A45-ABFC-5E13-0213-96411EAF4F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674" name="Oval 673">
                        <a:extLst>
                          <a:ext uri="{FF2B5EF4-FFF2-40B4-BE49-F238E27FC236}">
                            <a16:creationId xmlns:a16="http://schemas.microsoft.com/office/drawing/2014/main" id="{C65BB575-DE36-46D1-0F77-66D9456F3EE2}"/>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 name="Rectangle 674">
                        <a:extLst>
                          <a:ext uri="{FF2B5EF4-FFF2-40B4-BE49-F238E27FC236}">
                            <a16:creationId xmlns:a16="http://schemas.microsoft.com/office/drawing/2014/main" id="{2444D064-E1B6-8DAE-22D2-B7DE3F642F02}"/>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3" name="Group 652">
                      <a:extLst>
                        <a:ext uri="{FF2B5EF4-FFF2-40B4-BE49-F238E27FC236}">
                          <a16:creationId xmlns:a16="http://schemas.microsoft.com/office/drawing/2014/main" id="{46396723-065A-F881-77C7-F87722533D0E}"/>
                        </a:ext>
                      </a:extLst>
                    </p:cNvPr>
                    <p:cNvGrpSpPr/>
                    <p:nvPr/>
                  </p:nvGrpSpPr>
                  <p:grpSpPr>
                    <a:xfrm rot="10800000">
                      <a:off x="2476500" y="802179"/>
                      <a:ext cx="1409700" cy="914400"/>
                      <a:chOff x="1066800" y="802179"/>
                      <a:chExt cx="1409700" cy="914400"/>
                    </a:xfrm>
                    <a:grpFill/>
                  </p:grpSpPr>
                  <p:pic>
                    <p:nvPicPr>
                      <p:cNvPr id="670" name="Graphic 669" descr="Marker with solid fill">
                        <a:extLst>
                          <a:ext uri="{FF2B5EF4-FFF2-40B4-BE49-F238E27FC236}">
                            <a16:creationId xmlns:a16="http://schemas.microsoft.com/office/drawing/2014/main" id="{1F658AE4-B66D-08A5-7C69-A925390C2C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671" name="Oval 670">
                        <a:extLst>
                          <a:ext uri="{FF2B5EF4-FFF2-40B4-BE49-F238E27FC236}">
                            <a16:creationId xmlns:a16="http://schemas.microsoft.com/office/drawing/2014/main" id="{A873C6AE-6A7F-F142-43DF-21D139575822}"/>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2" name="Rectangle 671">
                        <a:extLst>
                          <a:ext uri="{FF2B5EF4-FFF2-40B4-BE49-F238E27FC236}">
                            <a16:creationId xmlns:a16="http://schemas.microsoft.com/office/drawing/2014/main" id="{0343E77D-817A-1611-DDA5-65AA8A79B8C4}"/>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4" name="Group 653">
                      <a:extLst>
                        <a:ext uri="{FF2B5EF4-FFF2-40B4-BE49-F238E27FC236}">
                          <a16:creationId xmlns:a16="http://schemas.microsoft.com/office/drawing/2014/main" id="{FF4007C0-839A-1C50-8D1B-F201D4BD3470}"/>
                        </a:ext>
                      </a:extLst>
                    </p:cNvPr>
                    <p:cNvGrpSpPr/>
                    <p:nvPr/>
                  </p:nvGrpSpPr>
                  <p:grpSpPr>
                    <a:xfrm>
                      <a:off x="1438558" y="1190873"/>
                      <a:ext cx="1043940" cy="914400"/>
                      <a:chOff x="1098258" y="802179"/>
                      <a:chExt cx="1043940" cy="914400"/>
                    </a:xfrm>
                    <a:grpFill/>
                  </p:grpSpPr>
                  <p:pic>
                    <p:nvPicPr>
                      <p:cNvPr id="667" name="Graphic 666" descr="Marker with solid fill">
                        <a:extLst>
                          <a:ext uri="{FF2B5EF4-FFF2-40B4-BE49-F238E27FC236}">
                            <a16:creationId xmlns:a16="http://schemas.microsoft.com/office/drawing/2014/main" id="{396A76A1-A219-7F9C-41FC-AA0E858A95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668" name="Oval 667">
                        <a:extLst>
                          <a:ext uri="{FF2B5EF4-FFF2-40B4-BE49-F238E27FC236}">
                            <a16:creationId xmlns:a16="http://schemas.microsoft.com/office/drawing/2014/main" id="{01335A55-4FA1-218F-7C51-50CCD0DFE28E}"/>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Rectangle 668">
                        <a:extLst>
                          <a:ext uri="{FF2B5EF4-FFF2-40B4-BE49-F238E27FC236}">
                            <a16:creationId xmlns:a16="http://schemas.microsoft.com/office/drawing/2014/main" id="{DACDB51F-E684-2D94-F9B6-AD548E739CA2}"/>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5" name="Group 654">
                      <a:extLst>
                        <a:ext uri="{FF2B5EF4-FFF2-40B4-BE49-F238E27FC236}">
                          <a16:creationId xmlns:a16="http://schemas.microsoft.com/office/drawing/2014/main" id="{615140F2-B6E1-D463-B976-DBA166D5EFFF}"/>
                        </a:ext>
                      </a:extLst>
                    </p:cNvPr>
                    <p:cNvGrpSpPr/>
                    <p:nvPr/>
                  </p:nvGrpSpPr>
                  <p:grpSpPr>
                    <a:xfrm rot="10800000">
                      <a:off x="2481305" y="1190873"/>
                      <a:ext cx="981627" cy="914400"/>
                      <a:chOff x="1032944" y="802179"/>
                      <a:chExt cx="1080957" cy="914400"/>
                    </a:xfrm>
                    <a:grpFill/>
                  </p:grpSpPr>
                  <p:pic>
                    <p:nvPicPr>
                      <p:cNvPr id="664" name="Graphic 663" descr="Marker with solid fill">
                        <a:extLst>
                          <a:ext uri="{FF2B5EF4-FFF2-40B4-BE49-F238E27FC236}">
                            <a16:creationId xmlns:a16="http://schemas.microsoft.com/office/drawing/2014/main" id="{2EC6F3DA-E369-6279-FDA0-033EC17BD1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665" name="Oval 664">
                        <a:extLst>
                          <a:ext uri="{FF2B5EF4-FFF2-40B4-BE49-F238E27FC236}">
                            <a16:creationId xmlns:a16="http://schemas.microsoft.com/office/drawing/2014/main" id="{74EECF80-8E8E-56A4-92C0-16C2F94997E9}"/>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6" name="Rectangle 665">
                        <a:extLst>
                          <a:ext uri="{FF2B5EF4-FFF2-40B4-BE49-F238E27FC236}">
                            <a16:creationId xmlns:a16="http://schemas.microsoft.com/office/drawing/2014/main" id="{D0781485-74B7-BBB2-9D7F-CE12E143A17A}"/>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6" name="Group 655">
                      <a:extLst>
                        <a:ext uri="{FF2B5EF4-FFF2-40B4-BE49-F238E27FC236}">
                          <a16:creationId xmlns:a16="http://schemas.microsoft.com/office/drawing/2014/main" id="{A0A54576-B13D-5F98-3538-5887C99979C8}"/>
                        </a:ext>
                      </a:extLst>
                    </p:cNvPr>
                    <p:cNvGrpSpPr/>
                    <p:nvPr/>
                  </p:nvGrpSpPr>
                  <p:grpSpPr>
                    <a:xfrm>
                      <a:off x="1723447" y="1639603"/>
                      <a:ext cx="914400" cy="914400"/>
                      <a:chOff x="1113987" y="802179"/>
                      <a:chExt cx="914400" cy="914400"/>
                    </a:xfrm>
                    <a:grpFill/>
                  </p:grpSpPr>
                  <p:pic>
                    <p:nvPicPr>
                      <p:cNvPr id="661" name="Graphic 660" descr="Marker with solid fill">
                        <a:extLst>
                          <a:ext uri="{FF2B5EF4-FFF2-40B4-BE49-F238E27FC236}">
                            <a16:creationId xmlns:a16="http://schemas.microsoft.com/office/drawing/2014/main" id="{F04D5A14-F589-71DF-92B5-E473928CD8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662" name="Oval 661">
                        <a:extLst>
                          <a:ext uri="{FF2B5EF4-FFF2-40B4-BE49-F238E27FC236}">
                            <a16:creationId xmlns:a16="http://schemas.microsoft.com/office/drawing/2014/main" id="{A3291157-58CB-DAA1-1B06-6DF36F668CF0}"/>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3" name="Rectangle 662">
                        <a:extLst>
                          <a:ext uri="{FF2B5EF4-FFF2-40B4-BE49-F238E27FC236}">
                            <a16:creationId xmlns:a16="http://schemas.microsoft.com/office/drawing/2014/main" id="{8E7E75F9-2504-7577-FC40-B2B3034C534D}"/>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7" name="Group 656">
                      <a:extLst>
                        <a:ext uri="{FF2B5EF4-FFF2-40B4-BE49-F238E27FC236}">
                          <a16:creationId xmlns:a16="http://schemas.microsoft.com/office/drawing/2014/main" id="{9D08E8BB-4632-8621-0716-8FCAAEB28A64}"/>
                        </a:ext>
                      </a:extLst>
                    </p:cNvPr>
                    <p:cNvGrpSpPr/>
                    <p:nvPr/>
                  </p:nvGrpSpPr>
                  <p:grpSpPr>
                    <a:xfrm rot="10800000">
                      <a:off x="2370110" y="1638333"/>
                      <a:ext cx="830375" cy="914400"/>
                      <a:chOff x="1009908" y="802199"/>
                      <a:chExt cx="914400" cy="914400"/>
                    </a:xfrm>
                    <a:grpFill/>
                  </p:grpSpPr>
                  <p:pic>
                    <p:nvPicPr>
                      <p:cNvPr id="658" name="Graphic 657" descr="Marker with solid fill">
                        <a:extLst>
                          <a:ext uri="{FF2B5EF4-FFF2-40B4-BE49-F238E27FC236}">
                            <a16:creationId xmlns:a16="http://schemas.microsoft.com/office/drawing/2014/main" id="{A7A4C5B7-F587-821C-C4FC-D70B89267B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659" name="Oval 658">
                        <a:extLst>
                          <a:ext uri="{FF2B5EF4-FFF2-40B4-BE49-F238E27FC236}">
                            <a16:creationId xmlns:a16="http://schemas.microsoft.com/office/drawing/2014/main" id="{45C8CDA2-41F9-0373-5C86-A6FB6F5265A7}"/>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0" name="Rectangle 659">
                        <a:extLst>
                          <a:ext uri="{FF2B5EF4-FFF2-40B4-BE49-F238E27FC236}">
                            <a16:creationId xmlns:a16="http://schemas.microsoft.com/office/drawing/2014/main" id="{D8BDAA1C-754F-92AE-1F2A-9A536C560721}"/>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433" name="Group 432">
              <a:extLst>
                <a:ext uri="{FF2B5EF4-FFF2-40B4-BE49-F238E27FC236}">
                  <a16:creationId xmlns:a16="http://schemas.microsoft.com/office/drawing/2014/main" id="{2098C072-3847-7DA8-39AF-8B7E1732E05A}"/>
                </a:ext>
              </a:extLst>
            </p:cNvPr>
            <p:cNvGrpSpPr/>
            <p:nvPr/>
          </p:nvGrpSpPr>
          <p:grpSpPr>
            <a:xfrm>
              <a:off x="1062417" y="9257542"/>
              <a:ext cx="2837784" cy="9724190"/>
              <a:chOff x="1061858" y="-91462"/>
              <a:chExt cx="2837784" cy="9724190"/>
            </a:xfrm>
            <a:grpFill/>
          </p:grpSpPr>
          <p:grpSp>
            <p:nvGrpSpPr>
              <p:cNvPr id="434" name="Group 433">
                <a:extLst>
                  <a:ext uri="{FF2B5EF4-FFF2-40B4-BE49-F238E27FC236}">
                    <a16:creationId xmlns:a16="http://schemas.microsoft.com/office/drawing/2014/main" id="{2BDF6512-41B4-0A17-FCBB-160AAE588DB3}"/>
                  </a:ext>
                </a:extLst>
              </p:cNvPr>
              <p:cNvGrpSpPr/>
              <p:nvPr/>
            </p:nvGrpSpPr>
            <p:grpSpPr>
              <a:xfrm>
                <a:off x="1066800" y="-91462"/>
                <a:ext cx="2832842" cy="5041546"/>
                <a:chOff x="1066800" y="-91462"/>
                <a:chExt cx="2832842" cy="5041546"/>
              </a:xfrm>
              <a:grpFill/>
            </p:grpSpPr>
            <p:grpSp>
              <p:nvGrpSpPr>
                <p:cNvPr id="541" name="Group 540">
                  <a:extLst>
                    <a:ext uri="{FF2B5EF4-FFF2-40B4-BE49-F238E27FC236}">
                      <a16:creationId xmlns:a16="http://schemas.microsoft.com/office/drawing/2014/main" id="{F7E16F63-7691-8199-A0AE-A19F7A143B4B}"/>
                    </a:ext>
                  </a:extLst>
                </p:cNvPr>
                <p:cNvGrpSpPr/>
                <p:nvPr/>
              </p:nvGrpSpPr>
              <p:grpSpPr>
                <a:xfrm>
                  <a:off x="1066800" y="-91462"/>
                  <a:ext cx="2830137" cy="2701682"/>
                  <a:chOff x="1066800" y="-91462"/>
                  <a:chExt cx="2830137" cy="2701682"/>
                </a:xfrm>
                <a:grpFill/>
              </p:grpSpPr>
              <p:grpSp>
                <p:nvGrpSpPr>
                  <p:cNvPr id="594" name="Group 593">
                    <a:extLst>
                      <a:ext uri="{FF2B5EF4-FFF2-40B4-BE49-F238E27FC236}">
                        <a16:creationId xmlns:a16="http://schemas.microsoft.com/office/drawing/2014/main" id="{1401E2E3-B9FD-D694-ADA6-80A0A4A87A44}"/>
                      </a:ext>
                    </a:extLst>
                  </p:cNvPr>
                  <p:cNvGrpSpPr/>
                  <p:nvPr/>
                </p:nvGrpSpPr>
                <p:grpSpPr>
                  <a:xfrm>
                    <a:off x="1066800" y="802179"/>
                    <a:ext cx="2819400" cy="1808041"/>
                    <a:chOff x="1066800" y="802179"/>
                    <a:chExt cx="2819400" cy="1808041"/>
                  </a:xfrm>
                  <a:grpFill/>
                </p:grpSpPr>
                <p:grpSp>
                  <p:nvGrpSpPr>
                    <p:cNvPr id="621" name="Group 620">
                      <a:extLst>
                        <a:ext uri="{FF2B5EF4-FFF2-40B4-BE49-F238E27FC236}">
                          <a16:creationId xmlns:a16="http://schemas.microsoft.com/office/drawing/2014/main" id="{F6EAC862-C6B6-0326-57E0-79A8D0001603}"/>
                        </a:ext>
                      </a:extLst>
                    </p:cNvPr>
                    <p:cNvGrpSpPr/>
                    <p:nvPr/>
                  </p:nvGrpSpPr>
                  <p:grpSpPr>
                    <a:xfrm>
                      <a:off x="1066800" y="802179"/>
                      <a:ext cx="1409700" cy="914400"/>
                      <a:chOff x="1066800" y="802179"/>
                      <a:chExt cx="1409700" cy="914400"/>
                    </a:xfrm>
                    <a:grpFill/>
                  </p:grpSpPr>
                  <p:pic>
                    <p:nvPicPr>
                      <p:cNvPr id="643" name="Graphic 642" descr="Marker with solid fill">
                        <a:extLst>
                          <a:ext uri="{FF2B5EF4-FFF2-40B4-BE49-F238E27FC236}">
                            <a16:creationId xmlns:a16="http://schemas.microsoft.com/office/drawing/2014/main" id="{1CEED448-BC84-0A66-1442-FAFC1A2C07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644" name="Oval 643">
                        <a:extLst>
                          <a:ext uri="{FF2B5EF4-FFF2-40B4-BE49-F238E27FC236}">
                            <a16:creationId xmlns:a16="http://schemas.microsoft.com/office/drawing/2014/main" id="{C8FFF15B-BDEC-DD7A-82A7-5103CB5C50C9}"/>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 name="Rectangle 644">
                        <a:extLst>
                          <a:ext uri="{FF2B5EF4-FFF2-40B4-BE49-F238E27FC236}">
                            <a16:creationId xmlns:a16="http://schemas.microsoft.com/office/drawing/2014/main" id="{99D88384-5C98-A3A8-EB6A-A74C1A998607}"/>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2" name="Group 621">
                      <a:extLst>
                        <a:ext uri="{FF2B5EF4-FFF2-40B4-BE49-F238E27FC236}">
                          <a16:creationId xmlns:a16="http://schemas.microsoft.com/office/drawing/2014/main" id="{B13A4B11-A942-6C4A-F972-63A4C968715B}"/>
                        </a:ext>
                      </a:extLst>
                    </p:cNvPr>
                    <p:cNvGrpSpPr/>
                    <p:nvPr/>
                  </p:nvGrpSpPr>
                  <p:grpSpPr>
                    <a:xfrm rot="10800000">
                      <a:off x="2476500" y="802179"/>
                      <a:ext cx="1409700" cy="914400"/>
                      <a:chOff x="1066800" y="802179"/>
                      <a:chExt cx="1409700" cy="914400"/>
                    </a:xfrm>
                    <a:grpFill/>
                  </p:grpSpPr>
                  <p:pic>
                    <p:nvPicPr>
                      <p:cNvPr id="640" name="Graphic 639" descr="Marker with solid fill">
                        <a:extLst>
                          <a:ext uri="{FF2B5EF4-FFF2-40B4-BE49-F238E27FC236}">
                            <a16:creationId xmlns:a16="http://schemas.microsoft.com/office/drawing/2014/main" id="{68A5B1D8-80C0-DA35-C43F-08C7D138CD6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641" name="Oval 640">
                        <a:extLst>
                          <a:ext uri="{FF2B5EF4-FFF2-40B4-BE49-F238E27FC236}">
                            <a16:creationId xmlns:a16="http://schemas.microsoft.com/office/drawing/2014/main" id="{72AEF58F-124E-2D62-DF32-BDF3905E8AF1}"/>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2" name="Rectangle 641">
                        <a:extLst>
                          <a:ext uri="{FF2B5EF4-FFF2-40B4-BE49-F238E27FC236}">
                            <a16:creationId xmlns:a16="http://schemas.microsoft.com/office/drawing/2014/main" id="{F51876B9-189D-DE62-3E1A-25DDB01BA06F}"/>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3" name="Group 622">
                      <a:extLst>
                        <a:ext uri="{FF2B5EF4-FFF2-40B4-BE49-F238E27FC236}">
                          <a16:creationId xmlns:a16="http://schemas.microsoft.com/office/drawing/2014/main" id="{F9C5FDC1-A5F7-D08B-5EF1-0063B4C9518F}"/>
                        </a:ext>
                      </a:extLst>
                    </p:cNvPr>
                    <p:cNvGrpSpPr/>
                    <p:nvPr/>
                  </p:nvGrpSpPr>
                  <p:grpSpPr>
                    <a:xfrm>
                      <a:off x="1443052" y="1190873"/>
                      <a:ext cx="1043940" cy="914400"/>
                      <a:chOff x="1102752" y="802179"/>
                      <a:chExt cx="1043940" cy="914400"/>
                    </a:xfrm>
                    <a:grpFill/>
                  </p:grpSpPr>
                  <p:pic>
                    <p:nvPicPr>
                      <p:cNvPr id="637" name="Graphic 636" descr="Marker with solid fill">
                        <a:extLst>
                          <a:ext uri="{FF2B5EF4-FFF2-40B4-BE49-F238E27FC236}">
                            <a16:creationId xmlns:a16="http://schemas.microsoft.com/office/drawing/2014/main" id="{75BB46DB-BA4F-2405-B965-929B6AB527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638" name="Oval 637">
                        <a:extLst>
                          <a:ext uri="{FF2B5EF4-FFF2-40B4-BE49-F238E27FC236}">
                            <a16:creationId xmlns:a16="http://schemas.microsoft.com/office/drawing/2014/main" id="{E4E0159E-7039-2549-802D-9FE8EE7C9589}"/>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Rectangle 638">
                        <a:extLst>
                          <a:ext uri="{FF2B5EF4-FFF2-40B4-BE49-F238E27FC236}">
                            <a16:creationId xmlns:a16="http://schemas.microsoft.com/office/drawing/2014/main" id="{72A5B1B6-F8CC-1D4D-C1C2-AC30B847747E}"/>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 name="Group 623">
                      <a:extLst>
                        <a:ext uri="{FF2B5EF4-FFF2-40B4-BE49-F238E27FC236}">
                          <a16:creationId xmlns:a16="http://schemas.microsoft.com/office/drawing/2014/main" id="{FB71677A-2E94-00F9-0C93-ED67FCBB74BA}"/>
                        </a:ext>
                      </a:extLst>
                    </p:cNvPr>
                    <p:cNvGrpSpPr/>
                    <p:nvPr/>
                  </p:nvGrpSpPr>
                  <p:grpSpPr>
                    <a:xfrm rot="10800000">
                      <a:off x="2486673" y="1190883"/>
                      <a:ext cx="981622" cy="914400"/>
                      <a:chOff x="1027029" y="802169"/>
                      <a:chExt cx="1080952" cy="914400"/>
                    </a:xfrm>
                    <a:grpFill/>
                  </p:grpSpPr>
                  <p:pic>
                    <p:nvPicPr>
                      <p:cNvPr id="634" name="Graphic 633" descr="Marker with solid fill">
                        <a:extLst>
                          <a:ext uri="{FF2B5EF4-FFF2-40B4-BE49-F238E27FC236}">
                            <a16:creationId xmlns:a16="http://schemas.microsoft.com/office/drawing/2014/main" id="{6E9247A5-7090-124F-3849-FA1B7658D2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635" name="Oval 634">
                        <a:extLst>
                          <a:ext uri="{FF2B5EF4-FFF2-40B4-BE49-F238E27FC236}">
                            <a16:creationId xmlns:a16="http://schemas.microsoft.com/office/drawing/2014/main" id="{7DDC45B2-9F15-C4F5-746A-7020ADBD41E7}"/>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Rectangle 635">
                        <a:extLst>
                          <a:ext uri="{FF2B5EF4-FFF2-40B4-BE49-F238E27FC236}">
                            <a16:creationId xmlns:a16="http://schemas.microsoft.com/office/drawing/2014/main" id="{CCDBAB8B-855F-8E78-CFA5-50EF99B89CDD}"/>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5" name="Group 624">
                      <a:extLst>
                        <a:ext uri="{FF2B5EF4-FFF2-40B4-BE49-F238E27FC236}">
                          <a16:creationId xmlns:a16="http://schemas.microsoft.com/office/drawing/2014/main" id="{CE78F747-D2AE-47BB-DF86-C4D4BB475CA9}"/>
                        </a:ext>
                      </a:extLst>
                    </p:cNvPr>
                    <p:cNvGrpSpPr/>
                    <p:nvPr/>
                  </p:nvGrpSpPr>
                  <p:grpSpPr>
                    <a:xfrm>
                      <a:off x="1717365" y="1639603"/>
                      <a:ext cx="914400" cy="914400"/>
                      <a:chOff x="1107905" y="802179"/>
                      <a:chExt cx="914400" cy="914400"/>
                    </a:xfrm>
                    <a:grpFill/>
                  </p:grpSpPr>
                  <p:pic>
                    <p:nvPicPr>
                      <p:cNvPr id="631" name="Graphic 630" descr="Marker with solid fill">
                        <a:extLst>
                          <a:ext uri="{FF2B5EF4-FFF2-40B4-BE49-F238E27FC236}">
                            <a16:creationId xmlns:a16="http://schemas.microsoft.com/office/drawing/2014/main" id="{CA6B7FDE-EC97-3448-5C25-65B7DE1746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632" name="Oval 631">
                        <a:extLst>
                          <a:ext uri="{FF2B5EF4-FFF2-40B4-BE49-F238E27FC236}">
                            <a16:creationId xmlns:a16="http://schemas.microsoft.com/office/drawing/2014/main" id="{C3E79132-4CCD-C3B7-0116-0940F29239D4}"/>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3" name="Rectangle 632">
                        <a:extLst>
                          <a:ext uri="{FF2B5EF4-FFF2-40B4-BE49-F238E27FC236}">
                            <a16:creationId xmlns:a16="http://schemas.microsoft.com/office/drawing/2014/main" id="{EA6B74F4-4DCD-3C39-B9B6-FF76AF5F8D2B}"/>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6" name="Group 625">
                      <a:extLst>
                        <a:ext uri="{FF2B5EF4-FFF2-40B4-BE49-F238E27FC236}">
                          <a16:creationId xmlns:a16="http://schemas.microsoft.com/office/drawing/2014/main" id="{AA781E66-5336-353F-F503-44E6FE7E403E}"/>
                        </a:ext>
                      </a:extLst>
                    </p:cNvPr>
                    <p:cNvGrpSpPr/>
                    <p:nvPr/>
                  </p:nvGrpSpPr>
                  <p:grpSpPr>
                    <a:xfrm rot="10800000">
                      <a:off x="2365105" y="1638353"/>
                      <a:ext cx="830375" cy="914400"/>
                      <a:chOff x="1015421" y="802179"/>
                      <a:chExt cx="914400" cy="914400"/>
                    </a:xfrm>
                    <a:grpFill/>
                  </p:grpSpPr>
                  <p:pic>
                    <p:nvPicPr>
                      <p:cNvPr id="628" name="Graphic 627" descr="Marker with solid fill">
                        <a:extLst>
                          <a:ext uri="{FF2B5EF4-FFF2-40B4-BE49-F238E27FC236}">
                            <a16:creationId xmlns:a16="http://schemas.microsoft.com/office/drawing/2014/main" id="{F049D26C-4823-1AA5-41AD-3A5EABA2D1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629" name="Oval 628">
                        <a:extLst>
                          <a:ext uri="{FF2B5EF4-FFF2-40B4-BE49-F238E27FC236}">
                            <a16:creationId xmlns:a16="http://schemas.microsoft.com/office/drawing/2014/main" id="{615D4D81-A1E2-FD68-6C8D-BF68B21405C1}"/>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Rectangle 629">
                        <a:extLst>
                          <a:ext uri="{FF2B5EF4-FFF2-40B4-BE49-F238E27FC236}">
                            <a16:creationId xmlns:a16="http://schemas.microsoft.com/office/drawing/2014/main" id="{3EA02253-9F47-0A2A-AEF7-29E01F5888B8}"/>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7" name="Oval 626">
                      <a:extLst>
                        <a:ext uri="{FF2B5EF4-FFF2-40B4-BE49-F238E27FC236}">
                          <a16:creationId xmlns:a16="http://schemas.microsoft.com/office/drawing/2014/main" id="{E1C02C69-464D-E06E-6F08-88C678C2DC95}"/>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5" name="Group 594">
                    <a:extLst>
                      <a:ext uri="{FF2B5EF4-FFF2-40B4-BE49-F238E27FC236}">
                        <a16:creationId xmlns:a16="http://schemas.microsoft.com/office/drawing/2014/main" id="{C465A006-4951-4DF5-270B-5A736BF9F9B7}"/>
                      </a:ext>
                    </a:extLst>
                  </p:cNvPr>
                  <p:cNvGrpSpPr/>
                  <p:nvPr/>
                </p:nvGrpSpPr>
                <p:grpSpPr>
                  <a:xfrm rot="10800000">
                    <a:off x="1077537" y="-91462"/>
                    <a:ext cx="2819400" cy="1808041"/>
                    <a:chOff x="1066800" y="802179"/>
                    <a:chExt cx="2819400" cy="1808041"/>
                  </a:xfrm>
                  <a:grpFill/>
                </p:grpSpPr>
                <p:grpSp>
                  <p:nvGrpSpPr>
                    <p:cNvPr id="596" name="Group 595">
                      <a:extLst>
                        <a:ext uri="{FF2B5EF4-FFF2-40B4-BE49-F238E27FC236}">
                          <a16:creationId xmlns:a16="http://schemas.microsoft.com/office/drawing/2014/main" id="{0F8D76CA-2F08-709C-223A-95262CD4B540}"/>
                        </a:ext>
                      </a:extLst>
                    </p:cNvPr>
                    <p:cNvGrpSpPr/>
                    <p:nvPr/>
                  </p:nvGrpSpPr>
                  <p:grpSpPr>
                    <a:xfrm>
                      <a:off x="1066800" y="802179"/>
                      <a:ext cx="1409700" cy="914400"/>
                      <a:chOff x="1066800" y="802179"/>
                      <a:chExt cx="1409700" cy="914400"/>
                    </a:xfrm>
                    <a:grpFill/>
                  </p:grpSpPr>
                  <p:pic>
                    <p:nvPicPr>
                      <p:cNvPr id="618" name="Graphic 617" descr="Marker with solid fill">
                        <a:extLst>
                          <a:ext uri="{FF2B5EF4-FFF2-40B4-BE49-F238E27FC236}">
                            <a16:creationId xmlns:a16="http://schemas.microsoft.com/office/drawing/2014/main" id="{4C04FB9E-C773-0734-5E6B-3C1321CACD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619" name="Oval 618">
                        <a:extLst>
                          <a:ext uri="{FF2B5EF4-FFF2-40B4-BE49-F238E27FC236}">
                            <a16:creationId xmlns:a16="http://schemas.microsoft.com/office/drawing/2014/main" id="{9E2F4BB0-9569-A83A-3421-82E6FC5D8ABB}"/>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 name="Rectangle 619">
                        <a:extLst>
                          <a:ext uri="{FF2B5EF4-FFF2-40B4-BE49-F238E27FC236}">
                            <a16:creationId xmlns:a16="http://schemas.microsoft.com/office/drawing/2014/main" id="{B9B9D177-9BAA-89D0-90DA-680998A6A3CB}"/>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7" name="Group 596">
                      <a:extLst>
                        <a:ext uri="{FF2B5EF4-FFF2-40B4-BE49-F238E27FC236}">
                          <a16:creationId xmlns:a16="http://schemas.microsoft.com/office/drawing/2014/main" id="{321AAEB9-6895-2C98-88EC-57EEA0C7128A}"/>
                        </a:ext>
                      </a:extLst>
                    </p:cNvPr>
                    <p:cNvGrpSpPr/>
                    <p:nvPr/>
                  </p:nvGrpSpPr>
                  <p:grpSpPr>
                    <a:xfrm rot="10800000">
                      <a:off x="2476500" y="802179"/>
                      <a:ext cx="1409700" cy="914400"/>
                      <a:chOff x="1066800" y="802179"/>
                      <a:chExt cx="1409700" cy="914400"/>
                    </a:xfrm>
                    <a:grpFill/>
                  </p:grpSpPr>
                  <p:pic>
                    <p:nvPicPr>
                      <p:cNvPr id="615" name="Graphic 614" descr="Marker with solid fill">
                        <a:extLst>
                          <a:ext uri="{FF2B5EF4-FFF2-40B4-BE49-F238E27FC236}">
                            <a16:creationId xmlns:a16="http://schemas.microsoft.com/office/drawing/2014/main" id="{B665DF15-897B-242C-59FE-EFEDE7C7FB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616" name="Oval 615">
                        <a:extLst>
                          <a:ext uri="{FF2B5EF4-FFF2-40B4-BE49-F238E27FC236}">
                            <a16:creationId xmlns:a16="http://schemas.microsoft.com/office/drawing/2014/main" id="{EE5B82C7-3A50-3B09-2F02-983E058B88FE}"/>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 name="Rectangle 616">
                        <a:extLst>
                          <a:ext uri="{FF2B5EF4-FFF2-40B4-BE49-F238E27FC236}">
                            <a16:creationId xmlns:a16="http://schemas.microsoft.com/office/drawing/2014/main" id="{A4205FB0-E291-5341-DF52-6B876C838E15}"/>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8" name="Group 597">
                      <a:extLst>
                        <a:ext uri="{FF2B5EF4-FFF2-40B4-BE49-F238E27FC236}">
                          <a16:creationId xmlns:a16="http://schemas.microsoft.com/office/drawing/2014/main" id="{C492417A-E12B-8AF7-74BC-FE663431935E}"/>
                        </a:ext>
                      </a:extLst>
                    </p:cNvPr>
                    <p:cNvGrpSpPr/>
                    <p:nvPr/>
                  </p:nvGrpSpPr>
                  <p:grpSpPr>
                    <a:xfrm>
                      <a:off x="1438558" y="1190873"/>
                      <a:ext cx="1043940" cy="914400"/>
                      <a:chOff x="1098258" y="802179"/>
                      <a:chExt cx="1043940" cy="914400"/>
                    </a:xfrm>
                    <a:grpFill/>
                  </p:grpSpPr>
                  <p:pic>
                    <p:nvPicPr>
                      <p:cNvPr id="612" name="Graphic 611" descr="Marker with solid fill">
                        <a:extLst>
                          <a:ext uri="{FF2B5EF4-FFF2-40B4-BE49-F238E27FC236}">
                            <a16:creationId xmlns:a16="http://schemas.microsoft.com/office/drawing/2014/main" id="{5EBD0DD9-5EAE-486A-AEFE-ACB48ABECD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613" name="Oval 612">
                        <a:extLst>
                          <a:ext uri="{FF2B5EF4-FFF2-40B4-BE49-F238E27FC236}">
                            <a16:creationId xmlns:a16="http://schemas.microsoft.com/office/drawing/2014/main" id="{CDAAE874-6CB0-C6D1-4D33-FCBD70635678}"/>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 name="Rectangle 613">
                        <a:extLst>
                          <a:ext uri="{FF2B5EF4-FFF2-40B4-BE49-F238E27FC236}">
                            <a16:creationId xmlns:a16="http://schemas.microsoft.com/office/drawing/2014/main" id="{7630D397-3854-1337-485D-245521674D58}"/>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9" name="Group 598">
                      <a:extLst>
                        <a:ext uri="{FF2B5EF4-FFF2-40B4-BE49-F238E27FC236}">
                          <a16:creationId xmlns:a16="http://schemas.microsoft.com/office/drawing/2014/main" id="{9BFC03D8-B765-0DB8-5115-9339A3EE08FB}"/>
                        </a:ext>
                      </a:extLst>
                    </p:cNvPr>
                    <p:cNvGrpSpPr/>
                    <p:nvPr/>
                  </p:nvGrpSpPr>
                  <p:grpSpPr>
                    <a:xfrm rot="10800000">
                      <a:off x="2481305" y="1190873"/>
                      <a:ext cx="981627" cy="914400"/>
                      <a:chOff x="1032944" y="802179"/>
                      <a:chExt cx="1080957" cy="914400"/>
                    </a:xfrm>
                    <a:grpFill/>
                  </p:grpSpPr>
                  <p:pic>
                    <p:nvPicPr>
                      <p:cNvPr id="609" name="Graphic 608" descr="Marker with solid fill">
                        <a:extLst>
                          <a:ext uri="{FF2B5EF4-FFF2-40B4-BE49-F238E27FC236}">
                            <a16:creationId xmlns:a16="http://schemas.microsoft.com/office/drawing/2014/main" id="{04E7EB29-E993-6994-0D68-8F19C12046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610" name="Oval 609">
                        <a:extLst>
                          <a:ext uri="{FF2B5EF4-FFF2-40B4-BE49-F238E27FC236}">
                            <a16:creationId xmlns:a16="http://schemas.microsoft.com/office/drawing/2014/main" id="{74F343FC-74B4-5A78-5342-359C51E68AB4}"/>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1" name="Rectangle 610">
                        <a:extLst>
                          <a:ext uri="{FF2B5EF4-FFF2-40B4-BE49-F238E27FC236}">
                            <a16:creationId xmlns:a16="http://schemas.microsoft.com/office/drawing/2014/main" id="{0145553A-C325-3DC4-F0E4-8FC26DD14D73}"/>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0" name="Group 599">
                      <a:extLst>
                        <a:ext uri="{FF2B5EF4-FFF2-40B4-BE49-F238E27FC236}">
                          <a16:creationId xmlns:a16="http://schemas.microsoft.com/office/drawing/2014/main" id="{41113E65-47FE-F65B-182A-5D93E3BFE631}"/>
                        </a:ext>
                      </a:extLst>
                    </p:cNvPr>
                    <p:cNvGrpSpPr/>
                    <p:nvPr/>
                  </p:nvGrpSpPr>
                  <p:grpSpPr>
                    <a:xfrm>
                      <a:off x="1723447" y="1639603"/>
                      <a:ext cx="914400" cy="914400"/>
                      <a:chOff x="1113987" y="802179"/>
                      <a:chExt cx="914400" cy="914400"/>
                    </a:xfrm>
                    <a:grpFill/>
                  </p:grpSpPr>
                  <p:pic>
                    <p:nvPicPr>
                      <p:cNvPr id="606" name="Graphic 605" descr="Marker with solid fill">
                        <a:extLst>
                          <a:ext uri="{FF2B5EF4-FFF2-40B4-BE49-F238E27FC236}">
                            <a16:creationId xmlns:a16="http://schemas.microsoft.com/office/drawing/2014/main" id="{A0833435-A465-957E-5712-384906AD2F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607" name="Oval 606">
                        <a:extLst>
                          <a:ext uri="{FF2B5EF4-FFF2-40B4-BE49-F238E27FC236}">
                            <a16:creationId xmlns:a16="http://schemas.microsoft.com/office/drawing/2014/main" id="{7DE79117-C9DA-4FB2-646C-05CB5328F50A}"/>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8" name="Rectangle 607">
                        <a:extLst>
                          <a:ext uri="{FF2B5EF4-FFF2-40B4-BE49-F238E27FC236}">
                            <a16:creationId xmlns:a16="http://schemas.microsoft.com/office/drawing/2014/main" id="{887F190B-8C2B-7305-A646-91844B4EFCF2}"/>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1" name="Group 600">
                      <a:extLst>
                        <a:ext uri="{FF2B5EF4-FFF2-40B4-BE49-F238E27FC236}">
                          <a16:creationId xmlns:a16="http://schemas.microsoft.com/office/drawing/2014/main" id="{2C956CEA-0455-78D5-7994-31CE5CA3E3F9}"/>
                        </a:ext>
                      </a:extLst>
                    </p:cNvPr>
                    <p:cNvGrpSpPr/>
                    <p:nvPr/>
                  </p:nvGrpSpPr>
                  <p:grpSpPr>
                    <a:xfrm rot="10800000">
                      <a:off x="2370110" y="1638333"/>
                      <a:ext cx="830375" cy="914400"/>
                      <a:chOff x="1009908" y="802199"/>
                      <a:chExt cx="914400" cy="914400"/>
                    </a:xfrm>
                    <a:grpFill/>
                  </p:grpSpPr>
                  <p:pic>
                    <p:nvPicPr>
                      <p:cNvPr id="603" name="Graphic 602" descr="Marker with solid fill">
                        <a:extLst>
                          <a:ext uri="{FF2B5EF4-FFF2-40B4-BE49-F238E27FC236}">
                            <a16:creationId xmlns:a16="http://schemas.microsoft.com/office/drawing/2014/main" id="{01F88314-0A90-0806-61CE-2A1CC7D3B3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604" name="Oval 603">
                        <a:extLst>
                          <a:ext uri="{FF2B5EF4-FFF2-40B4-BE49-F238E27FC236}">
                            <a16:creationId xmlns:a16="http://schemas.microsoft.com/office/drawing/2014/main" id="{71B699F3-2877-6F02-DF20-915FB21C45D8}"/>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 name="Rectangle 604">
                        <a:extLst>
                          <a:ext uri="{FF2B5EF4-FFF2-40B4-BE49-F238E27FC236}">
                            <a16:creationId xmlns:a16="http://schemas.microsoft.com/office/drawing/2014/main" id="{024E2FC4-898F-7399-68A1-A757751EC791}"/>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2" name="Oval 601">
                      <a:extLst>
                        <a:ext uri="{FF2B5EF4-FFF2-40B4-BE49-F238E27FC236}">
                          <a16:creationId xmlns:a16="http://schemas.microsoft.com/office/drawing/2014/main" id="{728DBDCA-E443-E83B-B734-23C1298518E7}"/>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42" name="Group 541">
                  <a:extLst>
                    <a:ext uri="{FF2B5EF4-FFF2-40B4-BE49-F238E27FC236}">
                      <a16:creationId xmlns:a16="http://schemas.microsoft.com/office/drawing/2014/main" id="{441600D0-4EF6-2F17-0984-C48AFBD28EE7}"/>
                    </a:ext>
                  </a:extLst>
                </p:cNvPr>
                <p:cNvGrpSpPr/>
                <p:nvPr/>
              </p:nvGrpSpPr>
              <p:grpSpPr>
                <a:xfrm flipH="1">
                  <a:off x="1069505" y="2304619"/>
                  <a:ext cx="2830137" cy="2645465"/>
                  <a:chOff x="1066800" y="-35245"/>
                  <a:chExt cx="2830137" cy="2645465"/>
                </a:xfrm>
                <a:grpFill/>
              </p:grpSpPr>
              <p:grpSp>
                <p:nvGrpSpPr>
                  <p:cNvPr id="543" name="Group 542">
                    <a:extLst>
                      <a:ext uri="{FF2B5EF4-FFF2-40B4-BE49-F238E27FC236}">
                        <a16:creationId xmlns:a16="http://schemas.microsoft.com/office/drawing/2014/main" id="{CD58DDA5-44BA-FDE7-26CB-417E10A86E3E}"/>
                      </a:ext>
                    </a:extLst>
                  </p:cNvPr>
                  <p:cNvGrpSpPr/>
                  <p:nvPr/>
                </p:nvGrpSpPr>
                <p:grpSpPr>
                  <a:xfrm>
                    <a:off x="1066800" y="802179"/>
                    <a:ext cx="2819400" cy="1808041"/>
                    <a:chOff x="1066800" y="802179"/>
                    <a:chExt cx="2819400" cy="1808041"/>
                  </a:xfrm>
                  <a:grpFill/>
                </p:grpSpPr>
                <p:grpSp>
                  <p:nvGrpSpPr>
                    <p:cNvPr id="569" name="Group 568">
                      <a:extLst>
                        <a:ext uri="{FF2B5EF4-FFF2-40B4-BE49-F238E27FC236}">
                          <a16:creationId xmlns:a16="http://schemas.microsoft.com/office/drawing/2014/main" id="{7840AB8C-F7BC-EBD9-1E4E-07995D896646}"/>
                        </a:ext>
                      </a:extLst>
                    </p:cNvPr>
                    <p:cNvGrpSpPr/>
                    <p:nvPr/>
                  </p:nvGrpSpPr>
                  <p:grpSpPr>
                    <a:xfrm>
                      <a:off x="1066800" y="802179"/>
                      <a:ext cx="1409700" cy="914400"/>
                      <a:chOff x="1066800" y="802179"/>
                      <a:chExt cx="1409700" cy="914400"/>
                    </a:xfrm>
                    <a:grpFill/>
                  </p:grpSpPr>
                  <p:pic>
                    <p:nvPicPr>
                      <p:cNvPr id="591" name="Graphic 590" descr="Marker with solid fill">
                        <a:extLst>
                          <a:ext uri="{FF2B5EF4-FFF2-40B4-BE49-F238E27FC236}">
                            <a16:creationId xmlns:a16="http://schemas.microsoft.com/office/drawing/2014/main" id="{FBC2B110-F4A8-F7AA-B043-B7B26E6D5A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592" name="Oval 591">
                        <a:extLst>
                          <a:ext uri="{FF2B5EF4-FFF2-40B4-BE49-F238E27FC236}">
                            <a16:creationId xmlns:a16="http://schemas.microsoft.com/office/drawing/2014/main" id="{B48BE9D8-F58F-F38B-7AF8-58603362142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Rectangle 592">
                        <a:extLst>
                          <a:ext uri="{FF2B5EF4-FFF2-40B4-BE49-F238E27FC236}">
                            <a16:creationId xmlns:a16="http://schemas.microsoft.com/office/drawing/2014/main" id="{3BE73C71-8C15-9B81-5B5E-3C3C9FABF1EB}"/>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0" name="Group 569">
                      <a:extLst>
                        <a:ext uri="{FF2B5EF4-FFF2-40B4-BE49-F238E27FC236}">
                          <a16:creationId xmlns:a16="http://schemas.microsoft.com/office/drawing/2014/main" id="{E3386173-B0A8-F768-C108-EC94399A2779}"/>
                        </a:ext>
                      </a:extLst>
                    </p:cNvPr>
                    <p:cNvGrpSpPr/>
                    <p:nvPr/>
                  </p:nvGrpSpPr>
                  <p:grpSpPr>
                    <a:xfrm rot="10800000">
                      <a:off x="2476500" y="802179"/>
                      <a:ext cx="1409700" cy="914400"/>
                      <a:chOff x="1066800" y="802179"/>
                      <a:chExt cx="1409700" cy="914400"/>
                    </a:xfrm>
                    <a:grpFill/>
                  </p:grpSpPr>
                  <p:pic>
                    <p:nvPicPr>
                      <p:cNvPr id="588" name="Graphic 587" descr="Marker with solid fill">
                        <a:extLst>
                          <a:ext uri="{FF2B5EF4-FFF2-40B4-BE49-F238E27FC236}">
                            <a16:creationId xmlns:a16="http://schemas.microsoft.com/office/drawing/2014/main" id="{B062AD90-6FC3-50DE-B4CF-EFD4BEF9F0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589" name="Oval 588">
                        <a:extLst>
                          <a:ext uri="{FF2B5EF4-FFF2-40B4-BE49-F238E27FC236}">
                            <a16:creationId xmlns:a16="http://schemas.microsoft.com/office/drawing/2014/main" id="{11E66660-677A-8EE3-7060-3F4420BA7006}"/>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Rectangle 589">
                        <a:extLst>
                          <a:ext uri="{FF2B5EF4-FFF2-40B4-BE49-F238E27FC236}">
                            <a16:creationId xmlns:a16="http://schemas.microsoft.com/office/drawing/2014/main" id="{56336964-7F1A-EE3F-8A8E-50220F350CC6}"/>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1" name="Group 570">
                      <a:extLst>
                        <a:ext uri="{FF2B5EF4-FFF2-40B4-BE49-F238E27FC236}">
                          <a16:creationId xmlns:a16="http://schemas.microsoft.com/office/drawing/2014/main" id="{C1D45993-9128-DB7E-9105-D2FF521B97D6}"/>
                        </a:ext>
                      </a:extLst>
                    </p:cNvPr>
                    <p:cNvGrpSpPr/>
                    <p:nvPr/>
                  </p:nvGrpSpPr>
                  <p:grpSpPr>
                    <a:xfrm>
                      <a:off x="1443052" y="1190873"/>
                      <a:ext cx="1043940" cy="914400"/>
                      <a:chOff x="1102752" y="802179"/>
                      <a:chExt cx="1043940" cy="914400"/>
                    </a:xfrm>
                    <a:grpFill/>
                  </p:grpSpPr>
                  <p:pic>
                    <p:nvPicPr>
                      <p:cNvPr id="585" name="Graphic 584" descr="Marker with solid fill">
                        <a:extLst>
                          <a:ext uri="{FF2B5EF4-FFF2-40B4-BE49-F238E27FC236}">
                            <a16:creationId xmlns:a16="http://schemas.microsoft.com/office/drawing/2014/main" id="{B8D8525B-9DCA-E809-152A-B5B7D38113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586" name="Oval 585">
                        <a:extLst>
                          <a:ext uri="{FF2B5EF4-FFF2-40B4-BE49-F238E27FC236}">
                            <a16:creationId xmlns:a16="http://schemas.microsoft.com/office/drawing/2014/main" id="{1C614428-F385-5B0E-DEF8-16C9D1BE4C71}"/>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Rectangle 586">
                        <a:extLst>
                          <a:ext uri="{FF2B5EF4-FFF2-40B4-BE49-F238E27FC236}">
                            <a16:creationId xmlns:a16="http://schemas.microsoft.com/office/drawing/2014/main" id="{7393459F-F320-BACA-B943-C582FE536ACD}"/>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2" name="Group 571">
                      <a:extLst>
                        <a:ext uri="{FF2B5EF4-FFF2-40B4-BE49-F238E27FC236}">
                          <a16:creationId xmlns:a16="http://schemas.microsoft.com/office/drawing/2014/main" id="{C887EAB3-37AE-7458-5A0D-D6082E91A129}"/>
                        </a:ext>
                      </a:extLst>
                    </p:cNvPr>
                    <p:cNvGrpSpPr/>
                    <p:nvPr/>
                  </p:nvGrpSpPr>
                  <p:grpSpPr>
                    <a:xfrm rot="10800000">
                      <a:off x="2486673" y="1190883"/>
                      <a:ext cx="981622" cy="914400"/>
                      <a:chOff x="1027029" y="802169"/>
                      <a:chExt cx="1080952" cy="914400"/>
                    </a:xfrm>
                    <a:grpFill/>
                  </p:grpSpPr>
                  <p:pic>
                    <p:nvPicPr>
                      <p:cNvPr id="582" name="Graphic 581" descr="Marker with solid fill">
                        <a:extLst>
                          <a:ext uri="{FF2B5EF4-FFF2-40B4-BE49-F238E27FC236}">
                            <a16:creationId xmlns:a16="http://schemas.microsoft.com/office/drawing/2014/main" id="{927A3967-8CDB-4A49-4AE9-6574CA72AD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583" name="Oval 582">
                        <a:extLst>
                          <a:ext uri="{FF2B5EF4-FFF2-40B4-BE49-F238E27FC236}">
                            <a16:creationId xmlns:a16="http://schemas.microsoft.com/office/drawing/2014/main" id="{3BF154B3-21F3-AABE-A12D-1ABE76404B8D}"/>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 name="Rectangle 583">
                        <a:extLst>
                          <a:ext uri="{FF2B5EF4-FFF2-40B4-BE49-F238E27FC236}">
                            <a16:creationId xmlns:a16="http://schemas.microsoft.com/office/drawing/2014/main" id="{DF3D8328-C08A-232A-24EE-74265FF0B46F}"/>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3" name="Group 572">
                      <a:extLst>
                        <a:ext uri="{FF2B5EF4-FFF2-40B4-BE49-F238E27FC236}">
                          <a16:creationId xmlns:a16="http://schemas.microsoft.com/office/drawing/2014/main" id="{672FCA56-7D36-E05C-EE31-C1180D5B2753}"/>
                        </a:ext>
                      </a:extLst>
                    </p:cNvPr>
                    <p:cNvGrpSpPr/>
                    <p:nvPr/>
                  </p:nvGrpSpPr>
                  <p:grpSpPr>
                    <a:xfrm>
                      <a:off x="1717365" y="1639603"/>
                      <a:ext cx="914400" cy="914400"/>
                      <a:chOff x="1107905" y="802179"/>
                      <a:chExt cx="914400" cy="914400"/>
                    </a:xfrm>
                    <a:grpFill/>
                  </p:grpSpPr>
                  <p:pic>
                    <p:nvPicPr>
                      <p:cNvPr id="579" name="Graphic 578" descr="Marker with solid fill">
                        <a:extLst>
                          <a:ext uri="{FF2B5EF4-FFF2-40B4-BE49-F238E27FC236}">
                            <a16:creationId xmlns:a16="http://schemas.microsoft.com/office/drawing/2014/main" id="{BC516917-761D-5143-8C90-E659371C0E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580" name="Oval 579">
                        <a:extLst>
                          <a:ext uri="{FF2B5EF4-FFF2-40B4-BE49-F238E27FC236}">
                            <a16:creationId xmlns:a16="http://schemas.microsoft.com/office/drawing/2014/main" id="{95ECC6C1-7235-28D6-D3B6-98E79D60A7BE}"/>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1" name="Rectangle 580">
                        <a:extLst>
                          <a:ext uri="{FF2B5EF4-FFF2-40B4-BE49-F238E27FC236}">
                            <a16:creationId xmlns:a16="http://schemas.microsoft.com/office/drawing/2014/main" id="{F84DCAD7-2114-AC4D-5304-0257904D637A}"/>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4" name="Group 573">
                      <a:extLst>
                        <a:ext uri="{FF2B5EF4-FFF2-40B4-BE49-F238E27FC236}">
                          <a16:creationId xmlns:a16="http://schemas.microsoft.com/office/drawing/2014/main" id="{36EE3A00-B6D3-A1CD-2549-025B26326E6A}"/>
                        </a:ext>
                      </a:extLst>
                    </p:cNvPr>
                    <p:cNvGrpSpPr/>
                    <p:nvPr/>
                  </p:nvGrpSpPr>
                  <p:grpSpPr>
                    <a:xfrm rot="10800000">
                      <a:off x="2365105" y="1638353"/>
                      <a:ext cx="830375" cy="914400"/>
                      <a:chOff x="1015421" y="802179"/>
                      <a:chExt cx="914400" cy="914400"/>
                    </a:xfrm>
                    <a:grpFill/>
                  </p:grpSpPr>
                  <p:pic>
                    <p:nvPicPr>
                      <p:cNvPr id="576" name="Graphic 575" descr="Marker with solid fill">
                        <a:extLst>
                          <a:ext uri="{FF2B5EF4-FFF2-40B4-BE49-F238E27FC236}">
                            <a16:creationId xmlns:a16="http://schemas.microsoft.com/office/drawing/2014/main" id="{8AF66CCA-A2F8-C649-5772-9EDB8CDC88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577" name="Oval 576">
                        <a:extLst>
                          <a:ext uri="{FF2B5EF4-FFF2-40B4-BE49-F238E27FC236}">
                            <a16:creationId xmlns:a16="http://schemas.microsoft.com/office/drawing/2014/main" id="{7060BBB7-735D-A3FE-57B3-A9C7D185B81E}"/>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8" name="Rectangle 577">
                        <a:extLst>
                          <a:ext uri="{FF2B5EF4-FFF2-40B4-BE49-F238E27FC236}">
                            <a16:creationId xmlns:a16="http://schemas.microsoft.com/office/drawing/2014/main" id="{74A47B47-0A90-24D3-9774-1045DF1EB569}"/>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5" name="Oval 574">
                      <a:extLst>
                        <a:ext uri="{FF2B5EF4-FFF2-40B4-BE49-F238E27FC236}">
                          <a16:creationId xmlns:a16="http://schemas.microsoft.com/office/drawing/2014/main" id="{AAC43B74-D7F7-812C-B8A6-67E4A7344AE4}"/>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4" name="Group 543">
                    <a:extLst>
                      <a:ext uri="{FF2B5EF4-FFF2-40B4-BE49-F238E27FC236}">
                        <a16:creationId xmlns:a16="http://schemas.microsoft.com/office/drawing/2014/main" id="{D585AE30-53E5-8932-5008-DCC8A14BA1E8}"/>
                      </a:ext>
                    </a:extLst>
                  </p:cNvPr>
                  <p:cNvGrpSpPr/>
                  <p:nvPr/>
                </p:nvGrpSpPr>
                <p:grpSpPr>
                  <a:xfrm rot="10800000">
                    <a:off x="1077537" y="-35245"/>
                    <a:ext cx="2819400" cy="1751824"/>
                    <a:chOff x="1066800" y="802179"/>
                    <a:chExt cx="2819400" cy="1751824"/>
                  </a:xfrm>
                  <a:grpFill/>
                </p:grpSpPr>
                <p:grpSp>
                  <p:nvGrpSpPr>
                    <p:cNvPr id="545" name="Group 544">
                      <a:extLst>
                        <a:ext uri="{FF2B5EF4-FFF2-40B4-BE49-F238E27FC236}">
                          <a16:creationId xmlns:a16="http://schemas.microsoft.com/office/drawing/2014/main" id="{77A2DA28-A14D-3804-A6DD-97C212FED6DD}"/>
                        </a:ext>
                      </a:extLst>
                    </p:cNvPr>
                    <p:cNvGrpSpPr/>
                    <p:nvPr/>
                  </p:nvGrpSpPr>
                  <p:grpSpPr>
                    <a:xfrm>
                      <a:off x="1066800" y="802179"/>
                      <a:ext cx="1409700" cy="914400"/>
                      <a:chOff x="1066800" y="802179"/>
                      <a:chExt cx="1409700" cy="914400"/>
                    </a:xfrm>
                    <a:grpFill/>
                  </p:grpSpPr>
                  <p:pic>
                    <p:nvPicPr>
                      <p:cNvPr id="566" name="Graphic 565" descr="Marker with solid fill">
                        <a:extLst>
                          <a:ext uri="{FF2B5EF4-FFF2-40B4-BE49-F238E27FC236}">
                            <a16:creationId xmlns:a16="http://schemas.microsoft.com/office/drawing/2014/main" id="{67C4E605-E396-FA8D-550E-1DFFD98621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567" name="Oval 566">
                        <a:extLst>
                          <a:ext uri="{FF2B5EF4-FFF2-40B4-BE49-F238E27FC236}">
                            <a16:creationId xmlns:a16="http://schemas.microsoft.com/office/drawing/2014/main" id="{85FEC3F4-2120-3A34-FE34-0E23C266F5D1}"/>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Rectangle 567">
                        <a:extLst>
                          <a:ext uri="{FF2B5EF4-FFF2-40B4-BE49-F238E27FC236}">
                            <a16:creationId xmlns:a16="http://schemas.microsoft.com/office/drawing/2014/main" id="{D64084E9-3E66-47ED-E956-674698845A4F}"/>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6" name="Group 545">
                      <a:extLst>
                        <a:ext uri="{FF2B5EF4-FFF2-40B4-BE49-F238E27FC236}">
                          <a16:creationId xmlns:a16="http://schemas.microsoft.com/office/drawing/2014/main" id="{840A3FFC-3F6E-AD06-A44D-967A32AE67C5}"/>
                        </a:ext>
                      </a:extLst>
                    </p:cNvPr>
                    <p:cNvGrpSpPr/>
                    <p:nvPr/>
                  </p:nvGrpSpPr>
                  <p:grpSpPr>
                    <a:xfrm rot="10800000">
                      <a:off x="2476500" y="802179"/>
                      <a:ext cx="1409700" cy="914400"/>
                      <a:chOff x="1066800" y="802179"/>
                      <a:chExt cx="1409700" cy="914400"/>
                    </a:xfrm>
                    <a:grpFill/>
                  </p:grpSpPr>
                  <p:pic>
                    <p:nvPicPr>
                      <p:cNvPr id="563" name="Graphic 562" descr="Marker with solid fill">
                        <a:extLst>
                          <a:ext uri="{FF2B5EF4-FFF2-40B4-BE49-F238E27FC236}">
                            <a16:creationId xmlns:a16="http://schemas.microsoft.com/office/drawing/2014/main" id="{6115DE00-0201-1B87-31BF-531AE1AC01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564" name="Oval 563">
                        <a:extLst>
                          <a:ext uri="{FF2B5EF4-FFF2-40B4-BE49-F238E27FC236}">
                            <a16:creationId xmlns:a16="http://schemas.microsoft.com/office/drawing/2014/main" id="{3BD89200-5AC7-B34E-0D60-27C8B34F7AB1}"/>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Rectangle 564">
                        <a:extLst>
                          <a:ext uri="{FF2B5EF4-FFF2-40B4-BE49-F238E27FC236}">
                            <a16:creationId xmlns:a16="http://schemas.microsoft.com/office/drawing/2014/main" id="{0DCC31DD-49ED-11E6-30C9-5D8976BAD36F}"/>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7" name="Group 546">
                      <a:extLst>
                        <a:ext uri="{FF2B5EF4-FFF2-40B4-BE49-F238E27FC236}">
                          <a16:creationId xmlns:a16="http://schemas.microsoft.com/office/drawing/2014/main" id="{BC524595-75AA-1883-3DE6-D1C2FB719937}"/>
                        </a:ext>
                      </a:extLst>
                    </p:cNvPr>
                    <p:cNvGrpSpPr/>
                    <p:nvPr/>
                  </p:nvGrpSpPr>
                  <p:grpSpPr>
                    <a:xfrm>
                      <a:off x="1438558" y="1190873"/>
                      <a:ext cx="1043940" cy="914400"/>
                      <a:chOff x="1098258" y="802179"/>
                      <a:chExt cx="1043940" cy="914400"/>
                    </a:xfrm>
                    <a:grpFill/>
                  </p:grpSpPr>
                  <p:pic>
                    <p:nvPicPr>
                      <p:cNvPr id="560" name="Graphic 559" descr="Marker with solid fill">
                        <a:extLst>
                          <a:ext uri="{FF2B5EF4-FFF2-40B4-BE49-F238E27FC236}">
                            <a16:creationId xmlns:a16="http://schemas.microsoft.com/office/drawing/2014/main" id="{2C1FAE01-73FD-736B-8ABC-1AF1EBE6F0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561" name="Oval 560">
                        <a:extLst>
                          <a:ext uri="{FF2B5EF4-FFF2-40B4-BE49-F238E27FC236}">
                            <a16:creationId xmlns:a16="http://schemas.microsoft.com/office/drawing/2014/main" id="{A8840625-5EB6-8D3A-C859-CB8ABDF57ECF}"/>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Rectangle 561">
                        <a:extLst>
                          <a:ext uri="{FF2B5EF4-FFF2-40B4-BE49-F238E27FC236}">
                            <a16:creationId xmlns:a16="http://schemas.microsoft.com/office/drawing/2014/main" id="{FF5911B0-25F2-AB05-07C8-88343404CEB4}"/>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8" name="Group 547">
                      <a:extLst>
                        <a:ext uri="{FF2B5EF4-FFF2-40B4-BE49-F238E27FC236}">
                          <a16:creationId xmlns:a16="http://schemas.microsoft.com/office/drawing/2014/main" id="{A58C1620-5787-4186-614A-8A482E3B1B9B}"/>
                        </a:ext>
                      </a:extLst>
                    </p:cNvPr>
                    <p:cNvGrpSpPr/>
                    <p:nvPr/>
                  </p:nvGrpSpPr>
                  <p:grpSpPr>
                    <a:xfrm rot="10800000">
                      <a:off x="2481305" y="1190873"/>
                      <a:ext cx="981627" cy="914400"/>
                      <a:chOff x="1032944" y="802179"/>
                      <a:chExt cx="1080957" cy="914400"/>
                    </a:xfrm>
                    <a:grpFill/>
                  </p:grpSpPr>
                  <p:pic>
                    <p:nvPicPr>
                      <p:cNvPr id="557" name="Graphic 556" descr="Marker with solid fill">
                        <a:extLst>
                          <a:ext uri="{FF2B5EF4-FFF2-40B4-BE49-F238E27FC236}">
                            <a16:creationId xmlns:a16="http://schemas.microsoft.com/office/drawing/2014/main" id="{B19883E1-E91D-66B1-FF8B-DBD0B13891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558" name="Oval 557">
                        <a:extLst>
                          <a:ext uri="{FF2B5EF4-FFF2-40B4-BE49-F238E27FC236}">
                            <a16:creationId xmlns:a16="http://schemas.microsoft.com/office/drawing/2014/main" id="{B1EA0DDB-46A2-7A33-53DF-471CBDF9E86A}"/>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Rectangle 558">
                        <a:extLst>
                          <a:ext uri="{FF2B5EF4-FFF2-40B4-BE49-F238E27FC236}">
                            <a16:creationId xmlns:a16="http://schemas.microsoft.com/office/drawing/2014/main" id="{41848102-8420-BA43-1951-09BB0CA18537}"/>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9" name="Group 548">
                      <a:extLst>
                        <a:ext uri="{FF2B5EF4-FFF2-40B4-BE49-F238E27FC236}">
                          <a16:creationId xmlns:a16="http://schemas.microsoft.com/office/drawing/2014/main" id="{114BBAA2-5C79-0312-124F-F2B4852CDAEA}"/>
                        </a:ext>
                      </a:extLst>
                    </p:cNvPr>
                    <p:cNvGrpSpPr/>
                    <p:nvPr/>
                  </p:nvGrpSpPr>
                  <p:grpSpPr>
                    <a:xfrm>
                      <a:off x="1723447" y="1639603"/>
                      <a:ext cx="914400" cy="914400"/>
                      <a:chOff x="1113987" y="802179"/>
                      <a:chExt cx="914400" cy="914400"/>
                    </a:xfrm>
                    <a:grpFill/>
                  </p:grpSpPr>
                  <p:pic>
                    <p:nvPicPr>
                      <p:cNvPr id="554" name="Graphic 553" descr="Marker with solid fill">
                        <a:extLst>
                          <a:ext uri="{FF2B5EF4-FFF2-40B4-BE49-F238E27FC236}">
                            <a16:creationId xmlns:a16="http://schemas.microsoft.com/office/drawing/2014/main" id="{85C254F2-F421-D17C-0B83-FB0466CC2F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555" name="Oval 554">
                        <a:extLst>
                          <a:ext uri="{FF2B5EF4-FFF2-40B4-BE49-F238E27FC236}">
                            <a16:creationId xmlns:a16="http://schemas.microsoft.com/office/drawing/2014/main" id="{35174378-0D6C-D17F-F351-AF2AE598D51D}"/>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Rectangle 555">
                        <a:extLst>
                          <a:ext uri="{FF2B5EF4-FFF2-40B4-BE49-F238E27FC236}">
                            <a16:creationId xmlns:a16="http://schemas.microsoft.com/office/drawing/2014/main" id="{0663F91C-CAEC-A1CC-934C-47DFD810F5ED}"/>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0" name="Group 549">
                      <a:extLst>
                        <a:ext uri="{FF2B5EF4-FFF2-40B4-BE49-F238E27FC236}">
                          <a16:creationId xmlns:a16="http://schemas.microsoft.com/office/drawing/2014/main" id="{D3E7E72B-4935-7F23-EA08-D4F75FDC41B1}"/>
                        </a:ext>
                      </a:extLst>
                    </p:cNvPr>
                    <p:cNvGrpSpPr/>
                    <p:nvPr/>
                  </p:nvGrpSpPr>
                  <p:grpSpPr>
                    <a:xfrm rot="10800000">
                      <a:off x="2370110" y="1638333"/>
                      <a:ext cx="830375" cy="914400"/>
                      <a:chOff x="1009908" y="802199"/>
                      <a:chExt cx="914400" cy="914400"/>
                    </a:xfrm>
                    <a:grpFill/>
                  </p:grpSpPr>
                  <p:pic>
                    <p:nvPicPr>
                      <p:cNvPr id="551" name="Graphic 550" descr="Marker with solid fill">
                        <a:extLst>
                          <a:ext uri="{FF2B5EF4-FFF2-40B4-BE49-F238E27FC236}">
                            <a16:creationId xmlns:a16="http://schemas.microsoft.com/office/drawing/2014/main" id="{604CEB61-E838-C60F-B42A-D2BDB707E2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552" name="Oval 551">
                        <a:extLst>
                          <a:ext uri="{FF2B5EF4-FFF2-40B4-BE49-F238E27FC236}">
                            <a16:creationId xmlns:a16="http://schemas.microsoft.com/office/drawing/2014/main" id="{83CBD6B8-B0DD-64AF-D525-9DF68899B222}"/>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Rectangle 552">
                        <a:extLst>
                          <a:ext uri="{FF2B5EF4-FFF2-40B4-BE49-F238E27FC236}">
                            <a16:creationId xmlns:a16="http://schemas.microsoft.com/office/drawing/2014/main" id="{C763CFA9-3F64-1743-5E5D-AE493845981C}"/>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435" name="Group 434">
                <a:extLst>
                  <a:ext uri="{FF2B5EF4-FFF2-40B4-BE49-F238E27FC236}">
                    <a16:creationId xmlns:a16="http://schemas.microsoft.com/office/drawing/2014/main" id="{44CD8A35-57D9-B5DC-5BA1-026DF3270678}"/>
                  </a:ext>
                </a:extLst>
              </p:cNvPr>
              <p:cNvGrpSpPr/>
              <p:nvPr/>
            </p:nvGrpSpPr>
            <p:grpSpPr>
              <a:xfrm>
                <a:off x="1061858" y="4591182"/>
                <a:ext cx="2832842" cy="5041546"/>
                <a:chOff x="1066800" y="-91462"/>
                <a:chExt cx="2832842" cy="5041546"/>
              </a:xfrm>
              <a:grpFill/>
            </p:grpSpPr>
            <p:grpSp>
              <p:nvGrpSpPr>
                <p:cNvPr id="436" name="Group 435">
                  <a:extLst>
                    <a:ext uri="{FF2B5EF4-FFF2-40B4-BE49-F238E27FC236}">
                      <a16:creationId xmlns:a16="http://schemas.microsoft.com/office/drawing/2014/main" id="{80A3C3E3-2650-0290-ACC4-87F7A46C340C}"/>
                    </a:ext>
                  </a:extLst>
                </p:cNvPr>
                <p:cNvGrpSpPr/>
                <p:nvPr/>
              </p:nvGrpSpPr>
              <p:grpSpPr>
                <a:xfrm>
                  <a:off x="1066800" y="-91462"/>
                  <a:ext cx="2830137" cy="2701682"/>
                  <a:chOff x="1066800" y="-91462"/>
                  <a:chExt cx="2830137" cy="2701682"/>
                </a:xfrm>
                <a:grpFill/>
              </p:grpSpPr>
              <p:grpSp>
                <p:nvGrpSpPr>
                  <p:cNvPr id="489" name="Group 488">
                    <a:extLst>
                      <a:ext uri="{FF2B5EF4-FFF2-40B4-BE49-F238E27FC236}">
                        <a16:creationId xmlns:a16="http://schemas.microsoft.com/office/drawing/2014/main" id="{65B9EB31-C52B-F95D-D118-85AF6F6812D4}"/>
                      </a:ext>
                    </a:extLst>
                  </p:cNvPr>
                  <p:cNvGrpSpPr/>
                  <p:nvPr/>
                </p:nvGrpSpPr>
                <p:grpSpPr>
                  <a:xfrm>
                    <a:off x="1066800" y="802179"/>
                    <a:ext cx="2819400" cy="1808041"/>
                    <a:chOff x="1066800" y="802179"/>
                    <a:chExt cx="2819400" cy="1808041"/>
                  </a:xfrm>
                  <a:grpFill/>
                </p:grpSpPr>
                <p:grpSp>
                  <p:nvGrpSpPr>
                    <p:cNvPr id="516" name="Group 515">
                      <a:extLst>
                        <a:ext uri="{FF2B5EF4-FFF2-40B4-BE49-F238E27FC236}">
                          <a16:creationId xmlns:a16="http://schemas.microsoft.com/office/drawing/2014/main" id="{9EAE89D6-6BC2-90DA-7D33-03EDCC847EEA}"/>
                        </a:ext>
                      </a:extLst>
                    </p:cNvPr>
                    <p:cNvGrpSpPr/>
                    <p:nvPr/>
                  </p:nvGrpSpPr>
                  <p:grpSpPr>
                    <a:xfrm>
                      <a:off x="1066800" y="802179"/>
                      <a:ext cx="1409700" cy="914400"/>
                      <a:chOff x="1066800" y="802179"/>
                      <a:chExt cx="1409700" cy="914400"/>
                    </a:xfrm>
                    <a:grpFill/>
                  </p:grpSpPr>
                  <p:pic>
                    <p:nvPicPr>
                      <p:cNvPr id="538" name="Graphic 537" descr="Marker with solid fill">
                        <a:extLst>
                          <a:ext uri="{FF2B5EF4-FFF2-40B4-BE49-F238E27FC236}">
                            <a16:creationId xmlns:a16="http://schemas.microsoft.com/office/drawing/2014/main" id="{70BAEA5A-1B33-2BD0-E3B2-D96433FE26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539" name="Oval 538">
                        <a:extLst>
                          <a:ext uri="{FF2B5EF4-FFF2-40B4-BE49-F238E27FC236}">
                            <a16:creationId xmlns:a16="http://schemas.microsoft.com/office/drawing/2014/main" id="{7CFAF68D-3327-EC50-F2AA-7D7B7F11562D}"/>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Rectangle 539">
                        <a:extLst>
                          <a:ext uri="{FF2B5EF4-FFF2-40B4-BE49-F238E27FC236}">
                            <a16:creationId xmlns:a16="http://schemas.microsoft.com/office/drawing/2014/main" id="{1C5A003C-9A71-A785-7A75-1BF20E87E893}"/>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7" name="Group 516">
                      <a:extLst>
                        <a:ext uri="{FF2B5EF4-FFF2-40B4-BE49-F238E27FC236}">
                          <a16:creationId xmlns:a16="http://schemas.microsoft.com/office/drawing/2014/main" id="{FAFD62DA-012C-20CF-0DEA-59DAE3672558}"/>
                        </a:ext>
                      </a:extLst>
                    </p:cNvPr>
                    <p:cNvGrpSpPr/>
                    <p:nvPr/>
                  </p:nvGrpSpPr>
                  <p:grpSpPr>
                    <a:xfrm rot="10800000">
                      <a:off x="2476500" y="802179"/>
                      <a:ext cx="1409700" cy="914400"/>
                      <a:chOff x="1066800" y="802179"/>
                      <a:chExt cx="1409700" cy="914400"/>
                    </a:xfrm>
                    <a:grpFill/>
                  </p:grpSpPr>
                  <p:pic>
                    <p:nvPicPr>
                      <p:cNvPr id="535" name="Graphic 534" descr="Marker with solid fill">
                        <a:extLst>
                          <a:ext uri="{FF2B5EF4-FFF2-40B4-BE49-F238E27FC236}">
                            <a16:creationId xmlns:a16="http://schemas.microsoft.com/office/drawing/2014/main" id="{8B6D3C4B-7557-1D5B-BFAC-5097BCF1E1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536" name="Oval 535">
                        <a:extLst>
                          <a:ext uri="{FF2B5EF4-FFF2-40B4-BE49-F238E27FC236}">
                            <a16:creationId xmlns:a16="http://schemas.microsoft.com/office/drawing/2014/main" id="{0B440568-BAA7-2A47-DC09-9EE77A9F79B7}"/>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a:extLst>
                          <a:ext uri="{FF2B5EF4-FFF2-40B4-BE49-F238E27FC236}">
                            <a16:creationId xmlns:a16="http://schemas.microsoft.com/office/drawing/2014/main" id="{CFB88A5A-46EE-EC8D-1B9F-14B2CA1D1CEB}"/>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8" name="Group 517">
                      <a:extLst>
                        <a:ext uri="{FF2B5EF4-FFF2-40B4-BE49-F238E27FC236}">
                          <a16:creationId xmlns:a16="http://schemas.microsoft.com/office/drawing/2014/main" id="{CB590549-3341-91DE-CEDD-CFF31BD72281}"/>
                        </a:ext>
                      </a:extLst>
                    </p:cNvPr>
                    <p:cNvGrpSpPr/>
                    <p:nvPr/>
                  </p:nvGrpSpPr>
                  <p:grpSpPr>
                    <a:xfrm>
                      <a:off x="1443052" y="1190873"/>
                      <a:ext cx="1043940" cy="914400"/>
                      <a:chOff x="1102752" y="802179"/>
                      <a:chExt cx="1043940" cy="914400"/>
                    </a:xfrm>
                    <a:grpFill/>
                  </p:grpSpPr>
                  <p:pic>
                    <p:nvPicPr>
                      <p:cNvPr id="532" name="Graphic 531" descr="Marker with solid fill">
                        <a:extLst>
                          <a:ext uri="{FF2B5EF4-FFF2-40B4-BE49-F238E27FC236}">
                            <a16:creationId xmlns:a16="http://schemas.microsoft.com/office/drawing/2014/main" id="{84B5922E-9CBD-3E66-9563-2AC1910368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533" name="Oval 532">
                        <a:extLst>
                          <a:ext uri="{FF2B5EF4-FFF2-40B4-BE49-F238E27FC236}">
                            <a16:creationId xmlns:a16="http://schemas.microsoft.com/office/drawing/2014/main" id="{55ED6BC7-FA9A-E211-6686-742CF21BB93F}"/>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ectangle 533">
                        <a:extLst>
                          <a:ext uri="{FF2B5EF4-FFF2-40B4-BE49-F238E27FC236}">
                            <a16:creationId xmlns:a16="http://schemas.microsoft.com/office/drawing/2014/main" id="{8D44420E-062F-5E94-10CC-A91F3DABAB3E}"/>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9" name="Group 518">
                      <a:extLst>
                        <a:ext uri="{FF2B5EF4-FFF2-40B4-BE49-F238E27FC236}">
                          <a16:creationId xmlns:a16="http://schemas.microsoft.com/office/drawing/2014/main" id="{76AAFC6C-E115-677A-5F13-5A9BF753EE9A}"/>
                        </a:ext>
                      </a:extLst>
                    </p:cNvPr>
                    <p:cNvGrpSpPr/>
                    <p:nvPr/>
                  </p:nvGrpSpPr>
                  <p:grpSpPr>
                    <a:xfrm rot="10800000">
                      <a:off x="2486673" y="1190883"/>
                      <a:ext cx="981622" cy="914400"/>
                      <a:chOff x="1027029" y="802169"/>
                      <a:chExt cx="1080952" cy="914400"/>
                    </a:xfrm>
                    <a:grpFill/>
                  </p:grpSpPr>
                  <p:pic>
                    <p:nvPicPr>
                      <p:cNvPr id="529" name="Graphic 528" descr="Marker with solid fill">
                        <a:extLst>
                          <a:ext uri="{FF2B5EF4-FFF2-40B4-BE49-F238E27FC236}">
                            <a16:creationId xmlns:a16="http://schemas.microsoft.com/office/drawing/2014/main" id="{EC4CAF0C-7D7B-FD22-44C1-22EFF9279D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530" name="Oval 529">
                        <a:extLst>
                          <a:ext uri="{FF2B5EF4-FFF2-40B4-BE49-F238E27FC236}">
                            <a16:creationId xmlns:a16="http://schemas.microsoft.com/office/drawing/2014/main" id="{A31EA5DD-FB5D-98CA-DC77-DF7A6FD2F0D8}"/>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a:extLst>
                          <a:ext uri="{FF2B5EF4-FFF2-40B4-BE49-F238E27FC236}">
                            <a16:creationId xmlns:a16="http://schemas.microsoft.com/office/drawing/2014/main" id="{7E859B75-79BA-23FF-42C5-413780877F37}"/>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0" name="Group 519">
                      <a:extLst>
                        <a:ext uri="{FF2B5EF4-FFF2-40B4-BE49-F238E27FC236}">
                          <a16:creationId xmlns:a16="http://schemas.microsoft.com/office/drawing/2014/main" id="{7BDE8C28-CF61-6EEB-FE8D-3E41D6F4BA38}"/>
                        </a:ext>
                      </a:extLst>
                    </p:cNvPr>
                    <p:cNvGrpSpPr/>
                    <p:nvPr/>
                  </p:nvGrpSpPr>
                  <p:grpSpPr>
                    <a:xfrm>
                      <a:off x="1717365" y="1639603"/>
                      <a:ext cx="914400" cy="914400"/>
                      <a:chOff x="1107905" y="802179"/>
                      <a:chExt cx="914400" cy="914400"/>
                    </a:xfrm>
                    <a:grpFill/>
                  </p:grpSpPr>
                  <p:pic>
                    <p:nvPicPr>
                      <p:cNvPr id="526" name="Graphic 525" descr="Marker with solid fill">
                        <a:extLst>
                          <a:ext uri="{FF2B5EF4-FFF2-40B4-BE49-F238E27FC236}">
                            <a16:creationId xmlns:a16="http://schemas.microsoft.com/office/drawing/2014/main" id="{37CD62EF-2018-1532-1CD0-5BB2DF9569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527" name="Oval 526">
                        <a:extLst>
                          <a:ext uri="{FF2B5EF4-FFF2-40B4-BE49-F238E27FC236}">
                            <a16:creationId xmlns:a16="http://schemas.microsoft.com/office/drawing/2014/main" id="{35BE626E-CC16-C4B3-784A-104116277F45}"/>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Rectangle 527">
                        <a:extLst>
                          <a:ext uri="{FF2B5EF4-FFF2-40B4-BE49-F238E27FC236}">
                            <a16:creationId xmlns:a16="http://schemas.microsoft.com/office/drawing/2014/main" id="{EAF6B1F0-6A85-9F83-1E3F-5AF3C36F315D}"/>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1" name="Group 520">
                      <a:extLst>
                        <a:ext uri="{FF2B5EF4-FFF2-40B4-BE49-F238E27FC236}">
                          <a16:creationId xmlns:a16="http://schemas.microsoft.com/office/drawing/2014/main" id="{38432A5A-D5DA-2CC7-95EE-63D5114FBF71}"/>
                        </a:ext>
                      </a:extLst>
                    </p:cNvPr>
                    <p:cNvGrpSpPr/>
                    <p:nvPr/>
                  </p:nvGrpSpPr>
                  <p:grpSpPr>
                    <a:xfrm rot="10800000">
                      <a:off x="2365105" y="1638353"/>
                      <a:ext cx="830375" cy="914400"/>
                      <a:chOff x="1015421" y="802179"/>
                      <a:chExt cx="914400" cy="914400"/>
                    </a:xfrm>
                    <a:grpFill/>
                  </p:grpSpPr>
                  <p:pic>
                    <p:nvPicPr>
                      <p:cNvPr id="523" name="Graphic 522" descr="Marker with solid fill">
                        <a:extLst>
                          <a:ext uri="{FF2B5EF4-FFF2-40B4-BE49-F238E27FC236}">
                            <a16:creationId xmlns:a16="http://schemas.microsoft.com/office/drawing/2014/main" id="{290334DB-FE08-B4F8-448C-EB42E27318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524" name="Oval 523">
                        <a:extLst>
                          <a:ext uri="{FF2B5EF4-FFF2-40B4-BE49-F238E27FC236}">
                            <a16:creationId xmlns:a16="http://schemas.microsoft.com/office/drawing/2014/main" id="{832327E0-5F47-013A-2F2D-B45FDC455CB3}"/>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Rectangle 524">
                        <a:extLst>
                          <a:ext uri="{FF2B5EF4-FFF2-40B4-BE49-F238E27FC236}">
                            <a16:creationId xmlns:a16="http://schemas.microsoft.com/office/drawing/2014/main" id="{01265490-6A45-836C-6644-68B57B3120E6}"/>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2" name="Oval 521">
                      <a:extLst>
                        <a:ext uri="{FF2B5EF4-FFF2-40B4-BE49-F238E27FC236}">
                          <a16:creationId xmlns:a16="http://schemas.microsoft.com/office/drawing/2014/main" id="{B4F26630-7F35-2831-995D-D2DB2D1C942B}"/>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0" name="Group 489">
                    <a:extLst>
                      <a:ext uri="{FF2B5EF4-FFF2-40B4-BE49-F238E27FC236}">
                        <a16:creationId xmlns:a16="http://schemas.microsoft.com/office/drawing/2014/main" id="{5BF6F825-51A4-5FBA-A0D3-BC9029175A71}"/>
                      </a:ext>
                    </a:extLst>
                  </p:cNvPr>
                  <p:cNvGrpSpPr/>
                  <p:nvPr/>
                </p:nvGrpSpPr>
                <p:grpSpPr>
                  <a:xfrm rot="10800000">
                    <a:off x="1077537" y="-91462"/>
                    <a:ext cx="2819400" cy="1808041"/>
                    <a:chOff x="1066800" y="802179"/>
                    <a:chExt cx="2819400" cy="1808041"/>
                  </a:xfrm>
                  <a:grpFill/>
                </p:grpSpPr>
                <p:grpSp>
                  <p:nvGrpSpPr>
                    <p:cNvPr id="491" name="Group 490">
                      <a:extLst>
                        <a:ext uri="{FF2B5EF4-FFF2-40B4-BE49-F238E27FC236}">
                          <a16:creationId xmlns:a16="http://schemas.microsoft.com/office/drawing/2014/main" id="{ED8C0C73-B22B-D6B0-AA76-75CBC646F490}"/>
                        </a:ext>
                      </a:extLst>
                    </p:cNvPr>
                    <p:cNvGrpSpPr/>
                    <p:nvPr/>
                  </p:nvGrpSpPr>
                  <p:grpSpPr>
                    <a:xfrm>
                      <a:off x="1066800" y="802179"/>
                      <a:ext cx="1409700" cy="914400"/>
                      <a:chOff x="1066800" y="802179"/>
                      <a:chExt cx="1409700" cy="914400"/>
                    </a:xfrm>
                    <a:grpFill/>
                  </p:grpSpPr>
                  <p:pic>
                    <p:nvPicPr>
                      <p:cNvPr id="513" name="Graphic 512" descr="Marker with solid fill">
                        <a:extLst>
                          <a:ext uri="{FF2B5EF4-FFF2-40B4-BE49-F238E27FC236}">
                            <a16:creationId xmlns:a16="http://schemas.microsoft.com/office/drawing/2014/main" id="{F3AA0AAA-2ADF-7247-C1C6-C2BADEC5FC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514" name="Oval 513">
                        <a:extLst>
                          <a:ext uri="{FF2B5EF4-FFF2-40B4-BE49-F238E27FC236}">
                            <a16:creationId xmlns:a16="http://schemas.microsoft.com/office/drawing/2014/main" id="{789D33EE-52A1-788E-C38B-37B64DED17DF}"/>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Rectangle 514">
                        <a:extLst>
                          <a:ext uri="{FF2B5EF4-FFF2-40B4-BE49-F238E27FC236}">
                            <a16:creationId xmlns:a16="http://schemas.microsoft.com/office/drawing/2014/main" id="{B9F7C765-F58D-58F6-070D-A3C2285349D0}"/>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2" name="Group 491">
                      <a:extLst>
                        <a:ext uri="{FF2B5EF4-FFF2-40B4-BE49-F238E27FC236}">
                          <a16:creationId xmlns:a16="http://schemas.microsoft.com/office/drawing/2014/main" id="{30D24CA7-8E71-23F5-9F57-2C0622D74ACB}"/>
                        </a:ext>
                      </a:extLst>
                    </p:cNvPr>
                    <p:cNvGrpSpPr/>
                    <p:nvPr/>
                  </p:nvGrpSpPr>
                  <p:grpSpPr>
                    <a:xfrm rot="10800000">
                      <a:off x="2476500" y="802179"/>
                      <a:ext cx="1409700" cy="914400"/>
                      <a:chOff x="1066800" y="802179"/>
                      <a:chExt cx="1409700" cy="914400"/>
                    </a:xfrm>
                    <a:grpFill/>
                  </p:grpSpPr>
                  <p:pic>
                    <p:nvPicPr>
                      <p:cNvPr id="510" name="Graphic 509" descr="Marker with solid fill">
                        <a:extLst>
                          <a:ext uri="{FF2B5EF4-FFF2-40B4-BE49-F238E27FC236}">
                            <a16:creationId xmlns:a16="http://schemas.microsoft.com/office/drawing/2014/main" id="{51304A1B-4CEB-3629-DECB-9F7C0C242D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511" name="Oval 510">
                        <a:extLst>
                          <a:ext uri="{FF2B5EF4-FFF2-40B4-BE49-F238E27FC236}">
                            <a16:creationId xmlns:a16="http://schemas.microsoft.com/office/drawing/2014/main" id="{2943FADF-375A-9B3D-9BEB-0DE5F4A04367}"/>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a:extLst>
                          <a:ext uri="{FF2B5EF4-FFF2-40B4-BE49-F238E27FC236}">
                            <a16:creationId xmlns:a16="http://schemas.microsoft.com/office/drawing/2014/main" id="{A4D3D9C9-DB19-E652-93B4-0143839B2CE4}"/>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3" name="Group 492">
                      <a:extLst>
                        <a:ext uri="{FF2B5EF4-FFF2-40B4-BE49-F238E27FC236}">
                          <a16:creationId xmlns:a16="http://schemas.microsoft.com/office/drawing/2014/main" id="{E9FFFAEB-9653-8112-8B61-50593006C5FD}"/>
                        </a:ext>
                      </a:extLst>
                    </p:cNvPr>
                    <p:cNvGrpSpPr/>
                    <p:nvPr/>
                  </p:nvGrpSpPr>
                  <p:grpSpPr>
                    <a:xfrm>
                      <a:off x="1438558" y="1190873"/>
                      <a:ext cx="1043940" cy="914400"/>
                      <a:chOff x="1098258" y="802179"/>
                      <a:chExt cx="1043940" cy="914400"/>
                    </a:xfrm>
                    <a:grpFill/>
                  </p:grpSpPr>
                  <p:pic>
                    <p:nvPicPr>
                      <p:cNvPr id="507" name="Graphic 506" descr="Marker with solid fill">
                        <a:extLst>
                          <a:ext uri="{FF2B5EF4-FFF2-40B4-BE49-F238E27FC236}">
                            <a16:creationId xmlns:a16="http://schemas.microsoft.com/office/drawing/2014/main" id="{196C1F9F-CDAA-3530-CD7E-27BD2400F7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508" name="Oval 507">
                        <a:extLst>
                          <a:ext uri="{FF2B5EF4-FFF2-40B4-BE49-F238E27FC236}">
                            <a16:creationId xmlns:a16="http://schemas.microsoft.com/office/drawing/2014/main" id="{DA245CFE-1899-6D0E-3E42-3A1EDAE970AE}"/>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Rectangle 508">
                        <a:extLst>
                          <a:ext uri="{FF2B5EF4-FFF2-40B4-BE49-F238E27FC236}">
                            <a16:creationId xmlns:a16="http://schemas.microsoft.com/office/drawing/2014/main" id="{9D12994A-A465-D2EA-0C6D-F4D009FE2833}"/>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4" name="Group 493">
                      <a:extLst>
                        <a:ext uri="{FF2B5EF4-FFF2-40B4-BE49-F238E27FC236}">
                          <a16:creationId xmlns:a16="http://schemas.microsoft.com/office/drawing/2014/main" id="{A34C96A1-5997-DEBB-4795-8FD1394605F1}"/>
                        </a:ext>
                      </a:extLst>
                    </p:cNvPr>
                    <p:cNvGrpSpPr/>
                    <p:nvPr/>
                  </p:nvGrpSpPr>
                  <p:grpSpPr>
                    <a:xfrm rot="10800000">
                      <a:off x="2481305" y="1190873"/>
                      <a:ext cx="981627" cy="914400"/>
                      <a:chOff x="1032944" y="802179"/>
                      <a:chExt cx="1080957" cy="914400"/>
                    </a:xfrm>
                    <a:grpFill/>
                  </p:grpSpPr>
                  <p:pic>
                    <p:nvPicPr>
                      <p:cNvPr id="504" name="Graphic 503" descr="Marker with solid fill">
                        <a:extLst>
                          <a:ext uri="{FF2B5EF4-FFF2-40B4-BE49-F238E27FC236}">
                            <a16:creationId xmlns:a16="http://schemas.microsoft.com/office/drawing/2014/main" id="{1EFECD60-4BC2-1F1C-28F1-6698D905E8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505" name="Oval 504">
                        <a:extLst>
                          <a:ext uri="{FF2B5EF4-FFF2-40B4-BE49-F238E27FC236}">
                            <a16:creationId xmlns:a16="http://schemas.microsoft.com/office/drawing/2014/main" id="{D03DE1CA-B1AE-E23C-2E16-D4985C8EB769}"/>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Rectangle 505">
                        <a:extLst>
                          <a:ext uri="{FF2B5EF4-FFF2-40B4-BE49-F238E27FC236}">
                            <a16:creationId xmlns:a16="http://schemas.microsoft.com/office/drawing/2014/main" id="{9D5C998E-411C-B97E-0D03-63B631FD2989}"/>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5" name="Group 494">
                      <a:extLst>
                        <a:ext uri="{FF2B5EF4-FFF2-40B4-BE49-F238E27FC236}">
                          <a16:creationId xmlns:a16="http://schemas.microsoft.com/office/drawing/2014/main" id="{97FD1270-1500-3A1F-B641-13EEE2B64EDD}"/>
                        </a:ext>
                      </a:extLst>
                    </p:cNvPr>
                    <p:cNvGrpSpPr/>
                    <p:nvPr/>
                  </p:nvGrpSpPr>
                  <p:grpSpPr>
                    <a:xfrm>
                      <a:off x="1723447" y="1639603"/>
                      <a:ext cx="914400" cy="914400"/>
                      <a:chOff x="1113987" y="802179"/>
                      <a:chExt cx="914400" cy="914400"/>
                    </a:xfrm>
                    <a:grpFill/>
                  </p:grpSpPr>
                  <p:pic>
                    <p:nvPicPr>
                      <p:cNvPr id="501" name="Graphic 500" descr="Marker with solid fill">
                        <a:extLst>
                          <a:ext uri="{FF2B5EF4-FFF2-40B4-BE49-F238E27FC236}">
                            <a16:creationId xmlns:a16="http://schemas.microsoft.com/office/drawing/2014/main" id="{A88F4E4B-9B80-811B-7E46-4F3040410B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502" name="Oval 501">
                        <a:extLst>
                          <a:ext uri="{FF2B5EF4-FFF2-40B4-BE49-F238E27FC236}">
                            <a16:creationId xmlns:a16="http://schemas.microsoft.com/office/drawing/2014/main" id="{FC4EC374-1937-CA27-F71F-0D9C904D5272}"/>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Rectangle 502">
                        <a:extLst>
                          <a:ext uri="{FF2B5EF4-FFF2-40B4-BE49-F238E27FC236}">
                            <a16:creationId xmlns:a16="http://schemas.microsoft.com/office/drawing/2014/main" id="{0A91F117-8F56-CCF8-734D-790CEDCB2C73}"/>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6" name="Group 495">
                      <a:extLst>
                        <a:ext uri="{FF2B5EF4-FFF2-40B4-BE49-F238E27FC236}">
                          <a16:creationId xmlns:a16="http://schemas.microsoft.com/office/drawing/2014/main" id="{657DAD28-40A9-CBEB-47CF-AF963DAC0119}"/>
                        </a:ext>
                      </a:extLst>
                    </p:cNvPr>
                    <p:cNvGrpSpPr/>
                    <p:nvPr/>
                  </p:nvGrpSpPr>
                  <p:grpSpPr>
                    <a:xfrm rot="10800000">
                      <a:off x="2370110" y="1638333"/>
                      <a:ext cx="830375" cy="914400"/>
                      <a:chOff x="1009908" y="802199"/>
                      <a:chExt cx="914400" cy="914400"/>
                    </a:xfrm>
                    <a:grpFill/>
                  </p:grpSpPr>
                  <p:pic>
                    <p:nvPicPr>
                      <p:cNvPr id="498" name="Graphic 497" descr="Marker with solid fill">
                        <a:extLst>
                          <a:ext uri="{FF2B5EF4-FFF2-40B4-BE49-F238E27FC236}">
                            <a16:creationId xmlns:a16="http://schemas.microsoft.com/office/drawing/2014/main" id="{A25821D6-A5F8-E4A1-A92E-E377D306FE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499" name="Oval 498">
                        <a:extLst>
                          <a:ext uri="{FF2B5EF4-FFF2-40B4-BE49-F238E27FC236}">
                            <a16:creationId xmlns:a16="http://schemas.microsoft.com/office/drawing/2014/main" id="{0E3E5802-01A4-8E0A-C17F-509A02146302}"/>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Rectangle 499">
                        <a:extLst>
                          <a:ext uri="{FF2B5EF4-FFF2-40B4-BE49-F238E27FC236}">
                            <a16:creationId xmlns:a16="http://schemas.microsoft.com/office/drawing/2014/main" id="{9B749E09-57A0-B128-C2F7-C0BF4F28F97B}"/>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7" name="Oval 496">
                      <a:extLst>
                        <a:ext uri="{FF2B5EF4-FFF2-40B4-BE49-F238E27FC236}">
                          <a16:creationId xmlns:a16="http://schemas.microsoft.com/office/drawing/2014/main" id="{D1A7BC5B-28BC-B420-BA23-1214B4A60269}"/>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37" name="Group 436">
                  <a:extLst>
                    <a:ext uri="{FF2B5EF4-FFF2-40B4-BE49-F238E27FC236}">
                      <a16:creationId xmlns:a16="http://schemas.microsoft.com/office/drawing/2014/main" id="{FA327573-06FE-E518-677E-F12A1C0D90A3}"/>
                    </a:ext>
                  </a:extLst>
                </p:cNvPr>
                <p:cNvGrpSpPr/>
                <p:nvPr/>
              </p:nvGrpSpPr>
              <p:grpSpPr>
                <a:xfrm flipH="1">
                  <a:off x="1069505" y="2304619"/>
                  <a:ext cx="2830137" cy="2645465"/>
                  <a:chOff x="1066800" y="-35245"/>
                  <a:chExt cx="2830137" cy="2645465"/>
                </a:xfrm>
                <a:grpFill/>
              </p:grpSpPr>
              <p:grpSp>
                <p:nvGrpSpPr>
                  <p:cNvPr id="438" name="Group 437">
                    <a:extLst>
                      <a:ext uri="{FF2B5EF4-FFF2-40B4-BE49-F238E27FC236}">
                        <a16:creationId xmlns:a16="http://schemas.microsoft.com/office/drawing/2014/main" id="{322CA18A-43DB-C6A1-5D24-EE5436270330}"/>
                      </a:ext>
                    </a:extLst>
                  </p:cNvPr>
                  <p:cNvGrpSpPr/>
                  <p:nvPr/>
                </p:nvGrpSpPr>
                <p:grpSpPr>
                  <a:xfrm>
                    <a:off x="1066800" y="802179"/>
                    <a:ext cx="2819400" cy="1808041"/>
                    <a:chOff x="1066800" y="802179"/>
                    <a:chExt cx="2819400" cy="1808041"/>
                  </a:xfrm>
                  <a:grpFill/>
                </p:grpSpPr>
                <p:grpSp>
                  <p:nvGrpSpPr>
                    <p:cNvPr id="464" name="Group 463">
                      <a:extLst>
                        <a:ext uri="{FF2B5EF4-FFF2-40B4-BE49-F238E27FC236}">
                          <a16:creationId xmlns:a16="http://schemas.microsoft.com/office/drawing/2014/main" id="{677F8432-58AA-235B-34E9-8A157F4B47E7}"/>
                        </a:ext>
                      </a:extLst>
                    </p:cNvPr>
                    <p:cNvGrpSpPr/>
                    <p:nvPr/>
                  </p:nvGrpSpPr>
                  <p:grpSpPr>
                    <a:xfrm>
                      <a:off x="1066800" y="802179"/>
                      <a:ext cx="1409700" cy="914400"/>
                      <a:chOff x="1066800" y="802179"/>
                      <a:chExt cx="1409700" cy="914400"/>
                    </a:xfrm>
                    <a:grpFill/>
                  </p:grpSpPr>
                  <p:pic>
                    <p:nvPicPr>
                      <p:cNvPr id="486" name="Graphic 485" descr="Marker with solid fill">
                        <a:extLst>
                          <a:ext uri="{FF2B5EF4-FFF2-40B4-BE49-F238E27FC236}">
                            <a16:creationId xmlns:a16="http://schemas.microsoft.com/office/drawing/2014/main" id="{8BE179D6-7351-D7C7-1D49-D22C753702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487" name="Oval 486">
                        <a:extLst>
                          <a:ext uri="{FF2B5EF4-FFF2-40B4-BE49-F238E27FC236}">
                            <a16:creationId xmlns:a16="http://schemas.microsoft.com/office/drawing/2014/main" id="{3D2319AB-7EAD-7CBA-E897-B9934D6E47DE}"/>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Rectangle 487">
                        <a:extLst>
                          <a:ext uri="{FF2B5EF4-FFF2-40B4-BE49-F238E27FC236}">
                            <a16:creationId xmlns:a16="http://schemas.microsoft.com/office/drawing/2014/main" id="{142EC064-980E-A65F-2FF4-9F3CE0045A66}"/>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5" name="Group 464">
                      <a:extLst>
                        <a:ext uri="{FF2B5EF4-FFF2-40B4-BE49-F238E27FC236}">
                          <a16:creationId xmlns:a16="http://schemas.microsoft.com/office/drawing/2014/main" id="{F3B444E4-EF06-2BD2-6C62-C9391FEEAAE8}"/>
                        </a:ext>
                      </a:extLst>
                    </p:cNvPr>
                    <p:cNvGrpSpPr/>
                    <p:nvPr/>
                  </p:nvGrpSpPr>
                  <p:grpSpPr>
                    <a:xfrm rot="10800000">
                      <a:off x="2476500" y="802179"/>
                      <a:ext cx="1409700" cy="914400"/>
                      <a:chOff x="1066800" y="802179"/>
                      <a:chExt cx="1409700" cy="914400"/>
                    </a:xfrm>
                    <a:grpFill/>
                  </p:grpSpPr>
                  <p:pic>
                    <p:nvPicPr>
                      <p:cNvPr id="483" name="Graphic 482" descr="Marker with solid fill">
                        <a:extLst>
                          <a:ext uri="{FF2B5EF4-FFF2-40B4-BE49-F238E27FC236}">
                            <a16:creationId xmlns:a16="http://schemas.microsoft.com/office/drawing/2014/main" id="{9B0D1E70-CA7B-4F5A-A8DB-3A7E32BD60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484" name="Oval 483">
                        <a:extLst>
                          <a:ext uri="{FF2B5EF4-FFF2-40B4-BE49-F238E27FC236}">
                            <a16:creationId xmlns:a16="http://schemas.microsoft.com/office/drawing/2014/main" id="{663EA54D-9D66-56FB-58EF-A5BFAE79F979}"/>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Rectangle 484">
                        <a:extLst>
                          <a:ext uri="{FF2B5EF4-FFF2-40B4-BE49-F238E27FC236}">
                            <a16:creationId xmlns:a16="http://schemas.microsoft.com/office/drawing/2014/main" id="{A16DE93C-CD35-8F00-35E0-783575EE171A}"/>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6" name="Group 465">
                      <a:extLst>
                        <a:ext uri="{FF2B5EF4-FFF2-40B4-BE49-F238E27FC236}">
                          <a16:creationId xmlns:a16="http://schemas.microsoft.com/office/drawing/2014/main" id="{8A1E24BD-0428-BCA6-72EA-4663264D9A2F}"/>
                        </a:ext>
                      </a:extLst>
                    </p:cNvPr>
                    <p:cNvGrpSpPr/>
                    <p:nvPr/>
                  </p:nvGrpSpPr>
                  <p:grpSpPr>
                    <a:xfrm>
                      <a:off x="1443052" y="1190873"/>
                      <a:ext cx="1043940" cy="914400"/>
                      <a:chOff x="1102752" y="802179"/>
                      <a:chExt cx="1043940" cy="914400"/>
                    </a:xfrm>
                    <a:grpFill/>
                  </p:grpSpPr>
                  <p:pic>
                    <p:nvPicPr>
                      <p:cNvPr id="480" name="Graphic 479" descr="Marker with solid fill">
                        <a:extLst>
                          <a:ext uri="{FF2B5EF4-FFF2-40B4-BE49-F238E27FC236}">
                            <a16:creationId xmlns:a16="http://schemas.microsoft.com/office/drawing/2014/main" id="{AE452FAF-FA77-6549-097E-CC919314B9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481" name="Oval 480">
                        <a:extLst>
                          <a:ext uri="{FF2B5EF4-FFF2-40B4-BE49-F238E27FC236}">
                            <a16:creationId xmlns:a16="http://schemas.microsoft.com/office/drawing/2014/main" id="{1B1006C1-7429-BB58-3979-AEE86D1721B5}"/>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Rectangle 481">
                        <a:extLst>
                          <a:ext uri="{FF2B5EF4-FFF2-40B4-BE49-F238E27FC236}">
                            <a16:creationId xmlns:a16="http://schemas.microsoft.com/office/drawing/2014/main" id="{CAA15146-2576-5DAD-209E-B6CB5EA80F2F}"/>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7" name="Group 466">
                      <a:extLst>
                        <a:ext uri="{FF2B5EF4-FFF2-40B4-BE49-F238E27FC236}">
                          <a16:creationId xmlns:a16="http://schemas.microsoft.com/office/drawing/2014/main" id="{5E8FD632-2A28-0F9E-F7A4-C06F5858176F}"/>
                        </a:ext>
                      </a:extLst>
                    </p:cNvPr>
                    <p:cNvGrpSpPr/>
                    <p:nvPr/>
                  </p:nvGrpSpPr>
                  <p:grpSpPr>
                    <a:xfrm rot="10800000">
                      <a:off x="2486673" y="1190883"/>
                      <a:ext cx="981622" cy="914400"/>
                      <a:chOff x="1027029" y="802169"/>
                      <a:chExt cx="1080952" cy="914400"/>
                    </a:xfrm>
                    <a:grpFill/>
                  </p:grpSpPr>
                  <p:pic>
                    <p:nvPicPr>
                      <p:cNvPr id="477" name="Graphic 476" descr="Marker with solid fill">
                        <a:extLst>
                          <a:ext uri="{FF2B5EF4-FFF2-40B4-BE49-F238E27FC236}">
                            <a16:creationId xmlns:a16="http://schemas.microsoft.com/office/drawing/2014/main" id="{0D726795-EF31-31C4-8A9A-DCA67A5A86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478" name="Oval 477">
                        <a:extLst>
                          <a:ext uri="{FF2B5EF4-FFF2-40B4-BE49-F238E27FC236}">
                            <a16:creationId xmlns:a16="http://schemas.microsoft.com/office/drawing/2014/main" id="{24F3DBFE-9321-C990-55D9-EA169B5D7038}"/>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Rectangle 478">
                        <a:extLst>
                          <a:ext uri="{FF2B5EF4-FFF2-40B4-BE49-F238E27FC236}">
                            <a16:creationId xmlns:a16="http://schemas.microsoft.com/office/drawing/2014/main" id="{783E732E-4154-8D42-380A-134BADF93561}"/>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8" name="Group 467">
                      <a:extLst>
                        <a:ext uri="{FF2B5EF4-FFF2-40B4-BE49-F238E27FC236}">
                          <a16:creationId xmlns:a16="http://schemas.microsoft.com/office/drawing/2014/main" id="{4D3CECA2-9AAE-938B-8873-43C29DC54251}"/>
                        </a:ext>
                      </a:extLst>
                    </p:cNvPr>
                    <p:cNvGrpSpPr/>
                    <p:nvPr/>
                  </p:nvGrpSpPr>
                  <p:grpSpPr>
                    <a:xfrm>
                      <a:off x="1717365" y="1639603"/>
                      <a:ext cx="914400" cy="914400"/>
                      <a:chOff x="1107905" y="802179"/>
                      <a:chExt cx="914400" cy="914400"/>
                    </a:xfrm>
                    <a:grpFill/>
                  </p:grpSpPr>
                  <p:pic>
                    <p:nvPicPr>
                      <p:cNvPr id="474" name="Graphic 473" descr="Marker with solid fill">
                        <a:extLst>
                          <a:ext uri="{FF2B5EF4-FFF2-40B4-BE49-F238E27FC236}">
                            <a16:creationId xmlns:a16="http://schemas.microsoft.com/office/drawing/2014/main" id="{A9B0A36F-3AE5-A86B-915E-20422CCFFF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475" name="Oval 474">
                        <a:extLst>
                          <a:ext uri="{FF2B5EF4-FFF2-40B4-BE49-F238E27FC236}">
                            <a16:creationId xmlns:a16="http://schemas.microsoft.com/office/drawing/2014/main" id="{B516F2D1-95EA-7196-C3E0-076689DF3E9C}"/>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Rectangle 475">
                        <a:extLst>
                          <a:ext uri="{FF2B5EF4-FFF2-40B4-BE49-F238E27FC236}">
                            <a16:creationId xmlns:a16="http://schemas.microsoft.com/office/drawing/2014/main" id="{D9925853-E604-93F3-F21F-413639838706}"/>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9" name="Group 468">
                      <a:extLst>
                        <a:ext uri="{FF2B5EF4-FFF2-40B4-BE49-F238E27FC236}">
                          <a16:creationId xmlns:a16="http://schemas.microsoft.com/office/drawing/2014/main" id="{413575B3-6403-63D8-B184-3750ED2EE476}"/>
                        </a:ext>
                      </a:extLst>
                    </p:cNvPr>
                    <p:cNvGrpSpPr/>
                    <p:nvPr/>
                  </p:nvGrpSpPr>
                  <p:grpSpPr>
                    <a:xfrm rot="10800000">
                      <a:off x="2365105" y="1638353"/>
                      <a:ext cx="830375" cy="914400"/>
                      <a:chOff x="1015421" y="802179"/>
                      <a:chExt cx="914400" cy="914400"/>
                    </a:xfrm>
                    <a:grpFill/>
                  </p:grpSpPr>
                  <p:pic>
                    <p:nvPicPr>
                      <p:cNvPr id="471" name="Graphic 470" descr="Marker with solid fill">
                        <a:extLst>
                          <a:ext uri="{FF2B5EF4-FFF2-40B4-BE49-F238E27FC236}">
                            <a16:creationId xmlns:a16="http://schemas.microsoft.com/office/drawing/2014/main" id="{3BCE333E-6D5D-3EF9-13EB-A36EC5736B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472" name="Oval 471">
                        <a:extLst>
                          <a:ext uri="{FF2B5EF4-FFF2-40B4-BE49-F238E27FC236}">
                            <a16:creationId xmlns:a16="http://schemas.microsoft.com/office/drawing/2014/main" id="{3C44E4E4-482B-8180-AFF7-21C76EDE2970}"/>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ectangle 472">
                        <a:extLst>
                          <a:ext uri="{FF2B5EF4-FFF2-40B4-BE49-F238E27FC236}">
                            <a16:creationId xmlns:a16="http://schemas.microsoft.com/office/drawing/2014/main" id="{A5655876-17B7-0999-2A88-AD185A25B785}"/>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0" name="Oval 469">
                      <a:extLst>
                        <a:ext uri="{FF2B5EF4-FFF2-40B4-BE49-F238E27FC236}">
                          <a16:creationId xmlns:a16="http://schemas.microsoft.com/office/drawing/2014/main" id="{CE802283-B0BC-D632-434B-B27B78C97396}"/>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9" name="Group 438">
                    <a:extLst>
                      <a:ext uri="{FF2B5EF4-FFF2-40B4-BE49-F238E27FC236}">
                        <a16:creationId xmlns:a16="http://schemas.microsoft.com/office/drawing/2014/main" id="{14E6462C-34C1-3F81-9074-0E8A368B50E6}"/>
                      </a:ext>
                    </a:extLst>
                  </p:cNvPr>
                  <p:cNvGrpSpPr/>
                  <p:nvPr/>
                </p:nvGrpSpPr>
                <p:grpSpPr>
                  <a:xfrm rot="10800000">
                    <a:off x="1077537" y="-35245"/>
                    <a:ext cx="2819400" cy="1751824"/>
                    <a:chOff x="1066800" y="802179"/>
                    <a:chExt cx="2819400" cy="1751824"/>
                  </a:xfrm>
                  <a:grpFill/>
                </p:grpSpPr>
                <p:grpSp>
                  <p:nvGrpSpPr>
                    <p:cNvPr id="440" name="Group 439">
                      <a:extLst>
                        <a:ext uri="{FF2B5EF4-FFF2-40B4-BE49-F238E27FC236}">
                          <a16:creationId xmlns:a16="http://schemas.microsoft.com/office/drawing/2014/main" id="{16A014E0-1751-D3C0-4C58-E9988B7897B0}"/>
                        </a:ext>
                      </a:extLst>
                    </p:cNvPr>
                    <p:cNvGrpSpPr/>
                    <p:nvPr/>
                  </p:nvGrpSpPr>
                  <p:grpSpPr>
                    <a:xfrm>
                      <a:off x="1066800" y="802179"/>
                      <a:ext cx="1409700" cy="914400"/>
                      <a:chOff x="1066800" y="802179"/>
                      <a:chExt cx="1409700" cy="914400"/>
                    </a:xfrm>
                    <a:grpFill/>
                  </p:grpSpPr>
                  <p:pic>
                    <p:nvPicPr>
                      <p:cNvPr id="461" name="Graphic 460" descr="Marker with solid fill">
                        <a:extLst>
                          <a:ext uri="{FF2B5EF4-FFF2-40B4-BE49-F238E27FC236}">
                            <a16:creationId xmlns:a16="http://schemas.microsoft.com/office/drawing/2014/main" id="{C45736B9-C9C2-0231-C4AB-0582C7CDD5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462" name="Oval 461">
                        <a:extLst>
                          <a:ext uri="{FF2B5EF4-FFF2-40B4-BE49-F238E27FC236}">
                            <a16:creationId xmlns:a16="http://schemas.microsoft.com/office/drawing/2014/main" id="{ACB774B9-D170-937D-D1BF-531B5131CAD6}"/>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Rectangle 462">
                        <a:extLst>
                          <a:ext uri="{FF2B5EF4-FFF2-40B4-BE49-F238E27FC236}">
                            <a16:creationId xmlns:a16="http://schemas.microsoft.com/office/drawing/2014/main" id="{F8DFD7DB-7B82-5A77-DA1E-A9C13AE22981}"/>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1" name="Group 440">
                      <a:extLst>
                        <a:ext uri="{FF2B5EF4-FFF2-40B4-BE49-F238E27FC236}">
                          <a16:creationId xmlns:a16="http://schemas.microsoft.com/office/drawing/2014/main" id="{15FA7E07-3156-5947-C4AD-58162745BC66}"/>
                        </a:ext>
                      </a:extLst>
                    </p:cNvPr>
                    <p:cNvGrpSpPr/>
                    <p:nvPr/>
                  </p:nvGrpSpPr>
                  <p:grpSpPr>
                    <a:xfrm rot="10800000">
                      <a:off x="2476500" y="802179"/>
                      <a:ext cx="1409700" cy="914400"/>
                      <a:chOff x="1066800" y="802179"/>
                      <a:chExt cx="1409700" cy="914400"/>
                    </a:xfrm>
                    <a:grpFill/>
                  </p:grpSpPr>
                  <p:pic>
                    <p:nvPicPr>
                      <p:cNvPr id="458" name="Graphic 457" descr="Marker with solid fill">
                        <a:extLst>
                          <a:ext uri="{FF2B5EF4-FFF2-40B4-BE49-F238E27FC236}">
                            <a16:creationId xmlns:a16="http://schemas.microsoft.com/office/drawing/2014/main" id="{E3D31C7B-9BF0-8E99-2492-7667B474AF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459" name="Oval 458">
                        <a:extLst>
                          <a:ext uri="{FF2B5EF4-FFF2-40B4-BE49-F238E27FC236}">
                            <a16:creationId xmlns:a16="http://schemas.microsoft.com/office/drawing/2014/main" id="{348B47DC-1F9C-A667-0B50-3D22059D38DC}"/>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Rectangle 459">
                        <a:extLst>
                          <a:ext uri="{FF2B5EF4-FFF2-40B4-BE49-F238E27FC236}">
                            <a16:creationId xmlns:a16="http://schemas.microsoft.com/office/drawing/2014/main" id="{3039BD53-47A6-65A7-6A65-3B40CEA65A5E}"/>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2" name="Group 441">
                      <a:extLst>
                        <a:ext uri="{FF2B5EF4-FFF2-40B4-BE49-F238E27FC236}">
                          <a16:creationId xmlns:a16="http://schemas.microsoft.com/office/drawing/2014/main" id="{689C9DE1-2940-FF7C-1A73-A2396DBAC404}"/>
                        </a:ext>
                      </a:extLst>
                    </p:cNvPr>
                    <p:cNvGrpSpPr/>
                    <p:nvPr/>
                  </p:nvGrpSpPr>
                  <p:grpSpPr>
                    <a:xfrm>
                      <a:off x="1438558" y="1190873"/>
                      <a:ext cx="1043940" cy="914400"/>
                      <a:chOff x="1098258" y="802179"/>
                      <a:chExt cx="1043940" cy="914400"/>
                    </a:xfrm>
                    <a:grpFill/>
                  </p:grpSpPr>
                  <p:pic>
                    <p:nvPicPr>
                      <p:cNvPr id="455" name="Graphic 454" descr="Marker with solid fill">
                        <a:extLst>
                          <a:ext uri="{FF2B5EF4-FFF2-40B4-BE49-F238E27FC236}">
                            <a16:creationId xmlns:a16="http://schemas.microsoft.com/office/drawing/2014/main" id="{5BE9E7DF-3EA4-B569-BDFA-5442CB3F2F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456" name="Oval 455">
                        <a:extLst>
                          <a:ext uri="{FF2B5EF4-FFF2-40B4-BE49-F238E27FC236}">
                            <a16:creationId xmlns:a16="http://schemas.microsoft.com/office/drawing/2014/main" id="{D71D0A57-EFFA-5D14-794B-ECD534542587}"/>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Rectangle 456">
                        <a:extLst>
                          <a:ext uri="{FF2B5EF4-FFF2-40B4-BE49-F238E27FC236}">
                            <a16:creationId xmlns:a16="http://schemas.microsoft.com/office/drawing/2014/main" id="{B1B4DC07-2E5F-3071-3611-E7E2BE9B2B2E}"/>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3" name="Group 442">
                      <a:extLst>
                        <a:ext uri="{FF2B5EF4-FFF2-40B4-BE49-F238E27FC236}">
                          <a16:creationId xmlns:a16="http://schemas.microsoft.com/office/drawing/2014/main" id="{4DBAE448-E3EB-9DA9-A1B0-2BA8ABD4FE89}"/>
                        </a:ext>
                      </a:extLst>
                    </p:cNvPr>
                    <p:cNvGrpSpPr/>
                    <p:nvPr/>
                  </p:nvGrpSpPr>
                  <p:grpSpPr>
                    <a:xfrm rot="10800000">
                      <a:off x="2481305" y="1190873"/>
                      <a:ext cx="981627" cy="914400"/>
                      <a:chOff x="1032944" y="802179"/>
                      <a:chExt cx="1080957" cy="914400"/>
                    </a:xfrm>
                    <a:grpFill/>
                  </p:grpSpPr>
                  <p:pic>
                    <p:nvPicPr>
                      <p:cNvPr id="452" name="Graphic 451" descr="Marker with solid fill">
                        <a:extLst>
                          <a:ext uri="{FF2B5EF4-FFF2-40B4-BE49-F238E27FC236}">
                            <a16:creationId xmlns:a16="http://schemas.microsoft.com/office/drawing/2014/main" id="{5F127A57-7791-26D1-D0A2-E7ED1C2B58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453" name="Oval 452">
                        <a:extLst>
                          <a:ext uri="{FF2B5EF4-FFF2-40B4-BE49-F238E27FC236}">
                            <a16:creationId xmlns:a16="http://schemas.microsoft.com/office/drawing/2014/main" id="{7DC3D6C7-F519-6C89-BEB3-87D8F630537C}"/>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Rectangle 453">
                        <a:extLst>
                          <a:ext uri="{FF2B5EF4-FFF2-40B4-BE49-F238E27FC236}">
                            <a16:creationId xmlns:a16="http://schemas.microsoft.com/office/drawing/2014/main" id="{EE6A6233-C4AB-7070-3A4C-23EC7E49401D}"/>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4" name="Group 443">
                      <a:extLst>
                        <a:ext uri="{FF2B5EF4-FFF2-40B4-BE49-F238E27FC236}">
                          <a16:creationId xmlns:a16="http://schemas.microsoft.com/office/drawing/2014/main" id="{B39EA5D4-FDC1-5461-50B2-BBD6244B4854}"/>
                        </a:ext>
                      </a:extLst>
                    </p:cNvPr>
                    <p:cNvGrpSpPr/>
                    <p:nvPr/>
                  </p:nvGrpSpPr>
                  <p:grpSpPr>
                    <a:xfrm>
                      <a:off x="1723447" y="1639603"/>
                      <a:ext cx="914400" cy="914400"/>
                      <a:chOff x="1113987" y="802179"/>
                      <a:chExt cx="914400" cy="914400"/>
                    </a:xfrm>
                    <a:grpFill/>
                  </p:grpSpPr>
                  <p:pic>
                    <p:nvPicPr>
                      <p:cNvPr id="449" name="Graphic 448" descr="Marker with solid fill">
                        <a:extLst>
                          <a:ext uri="{FF2B5EF4-FFF2-40B4-BE49-F238E27FC236}">
                            <a16:creationId xmlns:a16="http://schemas.microsoft.com/office/drawing/2014/main" id="{F3CA2AC9-2503-357E-FF2D-BE1211B892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450" name="Oval 449">
                        <a:extLst>
                          <a:ext uri="{FF2B5EF4-FFF2-40B4-BE49-F238E27FC236}">
                            <a16:creationId xmlns:a16="http://schemas.microsoft.com/office/drawing/2014/main" id="{FFF30ED1-FD49-A2D7-9954-14D3ECB5520B}"/>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Rectangle 450">
                        <a:extLst>
                          <a:ext uri="{FF2B5EF4-FFF2-40B4-BE49-F238E27FC236}">
                            <a16:creationId xmlns:a16="http://schemas.microsoft.com/office/drawing/2014/main" id="{3A1CB4E9-3052-6AE2-F517-0D08228574F5}"/>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5" name="Group 444">
                      <a:extLst>
                        <a:ext uri="{FF2B5EF4-FFF2-40B4-BE49-F238E27FC236}">
                          <a16:creationId xmlns:a16="http://schemas.microsoft.com/office/drawing/2014/main" id="{E4C5BE76-386B-4402-54F2-40D783BA0DC7}"/>
                        </a:ext>
                      </a:extLst>
                    </p:cNvPr>
                    <p:cNvGrpSpPr/>
                    <p:nvPr/>
                  </p:nvGrpSpPr>
                  <p:grpSpPr>
                    <a:xfrm rot="10800000">
                      <a:off x="2370110" y="1638333"/>
                      <a:ext cx="830375" cy="914400"/>
                      <a:chOff x="1009908" y="802199"/>
                      <a:chExt cx="914400" cy="914400"/>
                    </a:xfrm>
                    <a:grpFill/>
                  </p:grpSpPr>
                  <p:pic>
                    <p:nvPicPr>
                      <p:cNvPr id="446" name="Graphic 445" descr="Marker with solid fill">
                        <a:extLst>
                          <a:ext uri="{FF2B5EF4-FFF2-40B4-BE49-F238E27FC236}">
                            <a16:creationId xmlns:a16="http://schemas.microsoft.com/office/drawing/2014/main" id="{F8982CB3-0A1A-AC4D-F395-80288828FE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447" name="Oval 446">
                        <a:extLst>
                          <a:ext uri="{FF2B5EF4-FFF2-40B4-BE49-F238E27FC236}">
                            <a16:creationId xmlns:a16="http://schemas.microsoft.com/office/drawing/2014/main" id="{E6183FF2-6CFB-BAA7-41B6-679E42AEE59B}"/>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Rectangle 447">
                        <a:extLst>
                          <a:ext uri="{FF2B5EF4-FFF2-40B4-BE49-F238E27FC236}">
                            <a16:creationId xmlns:a16="http://schemas.microsoft.com/office/drawing/2014/main" id="{83CF6E3C-2889-1FE7-3EA1-3046DA95E117}"/>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grpSp>
        <p:nvGrpSpPr>
          <p:cNvPr id="4" name="Group 3">
            <a:extLst>
              <a:ext uri="{FF2B5EF4-FFF2-40B4-BE49-F238E27FC236}">
                <a16:creationId xmlns:a16="http://schemas.microsoft.com/office/drawing/2014/main" id="{A4B8956A-45DA-7D37-A2AF-F752B25EA5FA}"/>
              </a:ext>
            </a:extLst>
          </p:cNvPr>
          <p:cNvGrpSpPr>
            <a:grpSpLocks noChangeAspect="1"/>
          </p:cNvGrpSpPr>
          <p:nvPr/>
        </p:nvGrpSpPr>
        <p:grpSpPr>
          <a:xfrm rot="5400000">
            <a:off x="9606531" y="-3185669"/>
            <a:ext cx="1263332" cy="8489382"/>
            <a:chOff x="1061858" y="-91462"/>
            <a:chExt cx="2838343" cy="19073194"/>
          </a:xfrm>
        </p:grpSpPr>
        <p:grpSp>
          <p:nvGrpSpPr>
            <p:cNvPr id="5" name="Group 4">
              <a:extLst>
                <a:ext uri="{FF2B5EF4-FFF2-40B4-BE49-F238E27FC236}">
                  <a16:creationId xmlns:a16="http://schemas.microsoft.com/office/drawing/2014/main" id="{6D8397C4-54EC-DF92-B080-BF6D62303C5D}"/>
                </a:ext>
              </a:extLst>
            </p:cNvPr>
            <p:cNvGrpSpPr/>
            <p:nvPr/>
          </p:nvGrpSpPr>
          <p:grpSpPr>
            <a:xfrm>
              <a:off x="1061858" y="-91462"/>
              <a:ext cx="2837784" cy="9724190"/>
              <a:chOff x="1061858" y="-91462"/>
              <a:chExt cx="2837784" cy="9724190"/>
            </a:xfrm>
          </p:grpSpPr>
          <p:grpSp>
            <p:nvGrpSpPr>
              <p:cNvPr id="219" name="Group 218">
                <a:extLst>
                  <a:ext uri="{FF2B5EF4-FFF2-40B4-BE49-F238E27FC236}">
                    <a16:creationId xmlns:a16="http://schemas.microsoft.com/office/drawing/2014/main" id="{0E6436D5-3D6C-6323-642D-8301641F747E}"/>
                  </a:ext>
                </a:extLst>
              </p:cNvPr>
              <p:cNvGrpSpPr/>
              <p:nvPr/>
            </p:nvGrpSpPr>
            <p:grpSpPr>
              <a:xfrm>
                <a:off x="1066800" y="-91462"/>
                <a:ext cx="2832842" cy="5041546"/>
                <a:chOff x="1066800" y="-91462"/>
                <a:chExt cx="2832842" cy="5041546"/>
              </a:xfrm>
            </p:grpSpPr>
            <p:grpSp>
              <p:nvGrpSpPr>
                <p:cNvPr id="326" name="Group 325">
                  <a:extLst>
                    <a:ext uri="{FF2B5EF4-FFF2-40B4-BE49-F238E27FC236}">
                      <a16:creationId xmlns:a16="http://schemas.microsoft.com/office/drawing/2014/main" id="{A57E79C3-1AE7-ECFD-612B-16DC1AB5E339}"/>
                    </a:ext>
                  </a:extLst>
                </p:cNvPr>
                <p:cNvGrpSpPr/>
                <p:nvPr/>
              </p:nvGrpSpPr>
              <p:grpSpPr>
                <a:xfrm>
                  <a:off x="1066800" y="-91462"/>
                  <a:ext cx="2830137" cy="2701682"/>
                  <a:chOff x="1066800" y="-91462"/>
                  <a:chExt cx="2830137" cy="2701682"/>
                </a:xfrm>
              </p:grpSpPr>
              <p:grpSp>
                <p:nvGrpSpPr>
                  <p:cNvPr id="379" name="Group 378">
                    <a:extLst>
                      <a:ext uri="{FF2B5EF4-FFF2-40B4-BE49-F238E27FC236}">
                        <a16:creationId xmlns:a16="http://schemas.microsoft.com/office/drawing/2014/main" id="{115AF68C-4C64-EDD0-24C1-C9283CC27BD5}"/>
                      </a:ext>
                    </a:extLst>
                  </p:cNvPr>
                  <p:cNvGrpSpPr/>
                  <p:nvPr/>
                </p:nvGrpSpPr>
                <p:grpSpPr>
                  <a:xfrm>
                    <a:off x="1066800" y="802179"/>
                    <a:ext cx="2819400" cy="1808041"/>
                    <a:chOff x="1066800" y="802179"/>
                    <a:chExt cx="2819400" cy="1808041"/>
                  </a:xfrm>
                </p:grpSpPr>
                <p:grpSp>
                  <p:nvGrpSpPr>
                    <p:cNvPr id="406" name="Group 405">
                      <a:extLst>
                        <a:ext uri="{FF2B5EF4-FFF2-40B4-BE49-F238E27FC236}">
                          <a16:creationId xmlns:a16="http://schemas.microsoft.com/office/drawing/2014/main" id="{41E4C5DD-B1F4-956E-57EA-D42E2806E7C4}"/>
                        </a:ext>
                      </a:extLst>
                    </p:cNvPr>
                    <p:cNvGrpSpPr/>
                    <p:nvPr/>
                  </p:nvGrpSpPr>
                  <p:grpSpPr>
                    <a:xfrm>
                      <a:off x="1066800" y="802179"/>
                      <a:ext cx="1409700" cy="914400"/>
                      <a:chOff x="1066800" y="802179"/>
                      <a:chExt cx="1409700" cy="914400"/>
                    </a:xfrm>
                  </p:grpSpPr>
                  <p:pic>
                    <p:nvPicPr>
                      <p:cNvPr id="428" name="Graphic 427" descr="Marker with solid fill">
                        <a:extLst>
                          <a:ext uri="{FF2B5EF4-FFF2-40B4-BE49-F238E27FC236}">
                            <a16:creationId xmlns:a16="http://schemas.microsoft.com/office/drawing/2014/main" id="{C6E8EF2D-4B93-2BE0-5ADE-5928A01606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429" name="Oval 428">
                        <a:extLst>
                          <a:ext uri="{FF2B5EF4-FFF2-40B4-BE49-F238E27FC236}">
                            <a16:creationId xmlns:a16="http://schemas.microsoft.com/office/drawing/2014/main" id="{61A94190-9A26-35F9-8F1C-3E64A2717990}"/>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Rectangle 429">
                        <a:extLst>
                          <a:ext uri="{FF2B5EF4-FFF2-40B4-BE49-F238E27FC236}">
                            <a16:creationId xmlns:a16="http://schemas.microsoft.com/office/drawing/2014/main" id="{F8592406-EEDB-8FEB-04A0-4C2472E3A90D}"/>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7" name="Group 406">
                      <a:extLst>
                        <a:ext uri="{FF2B5EF4-FFF2-40B4-BE49-F238E27FC236}">
                          <a16:creationId xmlns:a16="http://schemas.microsoft.com/office/drawing/2014/main" id="{5BE3AB98-7227-D29A-7862-0E7AD2B9761A}"/>
                        </a:ext>
                      </a:extLst>
                    </p:cNvPr>
                    <p:cNvGrpSpPr/>
                    <p:nvPr/>
                  </p:nvGrpSpPr>
                  <p:grpSpPr>
                    <a:xfrm rot="10800000">
                      <a:off x="2476500" y="802179"/>
                      <a:ext cx="1409700" cy="914400"/>
                      <a:chOff x="1066800" y="802179"/>
                      <a:chExt cx="1409700" cy="914400"/>
                    </a:xfrm>
                    <a:solidFill>
                      <a:srgbClr val="FFC0A4"/>
                    </a:solidFill>
                  </p:grpSpPr>
                  <p:pic>
                    <p:nvPicPr>
                      <p:cNvPr id="425" name="Graphic 424" descr="Marker with solid fill">
                        <a:extLst>
                          <a:ext uri="{FF2B5EF4-FFF2-40B4-BE49-F238E27FC236}">
                            <a16:creationId xmlns:a16="http://schemas.microsoft.com/office/drawing/2014/main" id="{037076A4-D7E6-EC84-9337-3364031009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426" name="Oval 425">
                        <a:extLst>
                          <a:ext uri="{FF2B5EF4-FFF2-40B4-BE49-F238E27FC236}">
                            <a16:creationId xmlns:a16="http://schemas.microsoft.com/office/drawing/2014/main" id="{ECDA476F-476C-ADBB-719B-ED2F48F6E68C}"/>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a:extLst>
                          <a:ext uri="{FF2B5EF4-FFF2-40B4-BE49-F238E27FC236}">
                            <a16:creationId xmlns:a16="http://schemas.microsoft.com/office/drawing/2014/main" id="{CFCCD047-CF7F-7A2A-3860-EEC3CE9B8CDD}"/>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8" name="Group 407">
                      <a:extLst>
                        <a:ext uri="{FF2B5EF4-FFF2-40B4-BE49-F238E27FC236}">
                          <a16:creationId xmlns:a16="http://schemas.microsoft.com/office/drawing/2014/main" id="{E2082893-B6F5-5E3C-49B9-A353B590EB36}"/>
                        </a:ext>
                      </a:extLst>
                    </p:cNvPr>
                    <p:cNvGrpSpPr/>
                    <p:nvPr/>
                  </p:nvGrpSpPr>
                  <p:grpSpPr>
                    <a:xfrm>
                      <a:off x="1443052" y="1190873"/>
                      <a:ext cx="1043940" cy="914400"/>
                      <a:chOff x="1102752" y="802179"/>
                      <a:chExt cx="1043940" cy="914400"/>
                    </a:xfrm>
                  </p:grpSpPr>
                  <p:pic>
                    <p:nvPicPr>
                      <p:cNvPr id="422" name="Graphic 421" descr="Marker with solid fill">
                        <a:extLst>
                          <a:ext uri="{FF2B5EF4-FFF2-40B4-BE49-F238E27FC236}">
                            <a16:creationId xmlns:a16="http://schemas.microsoft.com/office/drawing/2014/main" id="{B806C4F2-F3DF-E519-9EC7-C0ED98789A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423" name="Oval 422">
                        <a:extLst>
                          <a:ext uri="{FF2B5EF4-FFF2-40B4-BE49-F238E27FC236}">
                            <a16:creationId xmlns:a16="http://schemas.microsoft.com/office/drawing/2014/main" id="{58FFFC5D-9AEE-61AA-B34F-825F79306F15}"/>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ectangle 423">
                        <a:extLst>
                          <a:ext uri="{FF2B5EF4-FFF2-40B4-BE49-F238E27FC236}">
                            <a16:creationId xmlns:a16="http://schemas.microsoft.com/office/drawing/2014/main" id="{8533A3ED-CA57-2B6A-BC01-613A89D3E113}"/>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9" name="Group 408">
                      <a:extLst>
                        <a:ext uri="{FF2B5EF4-FFF2-40B4-BE49-F238E27FC236}">
                          <a16:creationId xmlns:a16="http://schemas.microsoft.com/office/drawing/2014/main" id="{BC6B679A-B902-5932-5B7A-8C15796C508E}"/>
                        </a:ext>
                      </a:extLst>
                    </p:cNvPr>
                    <p:cNvGrpSpPr/>
                    <p:nvPr/>
                  </p:nvGrpSpPr>
                  <p:grpSpPr>
                    <a:xfrm rot="10800000">
                      <a:off x="2486673" y="1190883"/>
                      <a:ext cx="981622" cy="914400"/>
                      <a:chOff x="1027029" y="802169"/>
                      <a:chExt cx="1080952" cy="914400"/>
                    </a:xfrm>
                    <a:solidFill>
                      <a:srgbClr val="FFC0A4"/>
                    </a:solidFill>
                  </p:grpSpPr>
                  <p:pic>
                    <p:nvPicPr>
                      <p:cNvPr id="419" name="Graphic 418" descr="Marker with solid fill">
                        <a:extLst>
                          <a:ext uri="{FF2B5EF4-FFF2-40B4-BE49-F238E27FC236}">
                            <a16:creationId xmlns:a16="http://schemas.microsoft.com/office/drawing/2014/main" id="{FD3994DC-1614-6897-6665-FAAC9909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420" name="Oval 419">
                        <a:extLst>
                          <a:ext uri="{FF2B5EF4-FFF2-40B4-BE49-F238E27FC236}">
                            <a16:creationId xmlns:a16="http://schemas.microsoft.com/office/drawing/2014/main" id="{4A7E2B5A-7870-28A3-9512-A5F449F963F3}"/>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a:extLst>
                          <a:ext uri="{FF2B5EF4-FFF2-40B4-BE49-F238E27FC236}">
                            <a16:creationId xmlns:a16="http://schemas.microsoft.com/office/drawing/2014/main" id="{99C5A6DE-3EE6-B724-E6DF-9129415AB6A8}"/>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 name="Group 409">
                      <a:extLst>
                        <a:ext uri="{FF2B5EF4-FFF2-40B4-BE49-F238E27FC236}">
                          <a16:creationId xmlns:a16="http://schemas.microsoft.com/office/drawing/2014/main" id="{2B8CC389-F926-4438-ABA5-168A86066B75}"/>
                        </a:ext>
                      </a:extLst>
                    </p:cNvPr>
                    <p:cNvGrpSpPr/>
                    <p:nvPr/>
                  </p:nvGrpSpPr>
                  <p:grpSpPr>
                    <a:xfrm>
                      <a:off x="1717365" y="1639603"/>
                      <a:ext cx="914400" cy="914400"/>
                      <a:chOff x="1107905" y="802179"/>
                      <a:chExt cx="914400" cy="914400"/>
                    </a:xfrm>
                  </p:grpSpPr>
                  <p:pic>
                    <p:nvPicPr>
                      <p:cNvPr id="416" name="Graphic 415" descr="Marker with solid fill">
                        <a:extLst>
                          <a:ext uri="{FF2B5EF4-FFF2-40B4-BE49-F238E27FC236}">
                            <a16:creationId xmlns:a16="http://schemas.microsoft.com/office/drawing/2014/main" id="{6F2FA7F1-571D-4B69-B083-BC73ADF0D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417" name="Oval 416">
                        <a:extLst>
                          <a:ext uri="{FF2B5EF4-FFF2-40B4-BE49-F238E27FC236}">
                            <a16:creationId xmlns:a16="http://schemas.microsoft.com/office/drawing/2014/main" id="{AE44EAAC-C371-0ED2-7FA5-F73DEA3D8387}"/>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a:extLst>
                          <a:ext uri="{FF2B5EF4-FFF2-40B4-BE49-F238E27FC236}">
                            <a16:creationId xmlns:a16="http://schemas.microsoft.com/office/drawing/2014/main" id="{9E66CCC1-7167-DE55-CC3C-885208D2CEE0}"/>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1" name="Group 410">
                      <a:extLst>
                        <a:ext uri="{FF2B5EF4-FFF2-40B4-BE49-F238E27FC236}">
                          <a16:creationId xmlns:a16="http://schemas.microsoft.com/office/drawing/2014/main" id="{1F0A9A20-092A-8D31-2CC6-AD13085BD3F3}"/>
                        </a:ext>
                      </a:extLst>
                    </p:cNvPr>
                    <p:cNvGrpSpPr/>
                    <p:nvPr/>
                  </p:nvGrpSpPr>
                  <p:grpSpPr>
                    <a:xfrm rot="10800000">
                      <a:off x="2365105" y="1638353"/>
                      <a:ext cx="830375" cy="914400"/>
                      <a:chOff x="1015421" y="802179"/>
                      <a:chExt cx="914400" cy="914400"/>
                    </a:xfrm>
                    <a:solidFill>
                      <a:srgbClr val="FFC0A4"/>
                    </a:solidFill>
                  </p:grpSpPr>
                  <p:pic>
                    <p:nvPicPr>
                      <p:cNvPr id="413" name="Graphic 412" descr="Marker with solid fill">
                        <a:extLst>
                          <a:ext uri="{FF2B5EF4-FFF2-40B4-BE49-F238E27FC236}">
                            <a16:creationId xmlns:a16="http://schemas.microsoft.com/office/drawing/2014/main" id="{F7CFD60D-4944-0EC0-E8ED-3137F8102BC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414" name="Oval 413">
                        <a:extLst>
                          <a:ext uri="{FF2B5EF4-FFF2-40B4-BE49-F238E27FC236}">
                            <a16:creationId xmlns:a16="http://schemas.microsoft.com/office/drawing/2014/main" id="{48F3DB3B-86D4-E797-0136-7E787580C5AC}"/>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Rectangle 414">
                        <a:extLst>
                          <a:ext uri="{FF2B5EF4-FFF2-40B4-BE49-F238E27FC236}">
                            <a16:creationId xmlns:a16="http://schemas.microsoft.com/office/drawing/2014/main" id="{9CDED52B-B4C1-E627-FDE7-C6E0C0BF7872}"/>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2" name="Oval 411">
                      <a:extLst>
                        <a:ext uri="{FF2B5EF4-FFF2-40B4-BE49-F238E27FC236}">
                          <a16:creationId xmlns:a16="http://schemas.microsoft.com/office/drawing/2014/main" id="{7BFAD32F-C297-A159-5460-15882839D517}"/>
                        </a:ext>
                      </a:extLst>
                    </p:cNvPr>
                    <p:cNvSpPr/>
                    <p:nvPr/>
                  </p:nvSpPr>
                  <p:spPr>
                    <a:xfrm>
                      <a:off x="2434170" y="2244460"/>
                      <a:ext cx="365760" cy="36576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0" name="Group 379">
                    <a:extLst>
                      <a:ext uri="{FF2B5EF4-FFF2-40B4-BE49-F238E27FC236}">
                        <a16:creationId xmlns:a16="http://schemas.microsoft.com/office/drawing/2014/main" id="{8B4676D4-61B5-2775-A1BC-1D92F2094F9F}"/>
                      </a:ext>
                    </a:extLst>
                  </p:cNvPr>
                  <p:cNvGrpSpPr/>
                  <p:nvPr/>
                </p:nvGrpSpPr>
                <p:grpSpPr>
                  <a:xfrm rot="10800000">
                    <a:off x="1077537" y="-91462"/>
                    <a:ext cx="2819400" cy="1808041"/>
                    <a:chOff x="1066800" y="802179"/>
                    <a:chExt cx="2819400" cy="1808041"/>
                  </a:xfrm>
                </p:grpSpPr>
                <p:grpSp>
                  <p:nvGrpSpPr>
                    <p:cNvPr id="381" name="Group 380">
                      <a:extLst>
                        <a:ext uri="{FF2B5EF4-FFF2-40B4-BE49-F238E27FC236}">
                          <a16:creationId xmlns:a16="http://schemas.microsoft.com/office/drawing/2014/main" id="{8CFAA655-58AE-93ED-C505-4AAD15881962}"/>
                        </a:ext>
                      </a:extLst>
                    </p:cNvPr>
                    <p:cNvGrpSpPr/>
                    <p:nvPr/>
                  </p:nvGrpSpPr>
                  <p:grpSpPr>
                    <a:xfrm>
                      <a:off x="1066800" y="802179"/>
                      <a:ext cx="1409700" cy="914400"/>
                      <a:chOff x="1066800" y="802179"/>
                      <a:chExt cx="1409700" cy="914400"/>
                    </a:xfrm>
                  </p:grpSpPr>
                  <p:pic>
                    <p:nvPicPr>
                      <p:cNvPr id="403" name="Graphic 402" descr="Marker with solid fill">
                        <a:extLst>
                          <a:ext uri="{FF2B5EF4-FFF2-40B4-BE49-F238E27FC236}">
                            <a16:creationId xmlns:a16="http://schemas.microsoft.com/office/drawing/2014/main" id="{9E16E8AF-516B-51DB-0B0F-C08C205BC6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404" name="Oval 403">
                        <a:extLst>
                          <a:ext uri="{FF2B5EF4-FFF2-40B4-BE49-F238E27FC236}">
                            <a16:creationId xmlns:a16="http://schemas.microsoft.com/office/drawing/2014/main" id="{39D298BE-F727-1FE7-F640-BAD880165AA3}"/>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Rectangle 404">
                        <a:extLst>
                          <a:ext uri="{FF2B5EF4-FFF2-40B4-BE49-F238E27FC236}">
                            <a16:creationId xmlns:a16="http://schemas.microsoft.com/office/drawing/2014/main" id="{D0E30750-94BD-B84D-5650-A40CA971D14E}"/>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2" name="Group 381">
                      <a:extLst>
                        <a:ext uri="{FF2B5EF4-FFF2-40B4-BE49-F238E27FC236}">
                          <a16:creationId xmlns:a16="http://schemas.microsoft.com/office/drawing/2014/main" id="{44259601-D8F5-1DB3-7BEA-8392377038DA}"/>
                        </a:ext>
                      </a:extLst>
                    </p:cNvPr>
                    <p:cNvGrpSpPr/>
                    <p:nvPr/>
                  </p:nvGrpSpPr>
                  <p:grpSpPr>
                    <a:xfrm rot="10800000">
                      <a:off x="2476500" y="802179"/>
                      <a:ext cx="1409700" cy="914400"/>
                      <a:chOff x="1066800" y="802179"/>
                      <a:chExt cx="1409700" cy="914400"/>
                    </a:xfrm>
                    <a:solidFill>
                      <a:srgbClr val="FFC0A4"/>
                    </a:solidFill>
                  </p:grpSpPr>
                  <p:pic>
                    <p:nvPicPr>
                      <p:cNvPr id="400" name="Graphic 399" descr="Marker with solid fill">
                        <a:extLst>
                          <a:ext uri="{FF2B5EF4-FFF2-40B4-BE49-F238E27FC236}">
                            <a16:creationId xmlns:a16="http://schemas.microsoft.com/office/drawing/2014/main" id="{73B47091-18DE-9449-11B4-B07A64DFD9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401" name="Oval 400">
                        <a:extLst>
                          <a:ext uri="{FF2B5EF4-FFF2-40B4-BE49-F238E27FC236}">
                            <a16:creationId xmlns:a16="http://schemas.microsoft.com/office/drawing/2014/main" id="{3CBEF2E7-B69C-B24B-0F6E-B954558657C7}"/>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ectangle 401">
                        <a:extLst>
                          <a:ext uri="{FF2B5EF4-FFF2-40B4-BE49-F238E27FC236}">
                            <a16:creationId xmlns:a16="http://schemas.microsoft.com/office/drawing/2014/main" id="{6F26285F-7B2C-BA63-6AAE-2FA078F7E900}"/>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3" name="Group 382">
                      <a:extLst>
                        <a:ext uri="{FF2B5EF4-FFF2-40B4-BE49-F238E27FC236}">
                          <a16:creationId xmlns:a16="http://schemas.microsoft.com/office/drawing/2014/main" id="{9D109446-BAF4-2924-3D3E-75CB661D9D9C}"/>
                        </a:ext>
                      </a:extLst>
                    </p:cNvPr>
                    <p:cNvGrpSpPr/>
                    <p:nvPr/>
                  </p:nvGrpSpPr>
                  <p:grpSpPr>
                    <a:xfrm>
                      <a:off x="1438558" y="1190873"/>
                      <a:ext cx="1043940" cy="914400"/>
                      <a:chOff x="1098258" y="802179"/>
                      <a:chExt cx="1043940" cy="914400"/>
                    </a:xfrm>
                  </p:grpSpPr>
                  <p:pic>
                    <p:nvPicPr>
                      <p:cNvPr id="397" name="Graphic 396" descr="Marker with solid fill">
                        <a:extLst>
                          <a:ext uri="{FF2B5EF4-FFF2-40B4-BE49-F238E27FC236}">
                            <a16:creationId xmlns:a16="http://schemas.microsoft.com/office/drawing/2014/main" id="{59649B44-6C81-406D-AACC-5C69C1F4FAB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398" name="Oval 397">
                        <a:extLst>
                          <a:ext uri="{FF2B5EF4-FFF2-40B4-BE49-F238E27FC236}">
                            <a16:creationId xmlns:a16="http://schemas.microsoft.com/office/drawing/2014/main" id="{F859348A-3742-A710-4BFA-3CC5A17609C3}"/>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Rectangle 398">
                        <a:extLst>
                          <a:ext uri="{FF2B5EF4-FFF2-40B4-BE49-F238E27FC236}">
                            <a16:creationId xmlns:a16="http://schemas.microsoft.com/office/drawing/2014/main" id="{93E65916-59D5-213E-44BE-04BC408F0AF2}"/>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4" name="Group 383">
                      <a:extLst>
                        <a:ext uri="{FF2B5EF4-FFF2-40B4-BE49-F238E27FC236}">
                          <a16:creationId xmlns:a16="http://schemas.microsoft.com/office/drawing/2014/main" id="{88CE4657-793C-AACD-4473-59719B2836DA}"/>
                        </a:ext>
                      </a:extLst>
                    </p:cNvPr>
                    <p:cNvGrpSpPr/>
                    <p:nvPr/>
                  </p:nvGrpSpPr>
                  <p:grpSpPr>
                    <a:xfrm rot="10800000">
                      <a:off x="2481305" y="1190873"/>
                      <a:ext cx="981627" cy="914400"/>
                      <a:chOff x="1032944" y="802179"/>
                      <a:chExt cx="1080957" cy="914400"/>
                    </a:xfrm>
                    <a:solidFill>
                      <a:srgbClr val="FFC0A4"/>
                    </a:solidFill>
                  </p:grpSpPr>
                  <p:pic>
                    <p:nvPicPr>
                      <p:cNvPr id="394" name="Graphic 393" descr="Marker with solid fill">
                        <a:extLst>
                          <a:ext uri="{FF2B5EF4-FFF2-40B4-BE49-F238E27FC236}">
                            <a16:creationId xmlns:a16="http://schemas.microsoft.com/office/drawing/2014/main" id="{BBCBEA44-87CA-39D3-591C-B3761290C6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395" name="Oval 394">
                        <a:extLst>
                          <a:ext uri="{FF2B5EF4-FFF2-40B4-BE49-F238E27FC236}">
                            <a16:creationId xmlns:a16="http://schemas.microsoft.com/office/drawing/2014/main" id="{683C4BF4-4A99-C2EF-D575-62954A2E5AF2}"/>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Rectangle 395">
                        <a:extLst>
                          <a:ext uri="{FF2B5EF4-FFF2-40B4-BE49-F238E27FC236}">
                            <a16:creationId xmlns:a16="http://schemas.microsoft.com/office/drawing/2014/main" id="{C1580D46-639F-175C-8C91-3E1F9FCB708C}"/>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5" name="Group 384">
                      <a:extLst>
                        <a:ext uri="{FF2B5EF4-FFF2-40B4-BE49-F238E27FC236}">
                          <a16:creationId xmlns:a16="http://schemas.microsoft.com/office/drawing/2014/main" id="{AF3A7205-C623-4E0E-8A29-EA800E13115F}"/>
                        </a:ext>
                      </a:extLst>
                    </p:cNvPr>
                    <p:cNvGrpSpPr/>
                    <p:nvPr/>
                  </p:nvGrpSpPr>
                  <p:grpSpPr>
                    <a:xfrm>
                      <a:off x="1723447" y="1639603"/>
                      <a:ext cx="914400" cy="914400"/>
                      <a:chOff x="1113987" y="802179"/>
                      <a:chExt cx="914400" cy="914400"/>
                    </a:xfrm>
                  </p:grpSpPr>
                  <p:pic>
                    <p:nvPicPr>
                      <p:cNvPr id="391" name="Graphic 390" descr="Marker with solid fill">
                        <a:extLst>
                          <a:ext uri="{FF2B5EF4-FFF2-40B4-BE49-F238E27FC236}">
                            <a16:creationId xmlns:a16="http://schemas.microsoft.com/office/drawing/2014/main" id="{5ACD69A0-8E65-BECA-58D9-B355B976101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392" name="Oval 391">
                        <a:extLst>
                          <a:ext uri="{FF2B5EF4-FFF2-40B4-BE49-F238E27FC236}">
                            <a16:creationId xmlns:a16="http://schemas.microsoft.com/office/drawing/2014/main" id="{171FA1F7-8459-AB10-297D-8D39D3307528}"/>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Rectangle 392">
                        <a:extLst>
                          <a:ext uri="{FF2B5EF4-FFF2-40B4-BE49-F238E27FC236}">
                            <a16:creationId xmlns:a16="http://schemas.microsoft.com/office/drawing/2014/main" id="{07C886C3-A544-4D3A-EE91-E8513C329884}"/>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6" name="Group 385">
                      <a:extLst>
                        <a:ext uri="{FF2B5EF4-FFF2-40B4-BE49-F238E27FC236}">
                          <a16:creationId xmlns:a16="http://schemas.microsoft.com/office/drawing/2014/main" id="{B90E355B-F3A5-2C39-9CCD-5A9E37B0489B}"/>
                        </a:ext>
                      </a:extLst>
                    </p:cNvPr>
                    <p:cNvGrpSpPr/>
                    <p:nvPr/>
                  </p:nvGrpSpPr>
                  <p:grpSpPr>
                    <a:xfrm rot="10800000">
                      <a:off x="2370110" y="1638333"/>
                      <a:ext cx="830375" cy="914400"/>
                      <a:chOff x="1009908" y="802199"/>
                      <a:chExt cx="914400" cy="914400"/>
                    </a:xfrm>
                    <a:solidFill>
                      <a:srgbClr val="FFC0A4"/>
                    </a:solidFill>
                  </p:grpSpPr>
                  <p:pic>
                    <p:nvPicPr>
                      <p:cNvPr id="388" name="Graphic 387" descr="Marker with solid fill">
                        <a:extLst>
                          <a:ext uri="{FF2B5EF4-FFF2-40B4-BE49-F238E27FC236}">
                            <a16:creationId xmlns:a16="http://schemas.microsoft.com/office/drawing/2014/main" id="{9F099B4F-2978-0EE4-6375-5AA640C0CA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389" name="Oval 388">
                        <a:extLst>
                          <a:ext uri="{FF2B5EF4-FFF2-40B4-BE49-F238E27FC236}">
                            <a16:creationId xmlns:a16="http://schemas.microsoft.com/office/drawing/2014/main" id="{932DB0B2-2B5E-D2CA-3DC6-8F7D9F7ADAB1}"/>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Rectangle 389">
                        <a:extLst>
                          <a:ext uri="{FF2B5EF4-FFF2-40B4-BE49-F238E27FC236}">
                            <a16:creationId xmlns:a16="http://schemas.microsoft.com/office/drawing/2014/main" id="{7C7A1DCB-D3C8-FF49-A0C1-64A8D2A196B0}"/>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7" name="Oval 386">
                      <a:extLst>
                        <a:ext uri="{FF2B5EF4-FFF2-40B4-BE49-F238E27FC236}">
                          <a16:creationId xmlns:a16="http://schemas.microsoft.com/office/drawing/2014/main" id="{BEF4DC19-4847-0F9A-8CE0-FC1B02FDE086}"/>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27" name="Group 326">
                  <a:extLst>
                    <a:ext uri="{FF2B5EF4-FFF2-40B4-BE49-F238E27FC236}">
                      <a16:creationId xmlns:a16="http://schemas.microsoft.com/office/drawing/2014/main" id="{C67426FC-F1A1-F31F-DE5A-AEEEEB7ECDBF}"/>
                    </a:ext>
                  </a:extLst>
                </p:cNvPr>
                <p:cNvGrpSpPr/>
                <p:nvPr/>
              </p:nvGrpSpPr>
              <p:grpSpPr>
                <a:xfrm flipH="1">
                  <a:off x="1069505" y="2304619"/>
                  <a:ext cx="2830137" cy="2645465"/>
                  <a:chOff x="1066800" y="-35245"/>
                  <a:chExt cx="2830137" cy="2645465"/>
                </a:xfrm>
              </p:grpSpPr>
              <p:grpSp>
                <p:nvGrpSpPr>
                  <p:cNvPr id="328" name="Group 327">
                    <a:extLst>
                      <a:ext uri="{FF2B5EF4-FFF2-40B4-BE49-F238E27FC236}">
                        <a16:creationId xmlns:a16="http://schemas.microsoft.com/office/drawing/2014/main" id="{74BF0F3E-5418-9E4D-B6B9-4810FC35EAA0}"/>
                      </a:ext>
                    </a:extLst>
                  </p:cNvPr>
                  <p:cNvGrpSpPr/>
                  <p:nvPr/>
                </p:nvGrpSpPr>
                <p:grpSpPr>
                  <a:xfrm>
                    <a:off x="1066800" y="802179"/>
                    <a:ext cx="2819400" cy="1808041"/>
                    <a:chOff x="1066800" y="802179"/>
                    <a:chExt cx="2819400" cy="1808041"/>
                  </a:xfrm>
                </p:grpSpPr>
                <p:grpSp>
                  <p:nvGrpSpPr>
                    <p:cNvPr id="354" name="Group 353">
                      <a:extLst>
                        <a:ext uri="{FF2B5EF4-FFF2-40B4-BE49-F238E27FC236}">
                          <a16:creationId xmlns:a16="http://schemas.microsoft.com/office/drawing/2014/main" id="{86D5F6C4-F257-87BC-4FC9-65EE3A5AD8A4}"/>
                        </a:ext>
                      </a:extLst>
                    </p:cNvPr>
                    <p:cNvGrpSpPr/>
                    <p:nvPr/>
                  </p:nvGrpSpPr>
                  <p:grpSpPr>
                    <a:xfrm>
                      <a:off x="1066800" y="802179"/>
                      <a:ext cx="1409700" cy="914400"/>
                      <a:chOff x="1066800" y="802179"/>
                      <a:chExt cx="1409700" cy="914400"/>
                    </a:xfrm>
                  </p:grpSpPr>
                  <p:pic>
                    <p:nvPicPr>
                      <p:cNvPr id="376" name="Graphic 375" descr="Marker with solid fill">
                        <a:extLst>
                          <a:ext uri="{FF2B5EF4-FFF2-40B4-BE49-F238E27FC236}">
                            <a16:creationId xmlns:a16="http://schemas.microsoft.com/office/drawing/2014/main" id="{338E359F-BCD9-9F16-5E4D-8FEC39617F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377" name="Oval 376">
                        <a:extLst>
                          <a:ext uri="{FF2B5EF4-FFF2-40B4-BE49-F238E27FC236}">
                            <a16:creationId xmlns:a16="http://schemas.microsoft.com/office/drawing/2014/main" id="{62DE2A83-44FF-4DDB-3D60-04CEC4CC6B0D}"/>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ectangle 377">
                        <a:extLst>
                          <a:ext uri="{FF2B5EF4-FFF2-40B4-BE49-F238E27FC236}">
                            <a16:creationId xmlns:a16="http://schemas.microsoft.com/office/drawing/2014/main" id="{85FA94FE-0218-FD63-E4AE-FBBC0D8737CE}"/>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5" name="Group 354">
                      <a:extLst>
                        <a:ext uri="{FF2B5EF4-FFF2-40B4-BE49-F238E27FC236}">
                          <a16:creationId xmlns:a16="http://schemas.microsoft.com/office/drawing/2014/main" id="{74749B2E-8207-0193-C6DC-F03647468F2C}"/>
                        </a:ext>
                      </a:extLst>
                    </p:cNvPr>
                    <p:cNvGrpSpPr/>
                    <p:nvPr/>
                  </p:nvGrpSpPr>
                  <p:grpSpPr>
                    <a:xfrm rot="10800000">
                      <a:off x="2476500" y="802179"/>
                      <a:ext cx="1409700" cy="914400"/>
                      <a:chOff x="1066800" y="802179"/>
                      <a:chExt cx="1409700" cy="914400"/>
                    </a:xfrm>
                    <a:solidFill>
                      <a:srgbClr val="FFC0A4"/>
                    </a:solidFill>
                  </p:grpSpPr>
                  <p:pic>
                    <p:nvPicPr>
                      <p:cNvPr id="373" name="Graphic 372" descr="Marker with solid fill">
                        <a:extLst>
                          <a:ext uri="{FF2B5EF4-FFF2-40B4-BE49-F238E27FC236}">
                            <a16:creationId xmlns:a16="http://schemas.microsoft.com/office/drawing/2014/main" id="{C375EE7C-2126-B3FF-E38E-1A90A60A80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374" name="Oval 373">
                        <a:extLst>
                          <a:ext uri="{FF2B5EF4-FFF2-40B4-BE49-F238E27FC236}">
                            <a16:creationId xmlns:a16="http://schemas.microsoft.com/office/drawing/2014/main" id="{B8B04D97-9185-404D-2665-D562DD0FB290}"/>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374">
                        <a:extLst>
                          <a:ext uri="{FF2B5EF4-FFF2-40B4-BE49-F238E27FC236}">
                            <a16:creationId xmlns:a16="http://schemas.microsoft.com/office/drawing/2014/main" id="{881DF1EB-F529-9DA0-FFF6-D8BEF536BC68}"/>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6" name="Group 355">
                      <a:extLst>
                        <a:ext uri="{FF2B5EF4-FFF2-40B4-BE49-F238E27FC236}">
                          <a16:creationId xmlns:a16="http://schemas.microsoft.com/office/drawing/2014/main" id="{B0BA50CC-9B00-F01D-0053-1EB057EC4AEA}"/>
                        </a:ext>
                      </a:extLst>
                    </p:cNvPr>
                    <p:cNvGrpSpPr/>
                    <p:nvPr/>
                  </p:nvGrpSpPr>
                  <p:grpSpPr>
                    <a:xfrm>
                      <a:off x="1443052" y="1190873"/>
                      <a:ext cx="1043940" cy="914400"/>
                      <a:chOff x="1102752" y="802179"/>
                      <a:chExt cx="1043940" cy="914400"/>
                    </a:xfrm>
                  </p:grpSpPr>
                  <p:pic>
                    <p:nvPicPr>
                      <p:cNvPr id="370" name="Graphic 369" descr="Marker with solid fill">
                        <a:extLst>
                          <a:ext uri="{FF2B5EF4-FFF2-40B4-BE49-F238E27FC236}">
                            <a16:creationId xmlns:a16="http://schemas.microsoft.com/office/drawing/2014/main" id="{9FBA497F-E7B3-1F2F-68A0-C565EEC87E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371" name="Oval 370">
                        <a:extLst>
                          <a:ext uri="{FF2B5EF4-FFF2-40B4-BE49-F238E27FC236}">
                            <a16:creationId xmlns:a16="http://schemas.microsoft.com/office/drawing/2014/main" id="{EB920D11-D2BC-572D-CB0D-D925895AE355}"/>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ectangle 371">
                        <a:extLst>
                          <a:ext uri="{FF2B5EF4-FFF2-40B4-BE49-F238E27FC236}">
                            <a16:creationId xmlns:a16="http://schemas.microsoft.com/office/drawing/2014/main" id="{CC6D0189-00CD-12CC-C7D2-CCE48203CF57}"/>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7" name="Group 356">
                      <a:extLst>
                        <a:ext uri="{FF2B5EF4-FFF2-40B4-BE49-F238E27FC236}">
                          <a16:creationId xmlns:a16="http://schemas.microsoft.com/office/drawing/2014/main" id="{20350F2C-1EBC-A156-4280-5D281EB8D028}"/>
                        </a:ext>
                      </a:extLst>
                    </p:cNvPr>
                    <p:cNvGrpSpPr/>
                    <p:nvPr/>
                  </p:nvGrpSpPr>
                  <p:grpSpPr>
                    <a:xfrm rot="10800000">
                      <a:off x="2486673" y="1190883"/>
                      <a:ext cx="981622" cy="914400"/>
                      <a:chOff x="1027029" y="802169"/>
                      <a:chExt cx="1080952" cy="914400"/>
                    </a:xfrm>
                    <a:solidFill>
                      <a:srgbClr val="FFC0A4"/>
                    </a:solidFill>
                  </p:grpSpPr>
                  <p:pic>
                    <p:nvPicPr>
                      <p:cNvPr id="367" name="Graphic 366" descr="Marker with solid fill">
                        <a:extLst>
                          <a:ext uri="{FF2B5EF4-FFF2-40B4-BE49-F238E27FC236}">
                            <a16:creationId xmlns:a16="http://schemas.microsoft.com/office/drawing/2014/main" id="{D8DD5EB9-FCD2-5002-0EAA-4F52F5BFB8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368" name="Oval 367">
                        <a:extLst>
                          <a:ext uri="{FF2B5EF4-FFF2-40B4-BE49-F238E27FC236}">
                            <a16:creationId xmlns:a16="http://schemas.microsoft.com/office/drawing/2014/main" id="{644DBE4C-2863-DF76-F273-8BE6224E9D27}"/>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368">
                        <a:extLst>
                          <a:ext uri="{FF2B5EF4-FFF2-40B4-BE49-F238E27FC236}">
                            <a16:creationId xmlns:a16="http://schemas.microsoft.com/office/drawing/2014/main" id="{3AAEFE4E-C94B-5AAF-511C-AE4063BE2704}"/>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8" name="Group 357">
                      <a:extLst>
                        <a:ext uri="{FF2B5EF4-FFF2-40B4-BE49-F238E27FC236}">
                          <a16:creationId xmlns:a16="http://schemas.microsoft.com/office/drawing/2014/main" id="{6D68131F-1562-86C3-ED92-7CFBFD2B91CE}"/>
                        </a:ext>
                      </a:extLst>
                    </p:cNvPr>
                    <p:cNvGrpSpPr/>
                    <p:nvPr/>
                  </p:nvGrpSpPr>
                  <p:grpSpPr>
                    <a:xfrm>
                      <a:off x="1717365" y="1639603"/>
                      <a:ext cx="914400" cy="914400"/>
                      <a:chOff x="1107905" y="802179"/>
                      <a:chExt cx="914400" cy="914400"/>
                    </a:xfrm>
                  </p:grpSpPr>
                  <p:pic>
                    <p:nvPicPr>
                      <p:cNvPr id="364" name="Graphic 363" descr="Marker with solid fill">
                        <a:extLst>
                          <a:ext uri="{FF2B5EF4-FFF2-40B4-BE49-F238E27FC236}">
                            <a16:creationId xmlns:a16="http://schemas.microsoft.com/office/drawing/2014/main" id="{D2B95194-D6EC-20F8-A89C-D650DD15EB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365" name="Oval 364">
                        <a:extLst>
                          <a:ext uri="{FF2B5EF4-FFF2-40B4-BE49-F238E27FC236}">
                            <a16:creationId xmlns:a16="http://schemas.microsoft.com/office/drawing/2014/main" id="{C27ABAA4-618A-8C74-3132-F2D8290AA5FE}"/>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ectangle 365">
                        <a:extLst>
                          <a:ext uri="{FF2B5EF4-FFF2-40B4-BE49-F238E27FC236}">
                            <a16:creationId xmlns:a16="http://schemas.microsoft.com/office/drawing/2014/main" id="{A6EE1132-1D55-519E-6553-B218A32775AE}"/>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 name="Group 358">
                      <a:extLst>
                        <a:ext uri="{FF2B5EF4-FFF2-40B4-BE49-F238E27FC236}">
                          <a16:creationId xmlns:a16="http://schemas.microsoft.com/office/drawing/2014/main" id="{E2ABDC8F-39BE-E494-A44A-5EC8E90AA1BE}"/>
                        </a:ext>
                      </a:extLst>
                    </p:cNvPr>
                    <p:cNvGrpSpPr/>
                    <p:nvPr/>
                  </p:nvGrpSpPr>
                  <p:grpSpPr>
                    <a:xfrm rot="10800000">
                      <a:off x="2365105" y="1638353"/>
                      <a:ext cx="830375" cy="914400"/>
                      <a:chOff x="1015421" y="802179"/>
                      <a:chExt cx="914400" cy="914400"/>
                    </a:xfrm>
                    <a:solidFill>
                      <a:srgbClr val="FFC0A4"/>
                    </a:solidFill>
                  </p:grpSpPr>
                  <p:pic>
                    <p:nvPicPr>
                      <p:cNvPr id="361" name="Graphic 360" descr="Marker with solid fill">
                        <a:extLst>
                          <a:ext uri="{FF2B5EF4-FFF2-40B4-BE49-F238E27FC236}">
                            <a16:creationId xmlns:a16="http://schemas.microsoft.com/office/drawing/2014/main" id="{3052B1FD-A37D-6A64-1221-1D726C4409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362" name="Oval 361">
                        <a:extLst>
                          <a:ext uri="{FF2B5EF4-FFF2-40B4-BE49-F238E27FC236}">
                            <a16:creationId xmlns:a16="http://schemas.microsoft.com/office/drawing/2014/main" id="{BAC02E7B-3BD6-BA30-EC52-3F574C5BC25F}"/>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362">
                        <a:extLst>
                          <a:ext uri="{FF2B5EF4-FFF2-40B4-BE49-F238E27FC236}">
                            <a16:creationId xmlns:a16="http://schemas.microsoft.com/office/drawing/2014/main" id="{32248F4B-A467-F696-F9E8-A45DFF695146}"/>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0" name="Oval 359">
                      <a:extLst>
                        <a:ext uri="{FF2B5EF4-FFF2-40B4-BE49-F238E27FC236}">
                          <a16:creationId xmlns:a16="http://schemas.microsoft.com/office/drawing/2014/main" id="{93D4FC3C-FC9B-626A-BA08-F7ED4D7A0BB8}"/>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9" name="Group 328">
                    <a:extLst>
                      <a:ext uri="{FF2B5EF4-FFF2-40B4-BE49-F238E27FC236}">
                        <a16:creationId xmlns:a16="http://schemas.microsoft.com/office/drawing/2014/main" id="{4AC61FC2-BEBC-C6E1-BD74-607A016CB15A}"/>
                      </a:ext>
                    </a:extLst>
                  </p:cNvPr>
                  <p:cNvGrpSpPr/>
                  <p:nvPr/>
                </p:nvGrpSpPr>
                <p:grpSpPr>
                  <a:xfrm rot="10800000">
                    <a:off x="1077537" y="-35245"/>
                    <a:ext cx="2819400" cy="1751824"/>
                    <a:chOff x="1066800" y="802179"/>
                    <a:chExt cx="2819400" cy="1751824"/>
                  </a:xfrm>
                </p:grpSpPr>
                <p:grpSp>
                  <p:nvGrpSpPr>
                    <p:cNvPr id="330" name="Group 329">
                      <a:extLst>
                        <a:ext uri="{FF2B5EF4-FFF2-40B4-BE49-F238E27FC236}">
                          <a16:creationId xmlns:a16="http://schemas.microsoft.com/office/drawing/2014/main" id="{5DDEE613-EE53-D0DD-E7E8-A6642A521E9F}"/>
                        </a:ext>
                      </a:extLst>
                    </p:cNvPr>
                    <p:cNvGrpSpPr/>
                    <p:nvPr/>
                  </p:nvGrpSpPr>
                  <p:grpSpPr>
                    <a:xfrm>
                      <a:off x="1066800" y="802179"/>
                      <a:ext cx="1409700" cy="914400"/>
                      <a:chOff x="1066800" y="802179"/>
                      <a:chExt cx="1409700" cy="914400"/>
                    </a:xfrm>
                  </p:grpSpPr>
                  <p:pic>
                    <p:nvPicPr>
                      <p:cNvPr id="351" name="Graphic 350" descr="Marker with solid fill">
                        <a:extLst>
                          <a:ext uri="{FF2B5EF4-FFF2-40B4-BE49-F238E27FC236}">
                            <a16:creationId xmlns:a16="http://schemas.microsoft.com/office/drawing/2014/main" id="{1D1E3C82-2E5D-5983-98AC-7FC92C24C4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352" name="Oval 351">
                        <a:extLst>
                          <a:ext uri="{FF2B5EF4-FFF2-40B4-BE49-F238E27FC236}">
                            <a16:creationId xmlns:a16="http://schemas.microsoft.com/office/drawing/2014/main" id="{642A7545-C9D9-10A0-2C31-28D09F93644E}"/>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a:extLst>
                          <a:ext uri="{FF2B5EF4-FFF2-40B4-BE49-F238E27FC236}">
                            <a16:creationId xmlns:a16="http://schemas.microsoft.com/office/drawing/2014/main" id="{136C75E1-019D-4153-F750-8C509CF13695}"/>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 name="Group 330">
                      <a:extLst>
                        <a:ext uri="{FF2B5EF4-FFF2-40B4-BE49-F238E27FC236}">
                          <a16:creationId xmlns:a16="http://schemas.microsoft.com/office/drawing/2014/main" id="{5F3ED151-8747-787F-0C59-F6C8AA159560}"/>
                        </a:ext>
                      </a:extLst>
                    </p:cNvPr>
                    <p:cNvGrpSpPr/>
                    <p:nvPr/>
                  </p:nvGrpSpPr>
                  <p:grpSpPr>
                    <a:xfrm rot="10800000">
                      <a:off x="2476500" y="802179"/>
                      <a:ext cx="1409700" cy="914400"/>
                      <a:chOff x="1066800" y="802179"/>
                      <a:chExt cx="1409700" cy="914400"/>
                    </a:xfrm>
                    <a:solidFill>
                      <a:srgbClr val="FFC0A4"/>
                    </a:solidFill>
                  </p:grpSpPr>
                  <p:pic>
                    <p:nvPicPr>
                      <p:cNvPr id="348" name="Graphic 347" descr="Marker with solid fill">
                        <a:extLst>
                          <a:ext uri="{FF2B5EF4-FFF2-40B4-BE49-F238E27FC236}">
                            <a16:creationId xmlns:a16="http://schemas.microsoft.com/office/drawing/2014/main" id="{F7BF00FE-1E75-4DEE-4917-26DD7D17F6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349" name="Oval 348">
                        <a:extLst>
                          <a:ext uri="{FF2B5EF4-FFF2-40B4-BE49-F238E27FC236}">
                            <a16:creationId xmlns:a16="http://schemas.microsoft.com/office/drawing/2014/main" id="{E0D1CDFB-1314-F3C1-170C-6A7ADA2A719E}"/>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459C0ECC-3070-6932-7EB7-99B9916FD157}"/>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2" name="Group 331">
                      <a:extLst>
                        <a:ext uri="{FF2B5EF4-FFF2-40B4-BE49-F238E27FC236}">
                          <a16:creationId xmlns:a16="http://schemas.microsoft.com/office/drawing/2014/main" id="{38DD1DBE-8393-593B-5101-5E06265B7CB3}"/>
                        </a:ext>
                      </a:extLst>
                    </p:cNvPr>
                    <p:cNvGrpSpPr/>
                    <p:nvPr/>
                  </p:nvGrpSpPr>
                  <p:grpSpPr>
                    <a:xfrm>
                      <a:off x="1438558" y="1190873"/>
                      <a:ext cx="1043940" cy="914400"/>
                      <a:chOff x="1098258" y="802179"/>
                      <a:chExt cx="1043940" cy="914400"/>
                    </a:xfrm>
                  </p:grpSpPr>
                  <p:pic>
                    <p:nvPicPr>
                      <p:cNvPr id="345" name="Graphic 344" descr="Marker with solid fill">
                        <a:extLst>
                          <a:ext uri="{FF2B5EF4-FFF2-40B4-BE49-F238E27FC236}">
                            <a16:creationId xmlns:a16="http://schemas.microsoft.com/office/drawing/2014/main" id="{F26AA480-38B4-F66A-9A92-4F1DE8010FB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346" name="Oval 345">
                        <a:extLst>
                          <a:ext uri="{FF2B5EF4-FFF2-40B4-BE49-F238E27FC236}">
                            <a16:creationId xmlns:a16="http://schemas.microsoft.com/office/drawing/2014/main" id="{A6170E2B-E4F9-7896-6F1B-17E62559273B}"/>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ctangle 346">
                        <a:extLst>
                          <a:ext uri="{FF2B5EF4-FFF2-40B4-BE49-F238E27FC236}">
                            <a16:creationId xmlns:a16="http://schemas.microsoft.com/office/drawing/2014/main" id="{DDBB5E16-5BE3-BDC3-56AB-199117ADD75B}"/>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3" name="Group 332">
                      <a:extLst>
                        <a:ext uri="{FF2B5EF4-FFF2-40B4-BE49-F238E27FC236}">
                          <a16:creationId xmlns:a16="http://schemas.microsoft.com/office/drawing/2014/main" id="{9E18C935-DC0E-DD96-61C7-3AF5CBBDCF21}"/>
                        </a:ext>
                      </a:extLst>
                    </p:cNvPr>
                    <p:cNvGrpSpPr/>
                    <p:nvPr/>
                  </p:nvGrpSpPr>
                  <p:grpSpPr>
                    <a:xfrm rot="10800000">
                      <a:off x="2481305" y="1190873"/>
                      <a:ext cx="981627" cy="914400"/>
                      <a:chOff x="1032944" y="802179"/>
                      <a:chExt cx="1080957" cy="914400"/>
                    </a:xfrm>
                    <a:solidFill>
                      <a:srgbClr val="FFC0A4"/>
                    </a:solidFill>
                  </p:grpSpPr>
                  <p:pic>
                    <p:nvPicPr>
                      <p:cNvPr id="342" name="Graphic 341" descr="Marker with solid fill">
                        <a:extLst>
                          <a:ext uri="{FF2B5EF4-FFF2-40B4-BE49-F238E27FC236}">
                            <a16:creationId xmlns:a16="http://schemas.microsoft.com/office/drawing/2014/main" id="{45A4D50C-063E-C0D1-7339-C86198760B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343" name="Oval 342">
                        <a:extLst>
                          <a:ext uri="{FF2B5EF4-FFF2-40B4-BE49-F238E27FC236}">
                            <a16:creationId xmlns:a16="http://schemas.microsoft.com/office/drawing/2014/main" id="{A54F6366-EF48-09A5-544F-8985A581F920}"/>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Rectangle 343">
                        <a:extLst>
                          <a:ext uri="{FF2B5EF4-FFF2-40B4-BE49-F238E27FC236}">
                            <a16:creationId xmlns:a16="http://schemas.microsoft.com/office/drawing/2014/main" id="{96F93F5E-14BA-8829-6266-5E76F489D64D}"/>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4" name="Group 333">
                      <a:extLst>
                        <a:ext uri="{FF2B5EF4-FFF2-40B4-BE49-F238E27FC236}">
                          <a16:creationId xmlns:a16="http://schemas.microsoft.com/office/drawing/2014/main" id="{AD52E807-2FE1-73E8-7316-030850C97021}"/>
                        </a:ext>
                      </a:extLst>
                    </p:cNvPr>
                    <p:cNvGrpSpPr/>
                    <p:nvPr/>
                  </p:nvGrpSpPr>
                  <p:grpSpPr>
                    <a:xfrm>
                      <a:off x="1723447" y="1639603"/>
                      <a:ext cx="914400" cy="914400"/>
                      <a:chOff x="1113987" y="802179"/>
                      <a:chExt cx="914400" cy="914400"/>
                    </a:xfrm>
                  </p:grpSpPr>
                  <p:pic>
                    <p:nvPicPr>
                      <p:cNvPr id="339" name="Graphic 338" descr="Marker with solid fill">
                        <a:extLst>
                          <a:ext uri="{FF2B5EF4-FFF2-40B4-BE49-F238E27FC236}">
                            <a16:creationId xmlns:a16="http://schemas.microsoft.com/office/drawing/2014/main" id="{11F22E6A-FCE6-27D5-744E-563FE244F4F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340" name="Oval 339">
                        <a:extLst>
                          <a:ext uri="{FF2B5EF4-FFF2-40B4-BE49-F238E27FC236}">
                            <a16:creationId xmlns:a16="http://schemas.microsoft.com/office/drawing/2014/main" id="{E4A4E256-5D12-7A59-C279-0A5F0A160770}"/>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Rectangle 340">
                        <a:extLst>
                          <a:ext uri="{FF2B5EF4-FFF2-40B4-BE49-F238E27FC236}">
                            <a16:creationId xmlns:a16="http://schemas.microsoft.com/office/drawing/2014/main" id="{2F1993EA-90F2-2FC6-7DEB-73BE1FC7A5E5}"/>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5" name="Group 334">
                      <a:extLst>
                        <a:ext uri="{FF2B5EF4-FFF2-40B4-BE49-F238E27FC236}">
                          <a16:creationId xmlns:a16="http://schemas.microsoft.com/office/drawing/2014/main" id="{90AB0C81-5689-BA73-E5F8-3DF8F4ECA383}"/>
                        </a:ext>
                      </a:extLst>
                    </p:cNvPr>
                    <p:cNvGrpSpPr/>
                    <p:nvPr/>
                  </p:nvGrpSpPr>
                  <p:grpSpPr>
                    <a:xfrm rot="10800000">
                      <a:off x="2370110" y="1638333"/>
                      <a:ext cx="830375" cy="914400"/>
                      <a:chOff x="1009908" y="802199"/>
                      <a:chExt cx="914400" cy="914400"/>
                    </a:xfrm>
                    <a:solidFill>
                      <a:srgbClr val="FFC0A4"/>
                    </a:solidFill>
                  </p:grpSpPr>
                  <p:pic>
                    <p:nvPicPr>
                      <p:cNvPr id="336" name="Graphic 335" descr="Marker with solid fill">
                        <a:extLst>
                          <a:ext uri="{FF2B5EF4-FFF2-40B4-BE49-F238E27FC236}">
                            <a16:creationId xmlns:a16="http://schemas.microsoft.com/office/drawing/2014/main" id="{EEB8B6C1-1AB9-F9D9-8CBE-D4818E85B2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337" name="Oval 336">
                        <a:extLst>
                          <a:ext uri="{FF2B5EF4-FFF2-40B4-BE49-F238E27FC236}">
                            <a16:creationId xmlns:a16="http://schemas.microsoft.com/office/drawing/2014/main" id="{C7D0BB64-F68D-2D66-8781-4DEA25F49335}"/>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Rectangle 337">
                        <a:extLst>
                          <a:ext uri="{FF2B5EF4-FFF2-40B4-BE49-F238E27FC236}">
                            <a16:creationId xmlns:a16="http://schemas.microsoft.com/office/drawing/2014/main" id="{F15BDF83-550F-B6AA-B315-0EC169352C41}"/>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220" name="Group 219">
                <a:extLst>
                  <a:ext uri="{FF2B5EF4-FFF2-40B4-BE49-F238E27FC236}">
                    <a16:creationId xmlns:a16="http://schemas.microsoft.com/office/drawing/2014/main" id="{AA03E4CF-1DBA-0F7A-F66A-1547D2D14FFC}"/>
                  </a:ext>
                </a:extLst>
              </p:cNvPr>
              <p:cNvGrpSpPr/>
              <p:nvPr/>
            </p:nvGrpSpPr>
            <p:grpSpPr>
              <a:xfrm>
                <a:off x="1061858" y="4591182"/>
                <a:ext cx="2832842" cy="5041546"/>
                <a:chOff x="1066800" y="-91462"/>
                <a:chExt cx="2832842" cy="5041546"/>
              </a:xfrm>
            </p:grpSpPr>
            <p:grpSp>
              <p:nvGrpSpPr>
                <p:cNvPr id="221" name="Group 220">
                  <a:extLst>
                    <a:ext uri="{FF2B5EF4-FFF2-40B4-BE49-F238E27FC236}">
                      <a16:creationId xmlns:a16="http://schemas.microsoft.com/office/drawing/2014/main" id="{2F85DEA7-C74B-DFF6-A540-06B5626D54C1}"/>
                    </a:ext>
                  </a:extLst>
                </p:cNvPr>
                <p:cNvGrpSpPr/>
                <p:nvPr/>
              </p:nvGrpSpPr>
              <p:grpSpPr>
                <a:xfrm>
                  <a:off x="1066800" y="-91462"/>
                  <a:ext cx="2830137" cy="2701682"/>
                  <a:chOff x="1066800" y="-91462"/>
                  <a:chExt cx="2830137" cy="2701682"/>
                </a:xfrm>
              </p:grpSpPr>
              <p:grpSp>
                <p:nvGrpSpPr>
                  <p:cNvPr id="274" name="Group 273">
                    <a:extLst>
                      <a:ext uri="{FF2B5EF4-FFF2-40B4-BE49-F238E27FC236}">
                        <a16:creationId xmlns:a16="http://schemas.microsoft.com/office/drawing/2014/main" id="{8BD64AC1-6DEB-F61B-B335-EA3FD686580D}"/>
                      </a:ext>
                    </a:extLst>
                  </p:cNvPr>
                  <p:cNvGrpSpPr/>
                  <p:nvPr/>
                </p:nvGrpSpPr>
                <p:grpSpPr>
                  <a:xfrm>
                    <a:off x="1066800" y="802179"/>
                    <a:ext cx="2819400" cy="1808041"/>
                    <a:chOff x="1066800" y="802179"/>
                    <a:chExt cx="2819400" cy="1808041"/>
                  </a:xfrm>
                </p:grpSpPr>
                <p:grpSp>
                  <p:nvGrpSpPr>
                    <p:cNvPr id="301" name="Group 300">
                      <a:extLst>
                        <a:ext uri="{FF2B5EF4-FFF2-40B4-BE49-F238E27FC236}">
                          <a16:creationId xmlns:a16="http://schemas.microsoft.com/office/drawing/2014/main" id="{E3580CDD-54CD-430B-446B-AB2178915C5B}"/>
                        </a:ext>
                      </a:extLst>
                    </p:cNvPr>
                    <p:cNvGrpSpPr/>
                    <p:nvPr/>
                  </p:nvGrpSpPr>
                  <p:grpSpPr>
                    <a:xfrm>
                      <a:off x="1066800" y="802179"/>
                      <a:ext cx="1409700" cy="914400"/>
                      <a:chOff x="1066800" y="802179"/>
                      <a:chExt cx="1409700" cy="914400"/>
                    </a:xfrm>
                  </p:grpSpPr>
                  <p:pic>
                    <p:nvPicPr>
                      <p:cNvPr id="323" name="Graphic 322" descr="Marker with solid fill">
                        <a:extLst>
                          <a:ext uri="{FF2B5EF4-FFF2-40B4-BE49-F238E27FC236}">
                            <a16:creationId xmlns:a16="http://schemas.microsoft.com/office/drawing/2014/main" id="{5D18FC1E-B95B-73FC-2F73-0236FEAB54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324" name="Oval 323">
                        <a:extLst>
                          <a:ext uri="{FF2B5EF4-FFF2-40B4-BE49-F238E27FC236}">
                            <a16:creationId xmlns:a16="http://schemas.microsoft.com/office/drawing/2014/main" id="{B64C4D2F-F2E9-35C8-2265-3B04D1862843}"/>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a:extLst>
                          <a:ext uri="{FF2B5EF4-FFF2-40B4-BE49-F238E27FC236}">
                            <a16:creationId xmlns:a16="http://schemas.microsoft.com/office/drawing/2014/main" id="{EB9493BE-5643-6A4C-0499-C80AEF1D6D7C}"/>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 name="Group 301">
                      <a:extLst>
                        <a:ext uri="{FF2B5EF4-FFF2-40B4-BE49-F238E27FC236}">
                          <a16:creationId xmlns:a16="http://schemas.microsoft.com/office/drawing/2014/main" id="{381D5DF6-0AC3-85E9-30FB-B5E98D56602A}"/>
                        </a:ext>
                      </a:extLst>
                    </p:cNvPr>
                    <p:cNvGrpSpPr/>
                    <p:nvPr/>
                  </p:nvGrpSpPr>
                  <p:grpSpPr>
                    <a:xfrm rot="10800000">
                      <a:off x="2476500" y="802179"/>
                      <a:ext cx="1409700" cy="914400"/>
                      <a:chOff x="1066800" y="802179"/>
                      <a:chExt cx="1409700" cy="914400"/>
                    </a:xfrm>
                    <a:solidFill>
                      <a:srgbClr val="FFC0A4"/>
                    </a:solidFill>
                  </p:grpSpPr>
                  <p:pic>
                    <p:nvPicPr>
                      <p:cNvPr id="320" name="Graphic 319" descr="Marker with solid fill">
                        <a:extLst>
                          <a:ext uri="{FF2B5EF4-FFF2-40B4-BE49-F238E27FC236}">
                            <a16:creationId xmlns:a16="http://schemas.microsoft.com/office/drawing/2014/main" id="{E12BF1B2-8374-3828-C889-28116B6E3E5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321" name="Oval 320">
                        <a:extLst>
                          <a:ext uri="{FF2B5EF4-FFF2-40B4-BE49-F238E27FC236}">
                            <a16:creationId xmlns:a16="http://schemas.microsoft.com/office/drawing/2014/main" id="{831728A7-4EA4-C236-8D6E-4F431C583E2D}"/>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a:extLst>
                          <a:ext uri="{FF2B5EF4-FFF2-40B4-BE49-F238E27FC236}">
                            <a16:creationId xmlns:a16="http://schemas.microsoft.com/office/drawing/2014/main" id="{76419011-51AB-6220-07C5-AC522E293F55}"/>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3" name="Group 302">
                      <a:extLst>
                        <a:ext uri="{FF2B5EF4-FFF2-40B4-BE49-F238E27FC236}">
                          <a16:creationId xmlns:a16="http://schemas.microsoft.com/office/drawing/2014/main" id="{ACB14DBB-63DE-ECD7-8B32-1011FE0CB700}"/>
                        </a:ext>
                      </a:extLst>
                    </p:cNvPr>
                    <p:cNvGrpSpPr/>
                    <p:nvPr/>
                  </p:nvGrpSpPr>
                  <p:grpSpPr>
                    <a:xfrm>
                      <a:off x="1443052" y="1190873"/>
                      <a:ext cx="1043940" cy="914400"/>
                      <a:chOff x="1102752" y="802179"/>
                      <a:chExt cx="1043940" cy="914400"/>
                    </a:xfrm>
                  </p:grpSpPr>
                  <p:pic>
                    <p:nvPicPr>
                      <p:cNvPr id="317" name="Graphic 316" descr="Marker with solid fill">
                        <a:extLst>
                          <a:ext uri="{FF2B5EF4-FFF2-40B4-BE49-F238E27FC236}">
                            <a16:creationId xmlns:a16="http://schemas.microsoft.com/office/drawing/2014/main" id="{409B1144-4FB2-E72E-821E-3ABE98B586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318" name="Oval 317">
                        <a:extLst>
                          <a:ext uri="{FF2B5EF4-FFF2-40B4-BE49-F238E27FC236}">
                            <a16:creationId xmlns:a16="http://schemas.microsoft.com/office/drawing/2014/main" id="{E84A4383-9D56-672D-8D61-FF4E7B752085}"/>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a:extLst>
                          <a:ext uri="{FF2B5EF4-FFF2-40B4-BE49-F238E27FC236}">
                            <a16:creationId xmlns:a16="http://schemas.microsoft.com/office/drawing/2014/main" id="{652683BD-3DF5-CB25-672C-618CF4C9C31C}"/>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4" name="Group 303">
                      <a:extLst>
                        <a:ext uri="{FF2B5EF4-FFF2-40B4-BE49-F238E27FC236}">
                          <a16:creationId xmlns:a16="http://schemas.microsoft.com/office/drawing/2014/main" id="{10FC0811-0777-992F-F73E-5530FFE22032}"/>
                        </a:ext>
                      </a:extLst>
                    </p:cNvPr>
                    <p:cNvGrpSpPr/>
                    <p:nvPr/>
                  </p:nvGrpSpPr>
                  <p:grpSpPr>
                    <a:xfrm rot="10800000">
                      <a:off x="2486673" y="1190883"/>
                      <a:ext cx="981622" cy="914400"/>
                      <a:chOff x="1027029" y="802169"/>
                      <a:chExt cx="1080952" cy="914400"/>
                    </a:xfrm>
                    <a:solidFill>
                      <a:srgbClr val="FFC0A4"/>
                    </a:solidFill>
                  </p:grpSpPr>
                  <p:pic>
                    <p:nvPicPr>
                      <p:cNvPr id="314" name="Graphic 313" descr="Marker with solid fill">
                        <a:extLst>
                          <a:ext uri="{FF2B5EF4-FFF2-40B4-BE49-F238E27FC236}">
                            <a16:creationId xmlns:a16="http://schemas.microsoft.com/office/drawing/2014/main" id="{D7BC9B70-DCBE-F2E7-AECB-6ADEDFEB387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315" name="Oval 314">
                        <a:extLst>
                          <a:ext uri="{FF2B5EF4-FFF2-40B4-BE49-F238E27FC236}">
                            <a16:creationId xmlns:a16="http://schemas.microsoft.com/office/drawing/2014/main" id="{F876AB11-B907-A536-644C-067EBD717A64}"/>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315">
                        <a:extLst>
                          <a:ext uri="{FF2B5EF4-FFF2-40B4-BE49-F238E27FC236}">
                            <a16:creationId xmlns:a16="http://schemas.microsoft.com/office/drawing/2014/main" id="{2A9A4E25-9415-C21B-F19D-8DD4D2ACBD6B}"/>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5" name="Group 304">
                      <a:extLst>
                        <a:ext uri="{FF2B5EF4-FFF2-40B4-BE49-F238E27FC236}">
                          <a16:creationId xmlns:a16="http://schemas.microsoft.com/office/drawing/2014/main" id="{4902B696-6AC4-07CD-1D76-EB0FF60D0DFF}"/>
                        </a:ext>
                      </a:extLst>
                    </p:cNvPr>
                    <p:cNvGrpSpPr/>
                    <p:nvPr/>
                  </p:nvGrpSpPr>
                  <p:grpSpPr>
                    <a:xfrm>
                      <a:off x="1717365" y="1639603"/>
                      <a:ext cx="914400" cy="914400"/>
                      <a:chOff x="1107905" y="802179"/>
                      <a:chExt cx="914400" cy="914400"/>
                    </a:xfrm>
                  </p:grpSpPr>
                  <p:pic>
                    <p:nvPicPr>
                      <p:cNvPr id="311" name="Graphic 310" descr="Marker with solid fill">
                        <a:extLst>
                          <a:ext uri="{FF2B5EF4-FFF2-40B4-BE49-F238E27FC236}">
                            <a16:creationId xmlns:a16="http://schemas.microsoft.com/office/drawing/2014/main" id="{CA0D00C9-21EA-B497-0F15-3AC15B66FC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312" name="Oval 311">
                        <a:extLst>
                          <a:ext uri="{FF2B5EF4-FFF2-40B4-BE49-F238E27FC236}">
                            <a16:creationId xmlns:a16="http://schemas.microsoft.com/office/drawing/2014/main" id="{E337286E-2344-5C1F-5FF4-48536EAD71F8}"/>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a:extLst>
                          <a:ext uri="{FF2B5EF4-FFF2-40B4-BE49-F238E27FC236}">
                            <a16:creationId xmlns:a16="http://schemas.microsoft.com/office/drawing/2014/main" id="{B0CDD33B-D927-9420-E2E6-6FDD5AD08A9B}"/>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6" name="Group 305">
                      <a:extLst>
                        <a:ext uri="{FF2B5EF4-FFF2-40B4-BE49-F238E27FC236}">
                          <a16:creationId xmlns:a16="http://schemas.microsoft.com/office/drawing/2014/main" id="{DE4BD938-5D8F-200C-C577-DE54B658DADC}"/>
                        </a:ext>
                      </a:extLst>
                    </p:cNvPr>
                    <p:cNvGrpSpPr/>
                    <p:nvPr/>
                  </p:nvGrpSpPr>
                  <p:grpSpPr>
                    <a:xfrm rot="10800000">
                      <a:off x="2365105" y="1638353"/>
                      <a:ext cx="830375" cy="914400"/>
                      <a:chOff x="1015421" y="802179"/>
                      <a:chExt cx="914400" cy="914400"/>
                    </a:xfrm>
                    <a:solidFill>
                      <a:srgbClr val="FFC0A4"/>
                    </a:solidFill>
                  </p:grpSpPr>
                  <p:pic>
                    <p:nvPicPr>
                      <p:cNvPr id="308" name="Graphic 307" descr="Marker with solid fill">
                        <a:extLst>
                          <a:ext uri="{FF2B5EF4-FFF2-40B4-BE49-F238E27FC236}">
                            <a16:creationId xmlns:a16="http://schemas.microsoft.com/office/drawing/2014/main" id="{72867FB0-845F-65EF-2E44-326964008B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309" name="Oval 308">
                        <a:extLst>
                          <a:ext uri="{FF2B5EF4-FFF2-40B4-BE49-F238E27FC236}">
                            <a16:creationId xmlns:a16="http://schemas.microsoft.com/office/drawing/2014/main" id="{EA9309C0-54AB-0404-C989-00182D455BF6}"/>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7499EFED-F1AC-C86E-09A0-64BF11E145E8}"/>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7" name="Oval 306">
                      <a:extLst>
                        <a:ext uri="{FF2B5EF4-FFF2-40B4-BE49-F238E27FC236}">
                          <a16:creationId xmlns:a16="http://schemas.microsoft.com/office/drawing/2014/main" id="{92AA8AE7-89C4-6175-E682-CE20932983DF}"/>
                        </a:ext>
                      </a:extLst>
                    </p:cNvPr>
                    <p:cNvSpPr/>
                    <p:nvPr/>
                  </p:nvSpPr>
                  <p:spPr>
                    <a:xfrm>
                      <a:off x="2434170" y="2244460"/>
                      <a:ext cx="365760" cy="36576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 name="Group 274">
                    <a:extLst>
                      <a:ext uri="{FF2B5EF4-FFF2-40B4-BE49-F238E27FC236}">
                        <a16:creationId xmlns:a16="http://schemas.microsoft.com/office/drawing/2014/main" id="{B8E92E7D-1658-FB57-CC91-392DC27DC4E7}"/>
                      </a:ext>
                    </a:extLst>
                  </p:cNvPr>
                  <p:cNvGrpSpPr/>
                  <p:nvPr/>
                </p:nvGrpSpPr>
                <p:grpSpPr>
                  <a:xfrm rot="10800000">
                    <a:off x="1077537" y="-91462"/>
                    <a:ext cx="2819400" cy="1808041"/>
                    <a:chOff x="1066800" y="802179"/>
                    <a:chExt cx="2819400" cy="1808041"/>
                  </a:xfrm>
                </p:grpSpPr>
                <p:grpSp>
                  <p:nvGrpSpPr>
                    <p:cNvPr id="276" name="Group 275">
                      <a:extLst>
                        <a:ext uri="{FF2B5EF4-FFF2-40B4-BE49-F238E27FC236}">
                          <a16:creationId xmlns:a16="http://schemas.microsoft.com/office/drawing/2014/main" id="{40082DCD-D04A-60D4-FD0E-724901E10527}"/>
                        </a:ext>
                      </a:extLst>
                    </p:cNvPr>
                    <p:cNvGrpSpPr/>
                    <p:nvPr/>
                  </p:nvGrpSpPr>
                  <p:grpSpPr>
                    <a:xfrm>
                      <a:off x="1066800" y="802179"/>
                      <a:ext cx="1409700" cy="914400"/>
                      <a:chOff x="1066800" y="802179"/>
                      <a:chExt cx="1409700" cy="914400"/>
                    </a:xfrm>
                  </p:grpSpPr>
                  <p:pic>
                    <p:nvPicPr>
                      <p:cNvPr id="298" name="Graphic 297" descr="Marker with solid fill">
                        <a:extLst>
                          <a:ext uri="{FF2B5EF4-FFF2-40B4-BE49-F238E27FC236}">
                            <a16:creationId xmlns:a16="http://schemas.microsoft.com/office/drawing/2014/main" id="{98DB3BFA-DA07-29CD-32C6-B083312E5CE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299" name="Oval 298">
                        <a:extLst>
                          <a:ext uri="{FF2B5EF4-FFF2-40B4-BE49-F238E27FC236}">
                            <a16:creationId xmlns:a16="http://schemas.microsoft.com/office/drawing/2014/main" id="{E5A64913-E6F2-5DF7-2572-8FBA32DDBF6F}"/>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a:extLst>
                          <a:ext uri="{FF2B5EF4-FFF2-40B4-BE49-F238E27FC236}">
                            <a16:creationId xmlns:a16="http://schemas.microsoft.com/office/drawing/2014/main" id="{59C62132-1816-CE66-8A68-B59E06F13B52}"/>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7" name="Group 276">
                      <a:extLst>
                        <a:ext uri="{FF2B5EF4-FFF2-40B4-BE49-F238E27FC236}">
                          <a16:creationId xmlns:a16="http://schemas.microsoft.com/office/drawing/2014/main" id="{8EE2DE53-6C5B-F02E-80DF-50868EC7F138}"/>
                        </a:ext>
                      </a:extLst>
                    </p:cNvPr>
                    <p:cNvGrpSpPr/>
                    <p:nvPr/>
                  </p:nvGrpSpPr>
                  <p:grpSpPr>
                    <a:xfrm rot="10800000">
                      <a:off x="2476500" y="802179"/>
                      <a:ext cx="1409700" cy="914400"/>
                      <a:chOff x="1066800" y="802179"/>
                      <a:chExt cx="1409700" cy="914400"/>
                    </a:xfrm>
                    <a:solidFill>
                      <a:srgbClr val="FFC0A4"/>
                    </a:solidFill>
                  </p:grpSpPr>
                  <p:pic>
                    <p:nvPicPr>
                      <p:cNvPr id="295" name="Graphic 294" descr="Marker with solid fill">
                        <a:extLst>
                          <a:ext uri="{FF2B5EF4-FFF2-40B4-BE49-F238E27FC236}">
                            <a16:creationId xmlns:a16="http://schemas.microsoft.com/office/drawing/2014/main" id="{C5EAE5BB-EBD1-BD4F-25F6-C37A914394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296" name="Oval 295">
                        <a:extLst>
                          <a:ext uri="{FF2B5EF4-FFF2-40B4-BE49-F238E27FC236}">
                            <a16:creationId xmlns:a16="http://schemas.microsoft.com/office/drawing/2014/main" id="{9E253BFA-6641-F2DE-1461-947E36FB2398}"/>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a:extLst>
                          <a:ext uri="{FF2B5EF4-FFF2-40B4-BE49-F238E27FC236}">
                            <a16:creationId xmlns:a16="http://schemas.microsoft.com/office/drawing/2014/main" id="{D91E844C-BB8C-73ED-31D1-F441CF70261B}"/>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8" name="Group 277">
                      <a:extLst>
                        <a:ext uri="{FF2B5EF4-FFF2-40B4-BE49-F238E27FC236}">
                          <a16:creationId xmlns:a16="http://schemas.microsoft.com/office/drawing/2014/main" id="{C8CB265A-80DF-697B-00E0-2070DB671EC1}"/>
                        </a:ext>
                      </a:extLst>
                    </p:cNvPr>
                    <p:cNvGrpSpPr/>
                    <p:nvPr/>
                  </p:nvGrpSpPr>
                  <p:grpSpPr>
                    <a:xfrm>
                      <a:off x="1438558" y="1190873"/>
                      <a:ext cx="1043940" cy="914400"/>
                      <a:chOff x="1098258" y="802179"/>
                      <a:chExt cx="1043940" cy="914400"/>
                    </a:xfrm>
                  </p:grpSpPr>
                  <p:pic>
                    <p:nvPicPr>
                      <p:cNvPr id="292" name="Graphic 291" descr="Marker with solid fill">
                        <a:extLst>
                          <a:ext uri="{FF2B5EF4-FFF2-40B4-BE49-F238E27FC236}">
                            <a16:creationId xmlns:a16="http://schemas.microsoft.com/office/drawing/2014/main" id="{1D9E5DA7-C122-6512-0873-E310EFC185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293" name="Oval 292">
                        <a:extLst>
                          <a:ext uri="{FF2B5EF4-FFF2-40B4-BE49-F238E27FC236}">
                            <a16:creationId xmlns:a16="http://schemas.microsoft.com/office/drawing/2014/main" id="{E2EB52F1-4A88-A2BE-8BCD-5AA9D757175C}"/>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a:extLst>
                          <a:ext uri="{FF2B5EF4-FFF2-40B4-BE49-F238E27FC236}">
                            <a16:creationId xmlns:a16="http://schemas.microsoft.com/office/drawing/2014/main" id="{9CFA86AF-1B07-14FF-CDB6-B2F4A5EF0A7B}"/>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9" name="Group 278">
                      <a:extLst>
                        <a:ext uri="{FF2B5EF4-FFF2-40B4-BE49-F238E27FC236}">
                          <a16:creationId xmlns:a16="http://schemas.microsoft.com/office/drawing/2014/main" id="{49DA9C76-CBD1-B488-79FA-B08CC1933935}"/>
                        </a:ext>
                      </a:extLst>
                    </p:cNvPr>
                    <p:cNvGrpSpPr/>
                    <p:nvPr/>
                  </p:nvGrpSpPr>
                  <p:grpSpPr>
                    <a:xfrm rot="10800000">
                      <a:off x="2481305" y="1190873"/>
                      <a:ext cx="981627" cy="914400"/>
                      <a:chOff x="1032944" y="802179"/>
                      <a:chExt cx="1080957" cy="914400"/>
                    </a:xfrm>
                    <a:solidFill>
                      <a:srgbClr val="FFC0A4"/>
                    </a:solidFill>
                  </p:grpSpPr>
                  <p:pic>
                    <p:nvPicPr>
                      <p:cNvPr id="289" name="Graphic 288" descr="Marker with solid fill">
                        <a:extLst>
                          <a:ext uri="{FF2B5EF4-FFF2-40B4-BE49-F238E27FC236}">
                            <a16:creationId xmlns:a16="http://schemas.microsoft.com/office/drawing/2014/main" id="{591D6778-EBB4-DAB1-8245-C5C16DCA12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290" name="Oval 289">
                        <a:extLst>
                          <a:ext uri="{FF2B5EF4-FFF2-40B4-BE49-F238E27FC236}">
                            <a16:creationId xmlns:a16="http://schemas.microsoft.com/office/drawing/2014/main" id="{3932343C-E4B5-D9A0-1CC6-86C8B36B487D}"/>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A5C42A4E-88C0-1561-9118-856B0B8F8032}"/>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0" name="Group 279">
                      <a:extLst>
                        <a:ext uri="{FF2B5EF4-FFF2-40B4-BE49-F238E27FC236}">
                          <a16:creationId xmlns:a16="http://schemas.microsoft.com/office/drawing/2014/main" id="{9BB839FB-1B6B-C0F7-AEBF-86155FE60C14}"/>
                        </a:ext>
                      </a:extLst>
                    </p:cNvPr>
                    <p:cNvGrpSpPr/>
                    <p:nvPr/>
                  </p:nvGrpSpPr>
                  <p:grpSpPr>
                    <a:xfrm>
                      <a:off x="1723447" y="1639603"/>
                      <a:ext cx="914400" cy="914400"/>
                      <a:chOff x="1113987" y="802179"/>
                      <a:chExt cx="914400" cy="914400"/>
                    </a:xfrm>
                  </p:grpSpPr>
                  <p:pic>
                    <p:nvPicPr>
                      <p:cNvPr id="286" name="Graphic 285" descr="Marker with solid fill">
                        <a:extLst>
                          <a:ext uri="{FF2B5EF4-FFF2-40B4-BE49-F238E27FC236}">
                            <a16:creationId xmlns:a16="http://schemas.microsoft.com/office/drawing/2014/main" id="{D260FB84-D7A8-8746-5529-280B86D8BE7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287" name="Oval 286">
                        <a:extLst>
                          <a:ext uri="{FF2B5EF4-FFF2-40B4-BE49-F238E27FC236}">
                            <a16:creationId xmlns:a16="http://schemas.microsoft.com/office/drawing/2014/main" id="{533E7244-359F-FFE9-522A-A7636CB2473A}"/>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92DED07C-027C-4A47-373E-0EDD5CBABBF1}"/>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1" name="Group 280">
                      <a:extLst>
                        <a:ext uri="{FF2B5EF4-FFF2-40B4-BE49-F238E27FC236}">
                          <a16:creationId xmlns:a16="http://schemas.microsoft.com/office/drawing/2014/main" id="{2C166A09-516C-36D9-914D-B79C8A82868D}"/>
                        </a:ext>
                      </a:extLst>
                    </p:cNvPr>
                    <p:cNvGrpSpPr/>
                    <p:nvPr/>
                  </p:nvGrpSpPr>
                  <p:grpSpPr>
                    <a:xfrm rot="10800000">
                      <a:off x="2370110" y="1638333"/>
                      <a:ext cx="830375" cy="914400"/>
                      <a:chOff x="1009908" y="802199"/>
                      <a:chExt cx="914400" cy="914400"/>
                    </a:xfrm>
                    <a:solidFill>
                      <a:srgbClr val="FFC0A4"/>
                    </a:solidFill>
                  </p:grpSpPr>
                  <p:pic>
                    <p:nvPicPr>
                      <p:cNvPr id="283" name="Graphic 282" descr="Marker with solid fill">
                        <a:extLst>
                          <a:ext uri="{FF2B5EF4-FFF2-40B4-BE49-F238E27FC236}">
                            <a16:creationId xmlns:a16="http://schemas.microsoft.com/office/drawing/2014/main" id="{7203FADD-E9F9-75F6-B7A9-DA137D9A53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284" name="Oval 283">
                        <a:extLst>
                          <a:ext uri="{FF2B5EF4-FFF2-40B4-BE49-F238E27FC236}">
                            <a16:creationId xmlns:a16="http://schemas.microsoft.com/office/drawing/2014/main" id="{CA9F2F52-4C9F-967A-C91A-39C446027266}"/>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B145A15B-8A14-7B58-9766-EF0E94941A24}"/>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2" name="Oval 281">
                      <a:extLst>
                        <a:ext uri="{FF2B5EF4-FFF2-40B4-BE49-F238E27FC236}">
                          <a16:creationId xmlns:a16="http://schemas.microsoft.com/office/drawing/2014/main" id="{1B6CBDEF-3613-3C10-DCCE-5930A534AAEE}"/>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2" name="Group 221">
                  <a:extLst>
                    <a:ext uri="{FF2B5EF4-FFF2-40B4-BE49-F238E27FC236}">
                      <a16:creationId xmlns:a16="http://schemas.microsoft.com/office/drawing/2014/main" id="{3E3EA3BB-FD9B-FACF-6BD9-56A77EEA7366}"/>
                    </a:ext>
                  </a:extLst>
                </p:cNvPr>
                <p:cNvGrpSpPr/>
                <p:nvPr/>
              </p:nvGrpSpPr>
              <p:grpSpPr>
                <a:xfrm flipH="1">
                  <a:off x="1069505" y="2304619"/>
                  <a:ext cx="2830137" cy="2645465"/>
                  <a:chOff x="1066800" y="-35245"/>
                  <a:chExt cx="2830137" cy="2645465"/>
                </a:xfrm>
              </p:grpSpPr>
              <p:grpSp>
                <p:nvGrpSpPr>
                  <p:cNvPr id="223" name="Group 222">
                    <a:extLst>
                      <a:ext uri="{FF2B5EF4-FFF2-40B4-BE49-F238E27FC236}">
                        <a16:creationId xmlns:a16="http://schemas.microsoft.com/office/drawing/2014/main" id="{1E39CF51-AB7A-E5B4-FFC6-CA1EACA8B434}"/>
                      </a:ext>
                    </a:extLst>
                  </p:cNvPr>
                  <p:cNvGrpSpPr/>
                  <p:nvPr/>
                </p:nvGrpSpPr>
                <p:grpSpPr>
                  <a:xfrm>
                    <a:off x="1066800" y="802179"/>
                    <a:ext cx="2819400" cy="1808041"/>
                    <a:chOff x="1066800" y="802179"/>
                    <a:chExt cx="2819400" cy="1808041"/>
                  </a:xfrm>
                </p:grpSpPr>
                <p:grpSp>
                  <p:nvGrpSpPr>
                    <p:cNvPr id="249" name="Group 248">
                      <a:extLst>
                        <a:ext uri="{FF2B5EF4-FFF2-40B4-BE49-F238E27FC236}">
                          <a16:creationId xmlns:a16="http://schemas.microsoft.com/office/drawing/2014/main" id="{A1DDC5E6-B69C-DEF2-BC49-652BCB265974}"/>
                        </a:ext>
                      </a:extLst>
                    </p:cNvPr>
                    <p:cNvGrpSpPr/>
                    <p:nvPr/>
                  </p:nvGrpSpPr>
                  <p:grpSpPr>
                    <a:xfrm>
                      <a:off x="1066800" y="802179"/>
                      <a:ext cx="1409700" cy="914400"/>
                      <a:chOff x="1066800" y="802179"/>
                      <a:chExt cx="1409700" cy="914400"/>
                    </a:xfrm>
                  </p:grpSpPr>
                  <p:pic>
                    <p:nvPicPr>
                      <p:cNvPr id="271" name="Graphic 270" descr="Marker with solid fill">
                        <a:extLst>
                          <a:ext uri="{FF2B5EF4-FFF2-40B4-BE49-F238E27FC236}">
                            <a16:creationId xmlns:a16="http://schemas.microsoft.com/office/drawing/2014/main" id="{42630BF0-2BA4-7F63-F567-ED1EEDBEC1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272" name="Oval 271">
                        <a:extLst>
                          <a:ext uri="{FF2B5EF4-FFF2-40B4-BE49-F238E27FC236}">
                            <a16:creationId xmlns:a16="http://schemas.microsoft.com/office/drawing/2014/main" id="{FB1DA98B-5906-6FEE-09C2-FDCAA55195C8}"/>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a:extLst>
                          <a:ext uri="{FF2B5EF4-FFF2-40B4-BE49-F238E27FC236}">
                            <a16:creationId xmlns:a16="http://schemas.microsoft.com/office/drawing/2014/main" id="{F1CD3314-F3E7-B727-8388-C80B68C4741F}"/>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 name="Group 249">
                      <a:extLst>
                        <a:ext uri="{FF2B5EF4-FFF2-40B4-BE49-F238E27FC236}">
                          <a16:creationId xmlns:a16="http://schemas.microsoft.com/office/drawing/2014/main" id="{2464C1F3-8FE0-2DD9-A0F6-95EE48ABBDC0}"/>
                        </a:ext>
                      </a:extLst>
                    </p:cNvPr>
                    <p:cNvGrpSpPr/>
                    <p:nvPr/>
                  </p:nvGrpSpPr>
                  <p:grpSpPr>
                    <a:xfrm rot="10800000">
                      <a:off x="2476500" y="802179"/>
                      <a:ext cx="1409700" cy="914400"/>
                      <a:chOff x="1066800" y="802179"/>
                      <a:chExt cx="1409700" cy="914400"/>
                    </a:xfrm>
                    <a:solidFill>
                      <a:srgbClr val="FFC0A4"/>
                    </a:solidFill>
                  </p:grpSpPr>
                  <p:pic>
                    <p:nvPicPr>
                      <p:cNvPr id="268" name="Graphic 267" descr="Marker with solid fill">
                        <a:extLst>
                          <a:ext uri="{FF2B5EF4-FFF2-40B4-BE49-F238E27FC236}">
                            <a16:creationId xmlns:a16="http://schemas.microsoft.com/office/drawing/2014/main" id="{8C27C82F-B30F-107B-4C8A-468949927AF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269" name="Oval 268">
                        <a:extLst>
                          <a:ext uri="{FF2B5EF4-FFF2-40B4-BE49-F238E27FC236}">
                            <a16:creationId xmlns:a16="http://schemas.microsoft.com/office/drawing/2014/main" id="{12EACD3E-65D2-4B68-330E-9322A1920551}"/>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50DDF06B-58AF-C9EE-9283-A897739339F4}"/>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 name="Group 250">
                      <a:extLst>
                        <a:ext uri="{FF2B5EF4-FFF2-40B4-BE49-F238E27FC236}">
                          <a16:creationId xmlns:a16="http://schemas.microsoft.com/office/drawing/2014/main" id="{8547AABF-12A7-FA0B-D740-07020BA23719}"/>
                        </a:ext>
                      </a:extLst>
                    </p:cNvPr>
                    <p:cNvGrpSpPr/>
                    <p:nvPr/>
                  </p:nvGrpSpPr>
                  <p:grpSpPr>
                    <a:xfrm>
                      <a:off x="1443052" y="1190873"/>
                      <a:ext cx="1043940" cy="914400"/>
                      <a:chOff x="1102752" y="802179"/>
                      <a:chExt cx="1043940" cy="914400"/>
                    </a:xfrm>
                  </p:grpSpPr>
                  <p:pic>
                    <p:nvPicPr>
                      <p:cNvPr id="265" name="Graphic 264" descr="Marker with solid fill">
                        <a:extLst>
                          <a:ext uri="{FF2B5EF4-FFF2-40B4-BE49-F238E27FC236}">
                            <a16:creationId xmlns:a16="http://schemas.microsoft.com/office/drawing/2014/main" id="{69085AC6-EACA-D36A-5105-41BA50D663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266" name="Oval 265">
                        <a:extLst>
                          <a:ext uri="{FF2B5EF4-FFF2-40B4-BE49-F238E27FC236}">
                            <a16:creationId xmlns:a16="http://schemas.microsoft.com/office/drawing/2014/main" id="{521DBA91-8EFD-48D7-8C3D-0E2E57D43386}"/>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906070D7-406C-A973-E183-8BF23405B4FE}"/>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2" name="Group 251">
                      <a:extLst>
                        <a:ext uri="{FF2B5EF4-FFF2-40B4-BE49-F238E27FC236}">
                          <a16:creationId xmlns:a16="http://schemas.microsoft.com/office/drawing/2014/main" id="{5A713CD2-CDA2-0F46-8ACF-72FB59E8766A}"/>
                        </a:ext>
                      </a:extLst>
                    </p:cNvPr>
                    <p:cNvGrpSpPr/>
                    <p:nvPr/>
                  </p:nvGrpSpPr>
                  <p:grpSpPr>
                    <a:xfrm rot="10800000">
                      <a:off x="2486673" y="1190883"/>
                      <a:ext cx="981622" cy="914400"/>
                      <a:chOff x="1027029" y="802169"/>
                      <a:chExt cx="1080952" cy="914400"/>
                    </a:xfrm>
                    <a:solidFill>
                      <a:srgbClr val="FFC0A4"/>
                    </a:solidFill>
                  </p:grpSpPr>
                  <p:pic>
                    <p:nvPicPr>
                      <p:cNvPr id="262" name="Graphic 261" descr="Marker with solid fill">
                        <a:extLst>
                          <a:ext uri="{FF2B5EF4-FFF2-40B4-BE49-F238E27FC236}">
                            <a16:creationId xmlns:a16="http://schemas.microsoft.com/office/drawing/2014/main" id="{E9C21633-1403-3656-FBCB-6BC4CCFD7B2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263" name="Oval 262">
                        <a:extLst>
                          <a:ext uri="{FF2B5EF4-FFF2-40B4-BE49-F238E27FC236}">
                            <a16:creationId xmlns:a16="http://schemas.microsoft.com/office/drawing/2014/main" id="{FD10879B-FFDE-D1AF-A216-83D7B71CFAA2}"/>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a:extLst>
                          <a:ext uri="{FF2B5EF4-FFF2-40B4-BE49-F238E27FC236}">
                            <a16:creationId xmlns:a16="http://schemas.microsoft.com/office/drawing/2014/main" id="{F500D979-5A4D-8B37-2644-78ADDC79D87F}"/>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3" name="Group 252">
                      <a:extLst>
                        <a:ext uri="{FF2B5EF4-FFF2-40B4-BE49-F238E27FC236}">
                          <a16:creationId xmlns:a16="http://schemas.microsoft.com/office/drawing/2014/main" id="{3BF458B0-0910-817F-3040-B11A4D34280A}"/>
                        </a:ext>
                      </a:extLst>
                    </p:cNvPr>
                    <p:cNvGrpSpPr/>
                    <p:nvPr/>
                  </p:nvGrpSpPr>
                  <p:grpSpPr>
                    <a:xfrm>
                      <a:off x="1717365" y="1639603"/>
                      <a:ext cx="914400" cy="914400"/>
                      <a:chOff x="1107905" y="802179"/>
                      <a:chExt cx="914400" cy="914400"/>
                    </a:xfrm>
                  </p:grpSpPr>
                  <p:pic>
                    <p:nvPicPr>
                      <p:cNvPr id="259" name="Graphic 258" descr="Marker with solid fill">
                        <a:extLst>
                          <a:ext uri="{FF2B5EF4-FFF2-40B4-BE49-F238E27FC236}">
                            <a16:creationId xmlns:a16="http://schemas.microsoft.com/office/drawing/2014/main" id="{4EECEBA3-E780-6B35-2524-CBA688A6C9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260" name="Oval 259">
                        <a:extLst>
                          <a:ext uri="{FF2B5EF4-FFF2-40B4-BE49-F238E27FC236}">
                            <a16:creationId xmlns:a16="http://schemas.microsoft.com/office/drawing/2014/main" id="{6507BCE4-B947-BA76-86B0-AED4EF558315}"/>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60ABBDD8-A642-7444-5F56-39D30BDBCE4E}"/>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C80F3FDC-5034-FB35-24CD-E6BE7B84DC9B}"/>
                        </a:ext>
                      </a:extLst>
                    </p:cNvPr>
                    <p:cNvGrpSpPr/>
                    <p:nvPr/>
                  </p:nvGrpSpPr>
                  <p:grpSpPr>
                    <a:xfrm rot="10800000">
                      <a:off x="2365105" y="1638353"/>
                      <a:ext cx="830375" cy="914400"/>
                      <a:chOff x="1015421" y="802179"/>
                      <a:chExt cx="914400" cy="914400"/>
                    </a:xfrm>
                    <a:solidFill>
                      <a:srgbClr val="FFC0A4"/>
                    </a:solidFill>
                  </p:grpSpPr>
                  <p:pic>
                    <p:nvPicPr>
                      <p:cNvPr id="256" name="Graphic 255" descr="Marker with solid fill">
                        <a:extLst>
                          <a:ext uri="{FF2B5EF4-FFF2-40B4-BE49-F238E27FC236}">
                            <a16:creationId xmlns:a16="http://schemas.microsoft.com/office/drawing/2014/main" id="{9D79BE0B-DA62-AEBA-681A-66311659DC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257" name="Oval 256">
                        <a:extLst>
                          <a:ext uri="{FF2B5EF4-FFF2-40B4-BE49-F238E27FC236}">
                            <a16:creationId xmlns:a16="http://schemas.microsoft.com/office/drawing/2014/main" id="{853F9D55-2FAA-E096-1AEE-DAC505BE9244}"/>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59A9992F-FB5C-2DCF-1769-2E2FD92C7BB3}"/>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5" name="Oval 254">
                      <a:extLst>
                        <a:ext uri="{FF2B5EF4-FFF2-40B4-BE49-F238E27FC236}">
                          <a16:creationId xmlns:a16="http://schemas.microsoft.com/office/drawing/2014/main" id="{53BED484-69E7-F661-80DA-3DFC4DA73058}"/>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 name="Group 223">
                    <a:extLst>
                      <a:ext uri="{FF2B5EF4-FFF2-40B4-BE49-F238E27FC236}">
                        <a16:creationId xmlns:a16="http://schemas.microsoft.com/office/drawing/2014/main" id="{74A378D5-9479-9E0E-BE87-F1137A3A643E}"/>
                      </a:ext>
                    </a:extLst>
                  </p:cNvPr>
                  <p:cNvGrpSpPr/>
                  <p:nvPr/>
                </p:nvGrpSpPr>
                <p:grpSpPr>
                  <a:xfrm rot="10800000">
                    <a:off x="1077537" y="-35245"/>
                    <a:ext cx="2819400" cy="1751824"/>
                    <a:chOff x="1066800" y="802179"/>
                    <a:chExt cx="2819400" cy="1751824"/>
                  </a:xfrm>
                </p:grpSpPr>
                <p:grpSp>
                  <p:nvGrpSpPr>
                    <p:cNvPr id="225" name="Group 224">
                      <a:extLst>
                        <a:ext uri="{FF2B5EF4-FFF2-40B4-BE49-F238E27FC236}">
                          <a16:creationId xmlns:a16="http://schemas.microsoft.com/office/drawing/2014/main" id="{A67F44C6-824C-3354-0B02-B84312A879CA}"/>
                        </a:ext>
                      </a:extLst>
                    </p:cNvPr>
                    <p:cNvGrpSpPr/>
                    <p:nvPr/>
                  </p:nvGrpSpPr>
                  <p:grpSpPr>
                    <a:xfrm>
                      <a:off x="1066800" y="802179"/>
                      <a:ext cx="1409700" cy="914400"/>
                      <a:chOff x="1066800" y="802179"/>
                      <a:chExt cx="1409700" cy="914400"/>
                    </a:xfrm>
                  </p:grpSpPr>
                  <p:pic>
                    <p:nvPicPr>
                      <p:cNvPr id="246" name="Graphic 245" descr="Marker with solid fill">
                        <a:extLst>
                          <a:ext uri="{FF2B5EF4-FFF2-40B4-BE49-F238E27FC236}">
                            <a16:creationId xmlns:a16="http://schemas.microsoft.com/office/drawing/2014/main" id="{7F3A318C-8123-35CE-447E-95C08B74C1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247" name="Oval 246">
                        <a:extLst>
                          <a:ext uri="{FF2B5EF4-FFF2-40B4-BE49-F238E27FC236}">
                            <a16:creationId xmlns:a16="http://schemas.microsoft.com/office/drawing/2014/main" id="{F856B4A7-8196-24B8-F292-68F643E7B027}"/>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DDAFB54F-90BC-91FB-A0BC-5507FA11FBAC}"/>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6" name="Group 225">
                      <a:extLst>
                        <a:ext uri="{FF2B5EF4-FFF2-40B4-BE49-F238E27FC236}">
                          <a16:creationId xmlns:a16="http://schemas.microsoft.com/office/drawing/2014/main" id="{848A4A55-E460-DABD-842C-920C798A3EF7}"/>
                        </a:ext>
                      </a:extLst>
                    </p:cNvPr>
                    <p:cNvGrpSpPr/>
                    <p:nvPr/>
                  </p:nvGrpSpPr>
                  <p:grpSpPr>
                    <a:xfrm rot="10800000">
                      <a:off x="2476500" y="802179"/>
                      <a:ext cx="1409700" cy="914400"/>
                      <a:chOff x="1066800" y="802179"/>
                      <a:chExt cx="1409700" cy="914400"/>
                    </a:xfrm>
                    <a:solidFill>
                      <a:srgbClr val="FFC0A4"/>
                    </a:solidFill>
                  </p:grpSpPr>
                  <p:pic>
                    <p:nvPicPr>
                      <p:cNvPr id="243" name="Graphic 242" descr="Marker with solid fill">
                        <a:extLst>
                          <a:ext uri="{FF2B5EF4-FFF2-40B4-BE49-F238E27FC236}">
                            <a16:creationId xmlns:a16="http://schemas.microsoft.com/office/drawing/2014/main" id="{49CC1EF1-DA93-E441-0781-C6B870DE12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244" name="Oval 243">
                        <a:extLst>
                          <a:ext uri="{FF2B5EF4-FFF2-40B4-BE49-F238E27FC236}">
                            <a16:creationId xmlns:a16="http://schemas.microsoft.com/office/drawing/2014/main" id="{AD79F995-BAF8-E469-5F2D-D7701E7F0AA9}"/>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70A66A87-3A87-DA78-ACE1-FBDBACD0F92F}"/>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7" name="Group 226">
                      <a:extLst>
                        <a:ext uri="{FF2B5EF4-FFF2-40B4-BE49-F238E27FC236}">
                          <a16:creationId xmlns:a16="http://schemas.microsoft.com/office/drawing/2014/main" id="{D8408010-455D-89C4-11BF-805B1CB61077}"/>
                        </a:ext>
                      </a:extLst>
                    </p:cNvPr>
                    <p:cNvGrpSpPr/>
                    <p:nvPr/>
                  </p:nvGrpSpPr>
                  <p:grpSpPr>
                    <a:xfrm>
                      <a:off x="1438558" y="1190873"/>
                      <a:ext cx="1043940" cy="914400"/>
                      <a:chOff x="1098258" y="802179"/>
                      <a:chExt cx="1043940" cy="914400"/>
                    </a:xfrm>
                  </p:grpSpPr>
                  <p:pic>
                    <p:nvPicPr>
                      <p:cNvPr id="240" name="Graphic 239" descr="Marker with solid fill">
                        <a:extLst>
                          <a:ext uri="{FF2B5EF4-FFF2-40B4-BE49-F238E27FC236}">
                            <a16:creationId xmlns:a16="http://schemas.microsoft.com/office/drawing/2014/main" id="{AE6EC350-416A-553A-893E-82E848E04A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241" name="Oval 240">
                        <a:extLst>
                          <a:ext uri="{FF2B5EF4-FFF2-40B4-BE49-F238E27FC236}">
                            <a16:creationId xmlns:a16="http://schemas.microsoft.com/office/drawing/2014/main" id="{595E2D1D-C81C-CFA3-5375-9C26E57BAC79}"/>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8D72DEA5-6627-5B4F-EC7B-3DC54B10DB12}"/>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8" name="Group 227">
                      <a:extLst>
                        <a:ext uri="{FF2B5EF4-FFF2-40B4-BE49-F238E27FC236}">
                          <a16:creationId xmlns:a16="http://schemas.microsoft.com/office/drawing/2014/main" id="{1578DE6F-BED9-A551-86E5-207802740934}"/>
                        </a:ext>
                      </a:extLst>
                    </p:cNvPr>
                    <p:cNvGrpSpPr/>
                    <p:nvPr/>
                  </p:nvGrpSpPr>
                  <p:grpSpPr>
                    <a:xfrm rot="10800000">
                      <a:off x="2481305" y="1190873"/>
                      <a:ext cx="981627" cy="914400"/>
                      <a:chOff x="1032944" y="802179"/>
                      <a:chExt cx="1080957" cy="914400"/>
                    </a:xfrm>
                    <a:solidFill>
                      <a:srgbClr val="FFC0A4"/>
                    </a:solidFill>
                  </p:grpSpPr>
                  <p:pic>
                    <p:nvPicPr>
                      <p:cNvPr id="237" name="Graphic 236" descr="Marker with solid fill">
                        <a:extLst>
                          <a:ext uri="{FF2B5EF4-FFF2-40B4-BE49-F238E27FC236}">
                            <a16:creationId xmlns:a16="http://schemas.microsoft.com/office/drawing/2014/main" id="{26C2D0C1-9FEF-3C5E-7B58-81428A05EF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238" name="Oval 237">
                        <a:extLst>
                          <a:ext uri="{FF2B5EF4-FFF2-40B4-BE49-F238E27FC236}">
                            <a16:creationId xmlns:a16="http://schemas.microsoft.com/office/drawing/2014/main" id="{E6D1C438-6F38-60FF-94A5-63D061971290}"/>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AC36BE6F-65E4-C2D8-9E1C-EB45D3576C8F}"/>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9" name="Group 228">
                      <a:extLst>
                        <a:ext uri="{FF2B5EF4-FFF2-40B4-BE49-F238E27FC236}">
                          <a16:creationId xmlns:a16="http://schemas.microsoft.com/office/drawing/2014/main" id="{E3997489-FA62-82DD-FBAC-A540F0527293}"/>
                        </a:ext>
                      </a:extLst>
                    </p:cNvPr>
                    <p:cNvGrpSpPr/>
                    <p:nvPr/>
                  </p:nvGrpSpPr>
                  <p:grpSpPr>
                    <a:xfrm>
                      <a:off x="1723447" y="1639603"/>
                      <a:ext cx="914400" cy="914400"/>
                      <a:chOff x="1113987" y="802179"/>
                      <a:chExt cx="914400" cy="914400"/>
                    </a:xfrm>
                  </p:grpSpPr>
                  <p:pic>
                    <p:nvPicPr>
                      <p:cNvPr id="234" name="Graphic 233" descr="Marker with solid fill">
                        <a:extLst>
                          <a:ext uri="{FF2B5EF4-FFF2-40B4-BE49-F238E27FC236}">
                            <a16:creationId xmlns:a16="http://schemas.microsoft.com/office/drawing/2014/main" id="{1C2C9DE2-1F29-5739-59EC-2FD5112407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235" name="Oval 234">
                        <a:extLst>
                          <a:ext uri="{FF2B5EF4-FFF2-40B4-BE49-F238E27FC236}">
                            <a16:creationId xmlns:a16="http://schemas.microsoft.com/office/drawing/2014/main" id="{37C008F5-C88F-A063-2CFC-F4A08D6F722A}"/>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EFCE7286-1E11-D8F9-9C26-DFB358A0B25E}"/>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FD3C2C99-E9F4-7108-93A6-616A374F1C94}"/>
                        </a:ext>
                      </a:extLst>
                    </p:cNvPr>
                    <p:cNvGrpSpPr/>
                    <p:nvPr/>
                  </p:nvGrpSpPr>
                  <p:grpSpPr>
                    <a:xfrm rot="10800000">
                      <a:off x="2370110" y="1638333"/>
                      <a:ext cx="830375" cy="914400"/>
                      <a:chOff x="1009908" y="802199"/>
                      <a:chExt cx="914400" cy="914400"/>
                    </a:xfrm>
                    <a:solidFill>
                      <a:srgbClr val="FFC0A4"/>
                    </a:solidFill>
                  </p:grpSpPr>
                  <p:pic>
                    <p:nvPicPr>
                      <p:cNvPr id="231" name="Graphic 230" descr="Marker with solid fill">
                        <a:extLst>
                          <a:ext uri="{FF2B5EF4-FFF2-40B4-BE49-F238E27FC236}">
                            <a16:creationId xmlns:a16="http://schemas.microsoft.com/office/drawing/2014/main" id="{7B4C75AF-B5AB-35E4-0ED7-F0FDDDC9D0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232" name="Oval 231">
                        <a:extLst>
                          <a:ext uri="{FF2B5EF4-FFF2-40B4-BE49-F238E27FC236}">
                            <a16:creationId xmlns:a16="http://schemas.microsoft.com/office/drawing/2014/main" id="{90666B66-1A62-CEF3-05FC-789234944EBF}"/>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080B2DD3-EA79-4981-9184-A07AADB91A3C}"/>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6" name="Group 5">
              <a:extLst>
                <a:ext uri="{FF2B5EF4-FFF2-40B4-BE49-F238E27FC236}">
                  <a16:creationId xmlns:a16="http://schemas.microsoft.com/office/drawing/2014/main" id="{F63F88C1-A1B4-8E08-0424-853A27519488}"/>
                </a:ext>
              </a:extLst>
            </p:cNvPr>
            <p:cNvGrpSpPr/>
            <p:nvPr/>
          </p:nvGrpSpPr>
          <p:grpSpPr>
            <a:xfrm>
              <a:off x="1062417" y="9257542"/>
              <a:ext cx="2837784" cy="9724190"/>
              <a:chOff x="1061858" y="-91462"/>
              <a:chExt cx="2837784" cy="9724190"/>
            </a:xfrm>
          </p:grpSpPr>
          <p:grpSp>
            <p:nvGrpSpPr>
              <p:cNvPr id="7" name="Group 6">
                <a:extLst>
                  <a:ext uri="{FF2B5EF4-FFF2-40B4-BE49-F238E27FC236}">
                    <a16:creationId xmlns:a16="http://schemas.microsoft.com/office/drawing/2014/main" id="{4AD7D573-9EA7-4A08-706D-9E2001853888}"/>
                  </a:ext>
                </a:extLst>
              </p:cNvPr>
              <p:cNvGrpSpPr/>
              <p:nvPr/>
            </p:nvGrpSpPr>
            <p:grpSpPr>
              <a:xfrm>
                <a:off x="1066800" y="-91462"/>
                <a:ext cx="2832842" cy="5041546"/>
                <a:chOff x="1066800" y="-91462"/>
                <a:chExt cx="2832842" cy="5041546"/>
              </a:xfrm>
            </p:grpSpPr>
            <p:grpSp>
              <p:nvGrpSpPr>
                <p:cNvPr id="114" name="Group 113">
                  <a:extLst>
                    <a:ext uri="{FF2B5EF4-FFF2-40B4-BE49-F238E27FC236}">
                      <a16:creationId xmlns:a16="http://schemas.microsoft.com/office/drawing/2014/main" id="{3B41D93D-FA8D-9884-9665-214CE8EB8636}"/>
                    </a:ext>
                  </a:extLst>
                </p:cNvPr>
                <p:cNvGrpSpPr/>
                <p:nvPr/>
              </p:nvGrpSpPr>
              <p:grpSpPr>
                <a:xfrm>
                  <a:off x="1066800" y="-91462"/>
                  <a:ext cx="2830137" cy="2701682"/>
                  <a:chOff x="1066800" y="-91462"/>
                  <a:chExt cx="2830137" cy="2701682"/>
                </a:xfrm>
              </p:grpSpPr>
              <p:grpSp>
                <p:nvGrpSpPr>
                  <p:cNvPr id="167" name="Group 166">
                    <a:extLst>
                      <a:ext uri="{FF2B5EF4-FFF2-40B4-BE49-F238E27FC236}">
                        <a16:creationId xmlns:a16="http://schemas.microsoft.com/office/drawing/2014/main" id="{AFDDCD1F-ABF1-338A-19E9-7EDC3F4E1F5F}"/>
                      </a:ext>
                    </a:extLst>
                  </p:cNvPr>
                  <p:cNvGrpSpPr/>
                  <p:nvPr/>
                </p:nvGrpSpPr>
                <p:grpSpPr>
                  <a:xfrm>
                    <a:off x="1066800" y="802179"/>
                    <a:ext cx="2819400" cy="1808041"/>
                    <a:chOff x="1066800" y="802179"/>
                    <a:chExt cx="2819400" cy="1808041"/>
                  </a:xfrm>
                </p:grpSpPr>
                <p:grpSp>
                  <p:nvGrpSpPr>
                    <p:cNvPr id="194" name="Group 193">
                      <a:extLst>
                        <a:ext uri="{FF2B5EF4-FFF2-40B4-BE49-F238E27FC236}">
                          <a16:creationId xmlns:a16="http://schemas.microsoft.com/office/drawing/2014/main" id="{1599FFA4-D06F-9903-5A29-1607DC6C14AD}"/>
                        </a:ext>
                      </a:extLst>
                    </p:cNvPr>
                    <p:cNvGrpSpPr/>
                    <p:nvPr/>
                  </p:nvGrpSpPr>
                  <p:grpSpPr>
                    <a:xfrm>
                      <a:off x="1066800" y="802179"/>
                      <a:ext cx="1409700" cy="914400"/>
                      <a:chOff x="1066800" y="802179"/>
                      <a:chExt cx="1409700" cy="914400"/>
                    </a:xfrm>
                  </p:grpSpPr>
                  <p:pic>
                    <p:nvPicPr>
                      <p:cNvPr id="216" name="Graphic 215" descr="Marker with solid fill">
                        <a:extLst>
                          <a:ext uri="{FF2B5EF4-FFF2-40B4-BE49-F238E27FC236}">
                            <a16:creationId xmlns:a16="http://schemas.microsoft.com/office/drawing/2014/main" id="{536A269F-336F-93DC-D725-37A824BBC7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217" name="Oval 216">
                        <a:extLst>
                          <a:ext uri="{FF2B5EF4-FFF2-40B4-BE49-F238E27FC236}">
                            <a16:creationId xmlns:a16="http://schemas.microsoft.com/office/drawing/2014/main" id="{2F85B99B-90F6-FE55-BAFD-14892B47BB37}"/>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A62FB62E-EFBF-F0EE-F3F0-DBDB7417B8A0}"/>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a:extLst>
                        <a:ext uri="{FF2B5EF4-FFF2-40B4-BE49-F238E27FC236}">
                          <a16:creationId xmlns:a16="http://schemas.microsoft.com/office/drawing/2014/main" id="{F2E49168-1949-F79A-1CD2-509D9447B0D0}"/>
                        </a:ext>
                      </a:extLst>
                    </p:cNvPr>
                    <p:cNvGrpSpPr/>
                    <p:nvPr/>
                  </p:nvGrpSpPr>
                  <p:grpSpPr>
                    <a:xfrm rot="10800000">
                      <a:off x="2476500" y="802179"/>
                      <a:ext cx="1409700" cy="914400"/>
                      <a:chOff x="1066800" y="802179"/>
                      <a:chExt cx="1409700" cy="914400"/>
                    </a:xfrm>
                    <a:solidFill>
                      <a:srgbClr val="FFC0A4"/>
                    </a:solidFill>
                  </p:grpSpPr>
                  <p:pic>
                    <p:nvPicPr>
                      <p:cNvPr id="213" name="Graphic 212" descr="Marker with solid fill">
                        <a:extLst>
                          <a:ext uri="{FF2B5EF4-FFF2-40B4-BE49-F238E27FC236}">
                            <a16:creationId xmlns:a16="http://schemas.microsoft.com/office/drawing/2014/main" id="{2E578AA3-8469-B9DA-2F0F-85F364E1FB3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214" name="Oval 213">
                        <a:extLst>
                          <a:ext uri="{FF2B5EF4-FFF2-40B4-BE49-F238E27FC236}">
                            <a16:creationId xmlns:a16="http://schemas.microsoft.com/office/drawing/2014/main" id="{EB2CBC89-29D1-030A-B319-7672D32A1B61}"/>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036DC9A3-3FEB-C1C5-40D0-A70E2E5BD321}"/>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a:extLst>
                        <a:ext uri="{FF2B5EF4-FFF2-40B4-BE49-F238E27FC236}">
                          <a16:creationId xmlns:a16="http://schemas.microsoft.com/office/drawing/2014/main" id="{BC86B48E-597D-9FE6-AAA3-735F6569B5CB}"/>
                        </a:ext>
                      </a:extLst>
                    </p:cNvPr>
                    <p:cNvGrpSpPr/>
                    <p:nvPr/>
                  </p:nvGrpSpPr>
                  <p:grpSpPr>
                    <a:xfrm>
                      <a:off x="1443052" y="1190873"/>
                      <a:ext cx="1043940" cy="914400"/>
                      <a:chOff x="1102752" y="802179"/>
                      <a:chExt cx="1043940" cy="914400"/>
                    </a:xfrm>
                  </p:grpSpPr>
                  <p:pic>
                    <p:nvPicPr>
                      <p:cNvPr id="210" name="Graphic 209" descr="Marker with solid fill">
                        <a:extLst>
                          <a:ext uri="{FF2B5EF4-FFF2-40B4-BE49-F238E27FC236}">
                            <a16:creationId xmlns:a16="http://schemas.microsoft.com/office/drawing/2014/main" id="{1A1E44EA-F9C2-BA28-948F-79966B203B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211" name="Oval 210">
                        <a:extLst>
                          <a:ext uri="{FF2B5EF4-FFF2-40B4-BE49-F238E27FC236}">
                            <a16:creationId xmlns:a16="http://schemas.microsoft.com/office/drawing/2014/main" id="{2C8B087C-BAD6-9E79-543E-008BC8614A57}"/>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576D89F1-1B96-A570-1B16-65534981675C}"/>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7" name="Group 196">
                      <a:extLst>
                        <a:ext uri="{FF2B5EF4-FFF2-40B4-BE49-F238E27FC236}">
                          <a16:creationId xmlns:a16="http://schemas.microsoft.com/office/drawing/2014/main" id="{AB588971-226E-EB2C-7BE3-5C0BBC0BF6D7}"/>
                        </a:ext>
                      </a:extLst>
                    </p:cNvPr>
                    <p:cNvGrpSpPr/>
                    <p:nvPr/>
                  </p:nvGrpSpPr>
                  <p:grpSpPr>
                    <a:xfrm rot="10800000">
                      <a:off x="2486673" y="1190883"/>
                      <a:ext cx="981622" cy="914400"/>
                      <a:chOff x="1027029" y="802169"/>
                      <a:chExt cx="1080952" cy="914400"/>
                    </a:xfrm>
                    <a:solidFill>
                      <a:srgbClr val="FFC0A4"/>
                    </a:solidFill>
                  </p:grpSpPr>
                  <p:pic>
                    <p:nvPicPr>
                      <p:cNvPr id="207" name="Graphic 206" descr="Marker with solid fill">
                        <a:extLst>
                          <a:ext uri="{FF2B5EF4-FFF2-40B4-BE49-F238E27FC236}">
                            <a16:creationId xmlns:a16="http://schemas.microsoft.com/office/drawing/2014/main" id="{F9C72286-6668-F953-26B5-C6CEE05BACD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208" name="Oval 207">
                        <a:extLst>
                          <a:ext uri="{FF2B5EF4-FFF2-40B4-BE49-F238E27FC236}">
                            <a16:creationId xmlns:a16="http://schemas.microsoft.com/office/drawing/2014/main" id="{8DA70274-B031-A702-E565-1ED4EAF3F4CC}"/>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CA40CC08-25F2-60DC-35CC-5C0E95DF52CB}"/>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Group 197">
                      <a:extLst>
                        <a:ext uri="{FF2B5EF4-FFF2-40B4-BE49-F238E27FC236}">
                          <a16:creationId xmlns:a16="http://schemas.microsoft.com/office/drawing/2014/main" id="{09BFBB16-0A65-05EB-0C76-EBACF797F01F}"/>
                        </a:ext>
                      </a:extLst>
                    </p:cNvPr>
                    <p:cNvGrpSpPr/>
                    <p:nvPr/>
                  </p:nvGrpSpPr>
                  <p:grpSpPr>
                    <a:xfrm>
                      <a:off x="1717365" y="1639603"/>
                      <a:ext cx="914400" cy="914400"/>
                      <a:chOff x="1107905" y="802179"/>
                      <a:chExt cx="914400" cy="914400"/>
                    </a:xfrm>
                  </p:grpSpPr>
                  <p:pic>
                    <p:nvPicPr>
                      <p:cNvPr id="204" name="Graphic 203" descr="Marker with solid fill">
                        <a:extLst>
                          <a:ext uri="{FF2B5EF4-FFF2-40B4-BE49-F238E27FC236}">
                            <a16:creationId xmlns:a16="http://schemas.microsoft.com/office/drawing/2014/main" id="{F33CE7E3-75C0-42D3-5B7F-A11B29C61D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205" name="Oval 204">
                        <a:extLst>
                          <a:ext uri="{FF2B5EF4-FFF2-40B4-BE49-F238E27FC236}">
                            <a16:creationId xmlns:a16="http://schemas.microsoft.com/office/drawing/2014/main" id="{AC835EA8-E091-FE54-2C8E-114CA2D8EF6F}"/>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AED9C221-81A6-AB9F-5794-576EC6F05B97}"/>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9" name="Group 198">
                      <a:extLst>
                        <a:ext uri="{FF2B5EF4-FFF2-40B4-BE49-F238E27FC236}">
                          <a16:creationId xmlns:a16="http://schemas.microsoft.com/office/drawing/2014/main" id="{079CAE47-DB4A-16D1-2158-9DBE63EE88FF}"/>
                        </a:ext>
                      </a:extLst>
                    </p:cNvPr>
                    <p:cNvGrpSpPr/>
                    <p:nvPr/>
                  </p:nvGrpSpPr>
                  <p:grpSpPr>
                    <a:xfrm rot="10800000">
                      <a:off x="2365105" y="1638353"/>
                      <a:ext cx="830375" cy="914400"/>
                      <a:chOff x="1015421" y="802179"/>
                      <a:chExt cx="914400" cy="914400"/>
                    </a:xfrm>
                    <a:solidFill>
                      <a:srgbClr val="FFC0A4"/>
                    </a:solidFill>
                  </p:grpSpPr>
                  <p:pic>
                    <p:nvPicPr>
                      <p:cNvPr id="201" name="Graphic 200" descr="Marker with solid fill">
                        <a:extLst>
                          <a:ext uri="{FF2B5EF4-FFF2-40B4-BE49-F238E27FC236}">
                            <a16:creationId xmlns:a16="http://schemas.microsoft.com/office/drawing/2014/main" id="{506AE5CF-E4A3-63B9-BD54-EC63842C657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202" name="Oval 201">
                        <a:extLst>
                          <a:ext uri="{FF2B5EF4-FFF2-40B4-BE49-F238E27FC236}">
                            <a16:creationId xmlns:a16="http://schemas.microsoft.com/office/drawing/2014/main" id="{24C2BFE3-2DA4-0DB6-3E84-489AB727B9F8}"/>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2EC9E892-C38E-093A-6857-16947BD5853E}"/>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0" name="Oval 199">
                      <a:extLst>
                        <a:ext uri="{FF2B5EF4-FFF2-40B4-BE49-F238E27FC236}">
                          <a16:creationId xmlns:a16="http://schemas.microsoft.com/office/drawing/2014/main" id="{340A7872-0F57-D24F-35B5-9F3951BCD6B7}"/>
                        </a:ext>
                      </a:extLst>
                    </p:cNvPr>
                    <p:cNvSpPr/>
                    <p:nvPr/>
                  </p:nvSpPr>
                  <p:spPr>
                    <a:xfrm>
                      <a:off x="2434170" y="2244460"/>
                      <a:ext cx="365760" cy="36576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D44260CD-21E3-30D9-1D0E-BAA5603D4BBA}"/>
                      </a:ext>
                    </a:extLst>
                  </p:cNvPr>
                  <p:cNvGrpSpPr/>
                  <p:nvPr/>
                </p:nvGrpSpPr>
                <p:grpSpPr>
                  <a:xfrm rot="10800000">
                    <a:off x="1077537" y="-91462"/>
                    <a:ext cx="2819400" cy="1808041"/>
                    <a:chOff x="1066800" y="802179"/>
                    <a:chExt cx="2819400" cy="1808041"/>
                  </a:xfrm>
                </p:grpSpPr>
                <p:grpSp>
                  <p:nvGrpSpPr>
                    <p:cNvPr id="169" name="Group 168">
                      <a:extLst>
                        <a:ext uri="{FF2B5EF4-FFF2-40B4-BE49-F238E27FC236}">
                          <a16:creationId xmlns:a16="http://schemas.microsoft.com/office/drawing/2014/main" id="{A3F14B49-6E03-048B-921A-33CADBB05D15}"/>
                        </a:ext>
                      </a:extLst>
                    </p:cNvPr>
                    <p:cNvGrpSpPr/>
                    <p:nvPr/>
                  </p:nvGrpSpPr>
                  <p:grpSpPr>
                    <a:xfrm>
                      <a:off x="1066800" y="802179"/>
                      <a:ext cx="1409700" cy="914400"/>
                      <a:chOff x="1066800" y="802179"/>
                      <a:chExt cx="1409700" cy="914400"/>
                    </a:xfrm>
                  </p:grpSpPr>
                  <p:pic>
                    <p:nvPicPr>
                      <p:cNvPr id="191" name="Graphic 190" descr="Marker with solid fill">
                        <a:extLst>
                          <a:ext uri="{FF2B5EF4-FFF2-40B4-BE49-F238E27FC236}">
                            <a16:creationId xmlns:a16="http://schemas.microsoft.com/office/drawing/2014/main" id="{5A5B6B76-A3BC-EAEB-C038-876FD1F52C3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192" name="Oval 191">
                        <a:extLst>
                          <a:ext uri="{FF2B5EF4-FFF2-40B4-BE49-F238E27FC236}">
                            <a16:creationId xmlns:a16="http://schemas.microsoft.com/office/drawing/2014/main" id="{9577F3C0-BF3A-F94E-38BC-553B20AB0BFC}"/>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4DA3089B-5455-79E7-66D8-DF63A4A86C0A}"/>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63E6E4A2-D9B6-2464-6E05-A94096B1FFFF}"/>
                        </a:ext>
                      </a:extLst>
                    </p:cNvPr>
                    <p:cNvGrpSpPr/>
                    <p:nvPr/>
                  </p:nvGrpSpPr>
                  <p:grpSpPr>
                    <a:xfrm rot="10800000">
                      <a:off x="2476500" y="802179"/>
                      <a:ext cx="1409700" cy="914400"/>
                      <a:chOff x="1066800" y="802179"/>
                      <a:chExt cx="1409700" cy="914400"/>
                    </a:xfrm>
                    <a:solidFill>
                      <a:srgbClr val="FFC0A4"/>
                    </a:solidFill>
                  </p:grpSpPr>
                  <p:pic>
                    <p:nvPicPr>
                      <p:cNvPr id="188" name="Graphic 187" descr="Marker with solid fill">
                        <a:extLst>
                          <a:ext uri="{FF2B5EF4-FFF2-40B4-BE49-F238E27FC236}">
                            <a16:creationId xmlns:a16="http://schemas.microsoft.com/office/drawing/2014/main" id="{1D216E7E-96DF-E89B-7415-54FC2E3F1A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89" name="Oval 188">
                        <a:extLst>
                          <a:ext uri="{FF2B5EF4-FFF2-40B4-BE49-F238E27FC236}">
                            <a16:creationId xmlns:a16="http://schemas.microsoft.com/office/drawing/2014/main" id="{4A41D07F-F8A6-D6AD-148C-DDA1DD8E96F0}"/>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5204F32B-1F7F-4EB6-B385-A217D80DC3C6}"/>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a:extLst>
                        <a:ext uri="{FF2B5EF4-FFF2-40B4-BE49-F238E27FC236}">
                          <a16:creationId xmlns:a16="http://schemas.microsoft.com/office/drawing/2014/main" id="{A6833075-8BAA-7B61-FC19-1F287C1DE591}"/>
                        </a:ext>
                      </a:extLst>
                    </p:cNvPr>
                    <p:cNvGrpSpPr/>
                    <p:nvPr/>
                  </p:nvGrpSpPr>
                  <p:grpSpPr>
                    <a:xfrm>
                      <a:off x="1438558" y="1190873"/>
                      <a:ext cx="1043940" cy="914400"/>
                      <a:chOff x="1098258" y="802179"/>
                      <a:chExt cx="1043940" cy="914400"/>
                    </a:xfrm>
                  </p:grpSpPr>
                  <p:pic>
                    <p:nvPicPr>
                      <p:cNvPr id="185" name="Graphic 184" descr="Marker with solid fill">
                        <a:extLst>
                          <a:ext uri="{FF2B5EF4-FFF2-40B4-BE49-F238E27FC236}">
                            <a16:creationId xmlns:a16="http://schemas.microsoft.com/office/drawing/2014/main" id="{2F53882C-4874-4CB0-71D2-AC0D2A19D0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186" name="Oval 185">
                        <a:extLst>
                          <a:ext uri="{FF2B5EF4-FFF2-40B4-BE49-F238E27FC236}">
                            <a16:creationId xmlns:a16="http://schemas.microsoft.com/office/drawing/2014/main" id="{3D05719A-537A-1513-1D0F-FF464DAB9285}"/>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818F69BC-4942-AD8D-8356-54030539EA0A}"/>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a:extLst>
                        <a:ext uri="{FF2B5EF4-FFF2-40B4-BE49-F238E27FC236}">
                          <a16:creationId xmlns:a16="http://schemas.microsoft.com/office/drawing/2014/main" id="{272090C3-B557-5541-1949-F16A32D73C50}"/>
                        </a:ext>
                      </a:extLst>
                    </p:cNvPr>
                    <p:cNvGrpSpPr/>
                    <p:nvPr/>
                  </p:nvGrpSpPr>
                  <p:grpSpPr>
                    <a:xfrm rot="10800000">
                      <a:off x="2481305" y="1190873"/>
                      <a:ext cx="981627" cy="914400"/>
                      <a:chOff x="1032944" y="802179"/>
                      <a:chExt cx="1080957" cy="914400"/>
                    </a:xfrm>
                    <a:solidFill>
                      <a:srgbClr val="FFC0A4"/>
                    </a:solidFill>
                  </p:grpSpPr>
                  <p:pic>
                    <p:nvPicPr>
                      <p:cNvPr id="182" name="Graphic 181" descr="Marker with solid fill">
                        <a:extLst>
                          <a:ext uri="{FF2B5EF4-FFF2-40B4-BE49-F238E27FC236}">
                            <a16:creationId xmlns:a16="http://schemas.microsoft.com/office/drawing/2014/main" id="{2EC76E01-7B67-56AC-E4E0-2D28968FB1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183" name="Oval 182">
                        <a:extLst>
                          <a:ext uri="{FF2B5EF4-FFF2-40B4-BE49-F238E27FC236}">
                            <a16:creationId xmlns:a16="http://schemas.microsoft.com/office/drawing/2014/main" id="{F0F9325F-8D2D-D90B-B043-5C8EFB5252CF}"/>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3CAF2E2E-F4B9-1F17-3450-9087D77C3D0B}"/>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C4DC6AE3-F296-933A-4ED9-898D791F5588}"/>
                        </a:ext>
                      </a:extLst>
                    </p:cNvPr>
                    <p:cNvGrpSpPr/>
                    <p:nvPr/>
                  </p:nvGrpSpPr>
                  <p:grpSpPr>
                    <a:xfrm>
                      <a:off x="1723447" y="1639603"/>
                      <a:ext cx="914400" cy="914400"/>
                      <a:chOff x="1113987" y="802179"/>
                      <a:chExt cx="914400" cy="914400"/>
                    </a:xfrm>
                  </p:grpSpPr>
                  <p:pic>
                    <p:nvPicPr>
                      <p:cNvPr id="179" name="Graphic 178" descr="Marker with solid fill">
                        <a:extLst>
                          <a:ext uri="{FF2B5EF4-FFF2-40B4-BE49-F238E27FC236}">
                            <a16:creationId xmlns:a16="http://schemas.microsoft.com/office/drawing/2014/main" id="{3207443E-55CD-6FC0-3464-019301EC29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180" name="Oval 179">
                        <a:extLst>
                          <a:ext uri="{FF2B5EF4-FFF2-40B4-BE49-F238E27FC236}">
                            <a16:creationId xmlns:a16="http://schemas.microsoft.com/office/drawing/2014/main" id="{3B18393E-2FD3-290A-1DEC-445CEC0F3438}"/>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0AD0D9F9-074E-44CF-EC00-A3BF9C49DF50}"/>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4" name="Group 173">
                      <a:extLst>
                        <a:ext uri="{FF2B5EF4-FFF2-40B4-BE49-F238E27FC236}">
                          <a16:creationId xmlns:a16="http://schemas.microsoft.com/office/drawing/2014/main" id="{187F8A78-5ADE-6997-6E99-D26E24A4BCFA}"/>
                        </a:ext>
                      </a:extLst>
                    </p:cNvPr>
                    <p:cNvGrpSpPr/>
                    <p:nvPr/>
                  </p:nvGrpSpPr>
                  <p:grpSpPr>
                    <a:xfrm rot="10800000">
                      <a:off x="2370110" y="1638333"/>
                      <a:ext cx="830375" cy="914400"/>
                      <a:chOff x="1009908" y="802199"/>
                      <a:chExt cx="914400" cy="914400"/>
                    </a:xfrm>
                    <a:solidFill>
                      <a:srgbClr val="FFC0A4"/>
                    </a:solidFill>
                  </p:grpSpPr>
                  <p:pic>
                    <p:nvPicPr>
                      <p:cNvPr id="176" name="Graphic 175" descr="Marker with solid fill">
                        <a:extLst>
                          <a:ext uri="{FF2B5EF4-FFF2-40B4-BE49-F238E27FC236}">
                            <a16:creationId xmlns:a16="http://schemas.microsoft.com/office/drawing/2014/main" id="{8B4BAD7D-3B14-6A80-AB0D-B19F9B3E7F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177" name="Oval 176">
                        <a:extLst>
                          <a:ext uri="{FF2B5EF4-FFF2-40B4-BE49-F238E27FC236}">
                            <a16:creationId xmlns:a16="http://schemas.microsoft.com/office/drawing/2014/main" id="{A6AB44DE-5540-2B28-C2A6-3AEC5CE8A0CF}"/>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B1FEC8AC-201C-954E-1AF5-E41C6FBD23B6}"/>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Oval 174">
                      <a:extLst>
                        <a:ext uri="{FF2B5EF4-FFF2-40B4-BE49-F238E27FC236}">
                          <a16:creationId xmlns:a16="http://schemas.microsoft.com/office/drawing/2014/main" id="{EA8D82AF-04CC-C06C-D2E5-D7DE98E97FCD}"/>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5" name="Group 114">
                  <a:extLst>
                    <a:ext uri="{FF2B5EF4-FFF2-40B4-BE49-F238E27FC236}">
                      <a16:creationId xmlns:a16="http://schemas.microsoft.com/office/drawing/2014/main" id="{14E4DA63-4538-B259-1E62-3B0E1E04FD3D}"/>
                    </a:ext>
                  </a:extLst>
                </p:cNvPr>
                <p:cNvGrpSpPr/>
                <p:nvPr/>
              </p:nvGrpSpPr>
              <p:grpSpPr>
                <a:xfrm flipH="1">
                  <a:off x="1069505" y="2304619"/>
                  <a:ext cx="2830137" cy="2645465"/>
                  <a:chOff x="1066800" y="-35245"/>
                  <a:chExt cx="2830137" cy="2645465"/>
                </a:xfrm>
              </p:grpSpPr>
              <p:grpSp>
                <p:nvGrpSpPr>
                  <p:cNvPr id="116" name="Group 115">
                    <a:extLst>
                      <a:ext uri="{FF2B5EF4-FFF2-40B4-BE49-F238E27FC236}">
                        <a16:creationId xmlns:a16="http://schemas.microsoft.com/office/drawing/2014/main" id="{0126C964-C5C8-05FA-7970-FCD4ED80C3E1}"/>
                      </a:ext>
                    </a:extLst>
                  </p:cNvPr>
                  <p:cNvGrpSpPr/>
                  <p:nvPr/>
                </p:nvGrpSpPr>
                <p:grpSpPr>
                  <a:xfrm>
                    <a:off x="1066800" y="802179"/>
                    <a:ext cx="2819400" cy="1808041"/>
                    <a:chOff x="1066800" y="802179"/>
                    <a:chExt cx="2819400" cy="1808041"/>
                  </a:xfrm>
                </p:grpSpPr>
                <p:grpSp>
                  <p:nvGrpSpPr>
                    <p:cNvPr id="142" name="Group 141">
                      <a:extLst>
                        <a:ext uri="{FF2B5EF4-FFF2-40B4-BE49-F238E27FC236}">
                          <a16:creationId xmlns:a16="http://schemas.microsoft.com/office/drawing/2014/main" id="{75DF8A93-8534-6B78-81BC-E612C6BA665A}"/>
                        </a:ext>
                      </a:extLst>
                    </p:cNvPr>
                    <p:cNvGrpSpPr/>
                    <p:nvPr/>
                  </p:nvGrpSpPr>
                  <p:grpSpPr>
                    <a:xfrm>
                      <a:off x="1066800" y="802179"/>
                      <a:ext cx="1409700" cy="914400"/>
                      <a:chOff x="1066800" y="802179"/>
                      <a:chExt cx="1409700" cy="914400"/>
                    </a:xfrm>
                  </p:grpSpPr>
                  <p:pic>
                    <p:nvPicPr>
                      <p:cNvPr id="164" name="Graphic 163" descr="Marker with solid fill">
                        <a:extLst>
                          <a:ext uri="{FF2B5EF4-FFF2-40B4-BE49-F238E27FC236}">
                            <a16:creationId xmlns:a16="http://schemas.microsoft.com/office/drawing/2014/main" id="{00E16036-2E05-3CB9-D470-259625264D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65" name="Oval 164">
                        <a:extLst>
                          <a:ext uri="{FF2B5EF4-FFF2-40B4-BE49-F238E27FC236}">
                            <a16:creationId xmlns:a16="http://schemas.microsoft.com/office/drawing/2014/main" id="{4E46768B-D0E7-8399-42A8-A8E06748073E}"/>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1BF4672E-159E-0469-E0ED-0A51BD67A0EA}"/>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a:extLst>
                        <a:ext uri="{FF2B5EF4-FFF2-40B4-BE49-F238E27FC236}">
                          <a16:creationId xmlns:a16="http://schemas.microsoft.com/office/drawing/2014/main" id="{467149B2-1BCD-C557-94EF-C04499740583}"/>
                        </a:ext>
                      </a:extLst>
                    </p:cNvPr>
                    <p:cNvGrpSpPr/>
                    <p:nvPr/>
                  </p:nvGrpSpPr>
                  <p:grpSpPr>
                    <a:xfrm rot="10800000">
                      <a:off x="2476500" y="802179"/>
                      <a:ext cx="1409700" cy="914400"/>
                      <a:chOff x="1066800" y="802179"/>
                      <a:chExt cx="1409700" cy="914400"/>
                    </a:xfrm>
                    <a:solidFill>
                      <a:srgbClr val="FFC0A4"/>
                    </a:solidFill>
                  </p:grpSpPr>
                  <p:pic>
                    <p:nvPicPr>
                      <p:cNvPr id="161" name="Graphic 160" descr="Marker with solid fill">
                        <a:extLst>
                          <a:ext uri="{FF2B5EF4-FFF2-40B4-BE49-F238E27FC236}">
                            <a16:creationId xmlns:a16="http://schemas.microsoft.com/office/drawing/2014/main" id="{08100E8C-8323-3202-DC4E-7BC3117F284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162" name="Oval 161">
                        <a:extLst>
                          <a:ext uri="{FF2B5EF4-FFF2-40B4-BE49-F238E27FC236}">
                            <a16:creationId xmlns:a16="http://schemas.microsoft.com/office/drawing/2014/main" id="{BD568768-96C4-4896-D4A0-2E055CFA86EE}"/>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27B5EDCE-22FA-AB47-CFCA-AC23765CD04B}"/>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9D908C58-082E-8B2A-434D-30C3D0BA9472}"/>
                        </a:ext>
                      </a:extLst>
                    </p:cNvPr>
                    <p:cNvGrpSpPr/>
                    <p:nvPr/>
                  </p:nvGrpSpPr>
                  <p:grpSpPr>
                    <a:xfrm>
                      <a:off x="1443052" y="1190873"/>
                      <a:ext cx="1043940" cy="914400"/>
                      <a:chOff x="1102752" y="802179"/>
                      <a:chExt cx="1043940" cy="914400"/>
                    </a:xfrm>
                  </p:grpSpPr>
                  <p:pic>
                    <p:nvPicPr>
                      <p:cNvPr id="158" name="Graphic 157" descr="Marker with solid fill">
                        <a:extLst>
                          <a:ext uri="{FF2B5EF4-FFF2-40B4-BE49-F238E27FC236}">
                            <a16:creationId xmlns:a16="http://schemas.microsoft.com/office/drawing/2014/main" id="{451F9470-73EA-241A-7C45-67DBF6FEE7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159" name="Oval 158">
                        <a:extLst>
                          <a:ext uri="{FF2B5EF4-FFF2-40B4-BE49-F238E27FC236}">
                            <a16:creationId xmlns:a16="http://schemas.microsoft.com/office/drawing/2014/main" id="{36513029-7B15-F307-60B0-875433F7FB4B}"/>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CA525BF9-0C87-8979-E202-D2D24DAB1598}"/>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a:extLst>
                        <a:ext uri="{FF2B5EF4-FFF2-40B4-BE49-F238E27FC236}">
                          <a16:creationId xmlns:a16="http://schemas.microsoft.com/office/drawing/2014/main" id="{7B9E42AB-2ED3-35EB-C08C-6A184736C0AD}"/>
                        </a:ext>
                      </a:extLst>
                    </p:cNvPr>
                    <p:cNvGrpSpPr/>
                    <p:nvPr/>
                  </p:nvGrpSpPr>
                  <p:grpSpPr>
                    <a:xfrm rot="10800000">
                      <a:off x="2486673" y="1190883"/>
                      <a:ext cx="981622" cy="914400"/>
                      <a:chOff x="1027029" y="802169"/>
                      <a:chExt cx="1080952" cy="914400"/>
                    </a:xfrm>
                    <a:solidFill>
                      <a:srgbClr val="FFC0A4"/>
                    </a:solidFill>
                  </p:grpSpPr>
                  <p:pic>
                    <p:nvPicPr>
                      <p:cNvPr id="155" name="Graphic 154" descr="Marker with solid fill">
                        <a:extLst>
                          <a:ext uri="{FF2B5EF4-FFF2-40B4-BE49-F238E27FC236}">
                            <a16:creationId xmlns:a16="http://schemas.microsoft.com/office/drawing/2014/main" id="{FDB8C36A-0D0C-150F-A715-5DBA1B1507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156" name="Oval 155">
                        <a:extLst>
                          <a:ext uri="{FF2B5EF4-FFF2-40B4-BE49-F238E27FC236}">
                            <a16:creationId xmlns:a16="http://schemas.microsoft.com/office/drawing/2014/main" id="{34235F20-AFF9-1284-6106-8CF5981A77BA}"/>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51D7201C-A7BF-4F48-AACF-7B7867C4EA75}"/>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a:extLst>
                        <a:ext uri="{FF2B5EF4-FFF2-40B4-BE49-F238E27FC236}">
                          <a16:creationId xmlns:a16="http://schemas.microsoft.com/office/drawing/2014/main" id="{3D6F8BF7-FEE1-78C6-8807-CD97D8E32901}"/>
                        </a:ext>
                      </a:extLst>
                    </p:cNvPr>
                    <p:cNvGrpSpPr/>
                    <p:nvPr/>
                  </p:nvGrpSpPr>
                  <p:grpSpPr>
                    <a:xfrm>
                      <a:off x="1717365" y="1639603"/>
                      <a:ext cx="914400" cy="914400"/>
                      <a:chOff x="1107905" y="802179"/>
                      <a:chExt cx="914400" cy="914400"/>
                    </a:xfrm>
                  </p:grpSpPr>
                  <p:pic>
                    <p:nvPicPr>
                      <p:cNvPr id="152" name="Graphic 151" descr="Marker with solid fill">
                        <a:extLst>
                          <a:ext uri="{FF2B5EF4-FFF2-40B4-BE49-F238E27FC236}">
                            <a16:creationId xmlns:a16="http://schemas.microsoft.com/office/drawing/2014/main" id="{A11BFDDF-BC09-FFE3-BFAC-837409CDBE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153" name="Oval 152">
                        <a:extLst>
                          <a:ext uri="{FF2B5EF4-FFF2-40B4-BE49-F238E27FC236}">
                            <a16:creationId xmlns:a16="http://schemas.microsoft.com/office/drawing/2014/main" id="{43FC2A84-5952-2047-C468-31E249EDDD32}"/>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3F060E1C-7E9F-82DC-977F-83867791FE41}"/>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30183379-6B82-74A9-C3BF-EC451E086733}"/>
                        </a:ext>
                      </a:extLst>
                    </p:cNvPr>
                    <p:cNvGrpSpPr/>
                    <p:nvPr/>
                  </p:nvGrpSpPr>
                  <p:grpSpPr>
                    <a:xfrm rot="10800000">
                      <a:off x="2365105" y="1638353"/>
                      <a:ext cx="830375" cy="914400"/>
                      <a:chOff x="1015421" y="802179"/>
                      <a:chExt cx="914400" cy="914400"/>
                    </a:xfrm>
                    <a:solidFill>
                      <a:srgbClr val="FFC0A4"/>
                    </a:solidFill>
                  </p:grpSpPr>
                  <p:pic>
                    <p:nvPicPr>
                      <p:cNvPr id="149" name="Graphic 148" descr="Marker with solid fill">
                        <a:extLst>
                          <a:ext uri="{FF2B5EF4-FFF2-40B4-BE49-F238E27FC236}">
                            <a16:creationId xmlns:a16="http://schemas.microsoft.com/office/drawing/2014/main" id="{27958369-50F1-5B85-DF67-651CF5196CF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150" name="Oval 149">
                        <a:extLst>
                          <a:ext uri="{FF2B5EF4-FFF2-40B4-BE49-F238E27FC236}">
                            <a16:creationId xmlns:a16="http://schemas.microsoft.com/office/drawing/2014/main" id="{545FF671-3313-04C6-B46E-2A867043EA56}"/>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BF5ACA35-0090-D9AC-7E01-9042370D7565}"/>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Oval 147">
                      <a:extLst>
                        <a:ext uri="{FF2B5EF4-FFF2-40B4-BE49-F238E27FC236}">
                          <a16:creationId xmlns:a16="http://schemas.microsoft.com/office/drawing/2014/main" id="{855FEAEE-3866-4E83-EA55-6383050939B6}"/>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6723CABC-6363-5359-B287-4D26B895633B}"/>
                      </a:ext>
                    </a:extLst>
                  </p:cNvPr>
                  <p:cNvGrpSpPr/>
                  <p:nvPr/>
                </p:nvGrpSpPr>
                <p:grpSpPr>
                  <a:xfrm rot="10800000">
                    <a:off x="1077537" y="-35245"/>
                    <a:ext cx="2819400" cy="1751824"/>
                    <a:chOff x="1066800" y="802179"/>
                    <a:chExt cx="2819400" cy="1751824"/>
                  </a:xfrm>
                </p:grpSpPr>
                <p:grpSp>
                  <p:nvGrpSpPr>
                    <p:cNvPr id="118" name="Group 117">
                      <a:extLst>
                        <a:ext uri="{FF2B5EF4-FFF2-40B4-BE49-F238E27FC236}">
                          <a16:creationId xmlns:a16="http://schemas.microsoft.com/office/drawing/2014/main" id="{37984F1E-D8B8-AB96-8216-ABE479931F82}"/>
                        </a:ext>
                      </a:extLst>
                    </p:cNvPr>
                    <p:cNvGrpSpPr/>
                    <p:nvPr/>
                  </p:nvGrpSpPr>
                  <p:grpSpPr>
                    <a:xfrm>
                      <a:off x="1066800" y="802179"/>
                      <a:ext cx="1409700" cy="914400"/>
                      <a:chOff x="1066800" y="802179"/>
                      <a:chExt cx="1409700" cy="914400"/>
                    </a:xfrm>
                  </p:grpSpPr>
                  <p:pic>
                    <p:nvPicPr>
                      <p:cNvPr id="139" name="Graphic 138" descr="Marker with solid fill">
                        <a:extLst>
                          <a:ext uri="{FF2B5EF4-FFF2-40B4-BE49-F238E27FC236}">
                            <a16:creationId xmlns:a16="http://schemas.microsoft.com/office/drawing/2014/main" id="{0C6AC597-6D9B-0BDB-F5AD-8899C48020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140" name="Oval 139">
                        <a:extLst>
                          <a:ext uri="{FF2B5EF4-FFF2-40B4-BE49-F238E27FC236}">
                            <a16:creationId xmlns:a16="http://schemas.microsoft.com/office/drawing/2014/main" id="{357BBCBE-8F0C-6EAC-0DEA-B80D853FD525}"/>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30FB1B3E-1A17-8387-1311-02FA2EE1CB49}"/>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52838EFC-76FC-5750-8728-11699350F241}"/>
                        </a:ext>
                      </a:extLst>
                    </p:cNvPr>
                    <p:cNvGrpSpPr/>
                    <p:nvPr/>
                  </p:nvGrpSpPr>
                  <p:grpSpPr>
                    <a:xfrm rot="10800000">
                      <a:off x="2476500" y="802179"/>
                      <a:ext cx="1409700" cy="914400"/>
                      <a:chOff x="1066800" y="802179"/>
                      <a:chExt cx="1409700" cy="914400"/>
                    </a:xfrm>
                    <a:solidFill>
                      <a:srgbClr val="FFC0A4"/>
                    </a:solidFill>
                  </p:grpSpPr>
                  <p:pic>
                    <p:nvPicPr>
                      <p:cNvPr id="136" name="Graphic 135" descr="Marker with solid fill">
                        <a:extLst>
                          <a:ext uri="{FF2B5EF4-FFF2-40B4-BE49-F238E27FC236}">
                            <a16:creationId xmlns:a16="http://schemas.microsoft.com/office/drawing/2014/main" id="{7B90103F-1884-0C34-2E50-FA91CEB2C2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37" name="Oval 136">
                        <a:extLst>
                          <a:ext uri="{FF2B5EF4-FFF2-40B4-BE49-F238E27FC236}">
                            <a16:creationId xmlns:a16="http://schemas.microsoft.com/office/drawing/2014/main" id="{8D1969EE-340D-28FE-0CFF-AD4F2F0C737B}"/>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40714108-43BD-3DC1-2084-AFA2E7F6A05A}"/>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68110E61-8D15-67B5-F93B-B9D7B8F07034}"/>
                        </a:ext>
                      </a:extLst>
                    </p:cNvPr>
                    <p:cNvGrpSpPr/>
                    <p:nvPr/>
                  </p:nvGrpSpPr>
                  <p:grpSpPr>
                    <a:xfrm>
                      <a:off x="1438558" y="1190873"/>
                      <a:ext cx="1043940" cy="914400"/>
                      <a:chOff x="1098258" y="802179"/>
                      <a:chExt cx="1043940" cy="914400"/>
                    </a:xfrm>
                  </p:grpSpPr>
                  <p:pic>
                    <p:nvPicPr>
                      <p:cNvPr id="133" name="Graphic 132" descr="Marker with solid fill">
                        <a:extLst>
                          <a:ext uri="{FF2B5EF4-FFF2-40B4-BE49-F238E27FC236}">
                            <a16:creationId xmlns:a16="http://schemas.microsoft.com/office/drawing/2014/main" id="{070161D5-B328-6E53-4EA0-5F28DA6BE0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134" name="Oval 133">
                        <a:extLst>
                          <a:ext uri="{FF2B5EF4-FFF2-40B4-BE49-F238E27FC236}">
                            <a16:creationId xmlns:a16="http://schemas.microsoft.com/office/drawing/2014/main" id="{3F348322-353F-76B9-7CC5-07ECDF9224C1}"/>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DF9A50A6-C76F-0D42-67CF-E1BA49540D5A}"/>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240CA78D-72C3-9AC3-2D6D-C072860CFEBE}"/>
                        </a:ext>
                      </a:extLst>
                    </p:cNvPr>
                    <p:cNvGrpSpPr/>
                    <p:nvPr/>
                  </p:nvGrpSpPr>
                  <p:grpSpPr>
                    <a:xfrm rot="10800000">
                      <a:off x="2481305" y="1190873"/>
                      <a:ext cx="981627" cy="914400"/>
                      <a:chOff x="1032944" y="802179"/>
                      <a:chExt cx="1080957" cy="914400"/>
                    </a:xfrm>
                    <a:solidFill>
                      <a:srgbClr val="FFC0A4"/>
                    </a:solidFill>
                  </p:grpSpPr>
                  <p:pic>
                    <p:nvPicPr>
                      <p:cNvPr id="130" name="Graphic 129" descr="Marker with solid fill">
                        <a:extLst>
                          <a:ext uri="{FF2B5EF4-FFF2-40B4-BE49-F238E27FC236}">
                            <a16:creationId xmlns:a16="http://schemas.microsoft.com/office/drawing/2014/main" id="{A29EB3C7-F4FF-FD45-D1AF-048A82E677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131" name="Oval 130">
                        <a:extLst>
                          <a:ext uri="{FF2B5EF4-FFF2-40B4-BE49-F238E27FC236}">
                            <a16:creationId xmlns:a16="http://schemas.microsoft.com/office/drawing/2014/main" id="{D5B3DA73-B314-EF51-EE21-2A36E2E8E70D}"/>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DCD4C727-C777-E6A8-967F-35FBAAAB77EC}"/>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BCDD8C63-10D6-BAAE-E121-AFD701266ADE}"/>
                        </a:ext>
                      </a:extLst>
                    </p:cNvPr>
                    <p:cNvGrpSpPr/>
                    <p:nvPr/>
                  </p:nvGrpSpPr>
                  <p:grpSpPr>
                    <a:xfrm>
                      <a:off x="1723447" y="1639603"/>
                      <a:ext cx="914400" cy="914400"/>
                      <a:chOff x="1113987" y="802179"/>
                      <a:chExt cx="914400" cy="914400"/>
                    </a:xfrm>
                  </p:grpSpPr>
                  <p:pic>
                    <p:nvPicPr>
                      <p:cNvPr id="127" name="Graphic 126" descr="Marker with solid fill">
                        <a:extLst>
                          <a:ext uri="{FF2B5EF4-FFF2-40B4-BE49-F238E27FC236}">
                            <a16:creationId xmlns:a16="http://schemas.microsoft.com/office/drawing/2014/main" id="{3B69D6A7-61DE-5928-826D-BD1AC0171F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128" name="Oval 127">
                        <a:extLst>
                          <a:ext uri="{FF2B5EF4-FFF2-40B4-BE49-F238E27FC236}">
                            <a16:creationId xmlns:a16="http://schemas.microsoft.com/office/drawing/2014/main" id="{5D6E9E56-5663-AE06-5657-066BD4EE687C}"/>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9D0CC15E-00B9-CA5A-8CC8-2AFC67D6814D}"/>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49116069-641F-DCAD-1698-3FA0646D29AD}"/>
                        </a:ext>
                      </a:extLst>
                    </p:cNvPr>
                    <p:cNvGrpSpPr/>
                    <p:nvPr/>
                  </p:nvGrpSpPr>
                  <p:grpSpPr>
                    <a:xfrm rot="10800000">
                      <a:off x="2370110" y="1638333"/>
                      <a:ext cx="830375" cy="914400"/>
                      <a:chOff x="1009908" y="802199"/>
                      <a:chExt cx="914400" cy="914400"/>
                    </a:xfrm>
                    <a:solidFill>
                      <a:srgbClr val="FFC0A4"/>
                    </a:solidFill>
                  </p:grpSpPr>
                  <p:pic>
                    <p:nvPicPr>
                      <p:cNvPr id="124" name="Graphic 123" descr="Marker with solid fill">
                        <a:extLst>
                          <a:ext uri="{FF2B5EF4-FFF2-40B4-BE49-F238E27FC236}">
                            <a16:creationId xmlns:a16="http://schemas.microsoft.com/office/drawing/2014/main" id="{C604663E-8B36-DD9C-D2E7-3C4C17276B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125" name="Oval 124">
                        <a:extLst>
                          <a:ext uri="{FF2B5EF4-FFF2-40B4-BE49-F238E27FC236}">
                            <a16:creationId xmlns:a16="http://schemas.microsoft.com/office/drawing/2014/main" id="{960ABC7B-75E4-93E0-030C-F08182D5239D}"/>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281D7EB3-AD81-9113-978D-E797B6E76C8C}"/>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8" name="Group 7">
                <a:extLst>
                  <a:ext uri="{FF2B5EF4-FFF2-40B4-BE49-F238E27FC236}">
                    <a16:creationId xmlns:a16="http://schemas.microsoft.com/office/drawing/2014/main" id="{53459408-6961-AB4D-63A2-7063C9DC3EB8}"/>
                  </a:ext>
                </a:extLst>
              </p:cNvPr>
              <p:cNvGrpSpPr/>
              <p:nvPr/>
            </p:nvGrpSpPr>
            <p:grpSpPr>
              <a:xfrm>
                <a:off x="1061858" y="4591182"/>
                <a:ext cx="2832842" cy="5041546"/>
                <a:chOff x="1066800" y="-91462"/>
                <a:chExt cx="2832842" cy="5041546"/>
              </a:xfrm>
            </p:grpSpPr>
            <p:grpSp>
              <p:nvGrpSpPr>
                <p:cNvPr id="9" name="Group 8">
                  <a:extLst>
                    <a:ext uri="{FF2B5EF4-FFF2-40B4-BE49-F238E27FC236}">
                      <a16:creationId xmlns:a16="http://schemas.microsoft.com/office/drawing/2014/main" id="{8F137024-3819-94B9-40CA-E07BF6E25234}"/>
                    </a:ext>
                  </a:extLst>
                </p:cNvPr>
                <p:cNvGrpSpPr/>
                <p:nvPr/>
              </p:nvGrpSpPr>
              <p:grpSpPr>
                <a:xfrm>
                  <a:off x="1066800" y="-91462"/>
                  <a:ext cx="2830137" cy="2701682"/>
                  <a:chOff x="1066800" y="-91462"/>
                  <a:chExt cx="2830137" cy="2701682"/>
                </a:xfrm>
              </p:grpSpPr>
              <p:grpSp>
                <p:nvGrpSpPr>
                  <p:cNvPr id="62" name="Group 61">
                    <a:extLst>
                      <a:ext uri="{FF2B5EF4-FFF2-40B4-BE49-F238E27FC236}">
                        <a16:creationId xmlns:a16="http://schemas.microsoft.com/office/drawing/2014/main" id="{95E021E1-D73D-061C-C94D-411E9A2688A3}"/>
                      </a:ext>
                    </a:extLst>
                  </p:cNvPr>
                  <p:cNvGrpSpPr/>
                  <p:nvPr/>
                </p:nvGrpSpPr>
                <p:grpSpPr>
                  <a:xfrm>
                    <a:off x="1066800" y="802179"/>
                    <a:ext cx="2819400" cy="1808041"/>
                    <a:chOff x="1066800" y="802179"/>
                    <a:chExt cx="2819400" cy="1808041"/>
                  </a:xfrm>
                </p:grpSpPr>
                <p:grpSp>
                  <p:nvGrpSpPr>
                    <p:cNvPr id="89" name="Group 88">
                      <a:extLst>
                        <a:ext uri="{FF2B5EF4-FFF2-40B4-BE49-F238E27FC236}">
                          <a16:creationId xmlns:a16="http://schemas.microsoft.com/office/drawing/2014/main" id="{62BC2765-7241-6D6E-2D8E-674C3DECA4F9}"/>
                        </a:ext>
                      </a:extLst>
                    </p:cNvPr>
                    <p:cNvGrpSpPr/>
                    <p:nvPr/>
                  </p:nvGrpSpPr>
                  <p:grpSpPr>
                    <a:xfrm>
                      <a:off x="1066800" y="802179"/>
                      <a:ext cx="1409700" cy="914400"/>
                      <a:chOff x="1066800" y="802179"/>
                      <a:chExt cx="1409700" cy="914400"/>
                    </a:xfrm>
                  </p:grpSpPr>
                  <p:pic>
                    <p:nvPicPr>
                      <p:cNvPr id="111" name="Graphic 110" descr="Marker with solid fill">
                        <a:extLst>
                          <a:ext uri="{FF2B5EF4-FFF2-40B4-BE49-F238E27FC236}">
                            <a16:creationId xmlns:a16="http://schemas.microsoft.com/office/drawing/2014/main" id="{7B04A47B-3351-4126-57A8-BF5812835A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12" name="Oval 111">
                        <a:extLst>
                          <a:ext uri="{FF2B5EF4-FFF2-40B4-BE49-F238E27FC236}">
                            <a16:creationId xmlns:a16="http://schemas.microsoft.com/office/drawing/2014/main" id="{8B680329-6395-4382-9572-F1365F88A054}"/>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ECCC2185-D79E-7422-C929-0B9E4865DFB1}"/>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4C0572B5-08B6-BE5E-7E6F-5D50FD005E2E}"/>
                        </a:ext>
                      </a:extLst>
                    </p:cNvPr>
                    <p:cNvGrpSpPr/>
                    <p:nvPr/>
                  </p:nvGrpSpPr>
                  <p:grpSpPr>
                    <a:xfrm rot="10800000">
                      <a:off x="2476500" y="802179"/>
                      <a:ext cx="1409700" cy="914400"/>
                      <a:chOff x="1066800" y="802179"/>
                      <a:chExt cx="1409700" cy="914400"/>
                    </a:xfrm>
                    <a:solidFill>
                      <a:srgbClr val="FFC0A4"/>
                    </a:solidFill>
                  </p:grpSpPr>
                  <p:pic>
                    <p:nvPicPr>
                      <p:cNvPr id="108" name="Graphic 107" descr="Marker with solid fill">
                        <a:extLst>
                          <a:ext uri="{FF2B5EF4-FFF2-40B4-BE49-F238E27FC236}">
                            <a16:creationId xmlns:a16="http://schemas.microsoft.com/office/drawing/2014/main" id="{F991BE65-801B-01AC-E39C-E5D8BB3469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109" name="Oval 108">
                        <a:extLst>
                          <a:ext uri="{FF2B5EF4-FFF2-40B4-BE49-F238E27FC236}">
                            <a16:creationId xmlns:a16="http://schemas.microsoft.com/office/drawing/2014/main" id="{64C910A2-5AFD-0FAA-7973-E2A90B1A82AC}"/>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939528C-929B-FD69-24EF-5D2DC929BA39}"/>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A12E3AAF-1C50-905C-57AA-9733BFF451AB}"/>
                        </a:ext>
                      </a:extLst>
                    </p:cNvPr>
                    <p:cNvGrpSpPr/>
                    <p:nvPr/>
                  </p:nvGrpSpPr>
                  <p:grpSpPr>
                    <a:xfrm>
                      <a:off x="1443052" y="1190873"/>
                      <a:ext cx="1043940" cy="914400"/>
                      <a:chOff x="1102752" y="802179"/>
                      <a:chExt cx="1043940" cy="914400"/>
                    </a:xfrm>
                  </p:grpSpPr>
                  <p:pic>
                    <p:nvPicPr>
                      <p:cNvPr id="105" name="Graphic 104" descr="Marker with solid fill">
                        <a:extLst>
                          <a:ext uri="{FF2B5EF4-FFF2-40B4-BE49-F238E27FC236}">
                            <a16:creationId xmlns:a16="http://schemas.microsoft.com/office/drawing/2014/main" id="{A49038F2-E4B9-C45A-CF3B-FB290E5D14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106" name="Oval 105">
                        <a:extLst>
                          <a:ext uri="{FF2B5EF4-FFF2-40B4-BE49-F238E27FC236}">
                            <a16:creationId xmlns:a16="http://schemas.microsoft.com/office/drawing/2014/main" id="{1A765FB6-4EB2-D205-65F3-8E0F6431CC24}"/>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27424362-4043-AFED-57C9-95A2FB406B52}"/>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36C7777B-0725-4F23-DEF8-8CFD52CF316C}"/>
                        </a:ext>
                      </a:extLst>
                    </p:cNvPr>
                    <p:cNvGrpSpPr/>
                    <p:nvPr/>
                  </p:nvGrpSpPr>
                  <p:grpSpPr>
                    <a:xfrm rot="10800000">
                      <a:off x="2486673" y="1190883"/>
                      <a:ext cx="981622" cy="914400"/>
                      <a:chOff x="1027029" y="802169"/>
                      <a:chExt cx="1080952" cy="914400"/>
                    </a:xfrm>
                    <a:solidFill>
                      <a:srgbClr val="FFC0A4"/>
                    </a:solidFill>
                  </p:grpSpPr>
                  <p:pic>
                    <p:nvPicPr>
                      <p:cNvPr id="102" name="Graphic 101" descr="Marker with solid fill">
                        <a:extLst>
                          <a:ext uri="{FF2B5EF4-FFF2-40B4-BE49-F238E27FC236}">
                            <a16:creationId xmlns:a16="http://schemas.microsoft.com/office/drawing/2014/main" id="{1194226B-397D-74DD-FDF8-B4E3C62E83A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103" name="Oval 102">
                        <a:extLst>
                          <a:ext uri="{FF2B5EF4-FFF2-40B4-BE49-F238E27FC236}">
                            <a16:creationId xmlns:a16="http://schemas.microsoft.com/office/drawing/2014/main" id="{BF7A10A4-56FB-6323-B234-7DDA779031D7}"/>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03A756EF-A509-F93A-098A-6B9E6A7DC8DA}"/>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1E27A36A-C9AF-D76A-926C-0EB8085C4AE5}"/>
                        </a:ext>
                      </a:extLst>
                    </p:cNvPr>
                    <p:cNvGrpSpPr/>
                    <p:nvPr/>
                  </p:nvGrpSpPr>
                  <p:grpSpPr>
                    <a:xfrm>
                      <a:off x="1717365" y="1639603"/>
                      <a:ext cx="914400" cy="914400"/>
                      <a:chOff x="1107905" y="802179"/>
                      <a:chExt cx="914400" cy="914400"/>
                    </a:xfrm>
                  </p:grpSpPr>
                  <p:pic>
                    <p:nvPicPr>
                      <p:cNvPr id="99" name="Graphic 98" descr="Marker with solid fill">
                        <a:extLst>
                          <a:ext uri="{FF2B5EF4-FFF2-40B4-BE49-F238E27FC236}">
                            <a16:creationId xmlns:a16="http://schemas.microsoft.com/office/drawing/2014/main" id="{D151CFBE-7B06-F916-8427-D0C10F6A7B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100" name="Oval 99">
                        <a:extLst>
                          <a:ext uri="{FF2B5EF4-FFF2-40B4-BE49-F238E27FC236}">
                            <a16:creationId xmlns:a16="http://schemas.microsoft.com/office/drawing/2014/main" id="{D499E5D4-A941-02DC-22B0-AFA5E122BC23}"/>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D682DE99-6C55-1A4F-6703-916042CF1E05}"/>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D4DF8C14-A195-B7FC-D9E4-17AA66D0BB9E}"/>
                        </a:ext>
                      </a:extLst>
                    </p:cNvPr>
                    <p:cNvGrpSpPr/>
                    <p:nvPr/>
                  </p:nvGrpSpPr>
                  <p:grpSpPr>
                    <a:xfrm rot="10800000">
                      <a:off x="2365105" y="1638353"/>
                      <a:ext cx="830375" cy="914400"/>
                      <a:chOff x="1015421" y="802179"/>
                      <a:chExt cx="914400" cy="914400"/>
                    </a:xfrm>
                    <a:solidFill>
                      <a:srgbClr val="FFC0A4"/>
                    </a:solidFill>
                  </p:grpSpPr>
                  <p:pic>
                    <p:nvPicPr>
                      <p:cNvPr id="96" name="Graphic 95" descr="Marker with solid fill">
                        <a:extLst>
                          <a:ext uri="{FF2B5EF4-FFF2-40B4-BE49-F238E27FC236}">
                            <a16:creationId xmlns:a16="http://schemas.microsoft.com/office/drawing/2014/main" id="{CB5D355B-EB99-16B4-D0B7-F8116336F8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97" name="Oval 96">
                        <a:extLst>
                          <a:ext uri="{FF2B5EF4-FFF2-40B4-BE49-F238E27FC236}">
                            <a16:creationId xmlns:a16="http://schemas.microsoft.com/office/drawing/2014/main" id="{2B6A5D42-7A4E-6520-1D7B-587FDA51C75D}"/>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7697DC98-CDCA-8F10-345D-76B346D10BC1}"/>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Oval 94">
                      <a:extLst>
                        <a:ext uri="{FF2B5EF4-FFF2-40B4-BE49-F238E27FC236}">
                          <a16:creationId xmlns:a16="http://schemas.microsoft.com/office/drawing/2014/main" id="{07812C4F-A3C6-EB16-910C-A58B936584F3}"/>
                        </a:ext>
                      </a:extLst>
                    </p:cNvPr>
                    <p:cNvSpPr/>
                    <p:nvPr/>
                  </p:nvSpPr>
                  <p:spPr>
                    <a:xfrm>
                      <a:off x="2434170" y="2244460"/>
                      <a:ext cx="365760" cy="36576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6442EF50-F2A2-5008-CB3E-2DF3ADF4B2C7}"/>
                      </a:ext>
                    </a:extLst>
                  </p:cNvPr>
                  <p:cNvGrpSpPr/>
                  <p:nvPr/>
                </p:nvGrpSpPr>
                <p:grpSpPr>
                  <a:xfrm rot="10800000">
                    <a:off x="1077537" y="-91462"/>
                    <a:ext cx="2819400" cy="1808041"/>
                    <a:chOff x="1066800" y="802179"/>
                    <a:chExt cx="2819400" cy="1808041"/>
                  </a:xfrm>
                </p:grpSpPr>
                <p:grpSp>
                  <p:nvGrpSpPr>
                    <p:cNvPr id="64" name="Group 63">
                      <a:extLst>
                        <a:ext uri="{FF2B5EF4-FFF2-40B4-BE49-F238E27FC236}">
                          <a16:creationId xmlns:a16="http://schemas.microsoft.com/office/drawing/2014/main" id="{0AE35C24-922B-EEE0-90AE-C24AEF0F46FA}"/>
                        </a:ext>
                      </a:extLst>
                    </p:cNvPr>
                    <p:cNvGrpSpPr/>
                    <p:nvPr/>
                  </p:nvGrpSpPr>
                  <p:grpSpPr>
                    <a:xfrm>
                      <a:off x="1066800" y="802179"/>
                      <a:ext cx="1409700" cy="914400"/>
                      <a:chOff x="1066800" y="802179"/>
                      <a:chExt cx="1409700" cy="914400"/>
                    </a:xfrm>
                  </p:grpSpPr>
                  <p:pic>
                    <p:nvPicPr>
                      <p:cNvPr id="86" name="Graphic 85" descr="Marker with solid fill">
                        <a:extLst>
                          <a:ext uri="{FF2B5EF4-FFF2-40B4-BE49-F238E27FC236}">
                            <a16:creationId xmlns:a16="http://schemas.microsoft.com/office/drawing/2014/main" id="{4551E8D2-07D2-FC4C-3271-1EE7E8589A8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87" name="Oval 86">
                        <a:extLst>
                          <a:ext uri="{FF2B5EF4-FFF2-40B4-BE49-F238E27FC236}">
                            <a16:creationId xmlns:a16="http://schemas.microsoft.com/office/drawing/2014/main" id="{9E217510-707D-E4B8-0323-F64C0FC3DE16}"/>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F3CC3B10-EF13-DC9C-9F1A-FB0388F52CED}"/>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913E4CEE-9D78-7F4E-3365-62433B691109}"/>
                        </a:ext>
                      </a:extLst>
                    </p:cNvPr>
                    <p:cNvGrpSpPr/>
                    <p:nvPr/>
                  </p:nvGrpSpPr>
                  <p:grpSpPr>
                    <a:xfrm rot="10800000">
                      <a:off x="2476500" y="802179"/>
                      <a:ext cx="1409700" cy="914400"/>
                      <a:chOff x="1066800" y="802179"/>
                      <a:chExt cx="1409700" cy="914400"/>
                    </a:xfrm>
                    <a:solidFill>
                      <a:srgbClr val="FFC0A4"/>
                    </a:solidFill>
                  </p:grpSpPr>
                  <p:pic>
                    <p:nvPicPr>
                      <p:cNvPr id="83" name="Graphic 82" descr="Marker with solid fill">
                        <a:extLst>
                          <a:ext uri="{FF2B5EF4-FFF2-40B4-BE49-F238E27FC236}">
                            <a16:creationId xmlns:a16="http://schemas.microsoft.com/office/drawing/2014/main" id="{5091C2BA-3074-9E9D-8127-2078D7F0D7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84" name="Oval 83">
                        <a:extLst>
                          <a:ext uri="{FF2B5EF4-FFF2-40B4-BE49-F238E27FC236}">
                            <a16:creationId xmlns:a16="http://schemas.microsoft.com/office/drawing/2014/main" id="{20017E85-3E01-8EE1-D378-E8942F1316C2}"/>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B473EBEB-A4A4-091A-20D1-05D680F6F3A5}"/>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3E4E7EF4-B064-65C9-5CD5-1343F55A87A6}"/>
                        </a:ext>
                      </a:extLst>
                    </p:cNvPr>
                    <p:cNvGrpSpPr/>
                    <p:nvPr/>
                  </p:nvGrpSpPr>
                  <p:grpSpPr>
                    <a:xfrm>
                      <a:off x="1438558" y="1190873"/>
                      <a:ext cx="1043940" cy="914400"/>
                      <a:chOff x="1098258" y="802179"/>
                      <a:chExt cx="1043940" cy="914400"/>
                    </a:xfrm>
                  </p:grpSpPr>
                  <p:pic>
                    <p:nvPicPr>
                      <p:cNvPr id="80" name="Graphic 79" descr="Marker with solid fill">
                        <a:extLst>
                          <a:ext uri="{FF2B5EF4-FFF2-40B4-BE49-F238E27FC236}">
                            <a16:creationId xmlns:a16="http://schemas.microsoft.com/office/drawing/2014/main" id="{CAAE7470-485F-5499-46BB-1BECE68EBB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81" name="Oval 80">
                        <a:extLst>
                          <a:ext uri="{FF2B5EF4-FFF2-40B4-BE49-F238E27FC236}">
                            <a16:creationId xmlns:a16="http://schemas.microsoft.com/office/drawing/2014/main" id="{B70601C1-A011-4ED5-BB0B-FFFAC1915E19}"/>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7BFBF464-0734-A2CD-BA08-24E4908D13CB}"/>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D4698B09-CE86-6D1A-208B-0A3B9EE1C009}"/>
                        </a:ext>
                      </a:extLst>
                    </p:cNvPr>
                    <p:cNvGrpSpPr/>
                    <p:nvPr/>
                  </p:nvGrpSpPr>
                  <p:grpSpPr>
                    <a:xfrm rot="10800000">
                      <a:off x="2481305" y="1190873"/>
                      <a:ext cx="981627" cy="914400"/>
                      <a:chOff x="1032944" y="802179"/>
                      <a:chExt cx="1080957" cy="914400"/>
                    </a:xfrm>
                    <a:solidFill>
                      <a:srgbClr val="FFC0A4"/>
                    </a:solidFill>
                  </p:grpSpPr>
                  <p:pic>
                    <p:nvPicPr>
                      <p:cNvPr id="77" name="Graphic 76" descr="Marker with solid fill">
                        <a:extLst>
                          <a:ext uri="{FF2B5EF4-FFF2-40B4-BE49-F238E27FC236}">
                            <a16:creationId xmlns:a16="http://schemas.microsoft.com/office/drawing/2014/main" id="{03A65A3A-2BB2-B879-0D79-6CD3D955D9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78" name="Oval 77">
                        <a:extLst>
                          <a:ext uri="{FF2B5EF4-FFF2-40B4-BE49-F238E27FC236}">
                            <a16:creationId xmlns:a16="http://schemas.microsoft.com/office/drawing/2014/main" id="{88FD6002-FABB-F9C6-8412-FFD246B1D0EE}"/>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EAD294BA-7A86-B1E0-CD08-46D9F0D1F4DA}"/>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68E30A51-ADD6-FF51-EE92-C4CBFFA7E7EE}"/>
                        </a:ext>
                      </a:extLst>
                    </p:cNvPr>
                    <p:cNvGrpSpPr/>
                    <p:nvPr/>
                  </p:nvGrpSpPr>
                  <p:grpSpPr>
                    <a:xfrm>
                      <a:off x="1723447" y="1639603"/>
                      <a:ext cx="914400" cy="914400"/>
                      <a:chOff x="1113987" y="802179"/>
                      <a:chExt cx="914400" cy="914400"/>
                    </a:xfrm>
                  </p:grpSpPr>
                  <p:pic>
                    <p:nvPicPr>
                      <p:cNvPr id="74" name="Graphic 73" descr="Marker with solid fill">
                        <a:extLst>
                          <a:ext uri="{FF2B5EF4-FFF2-40B4-BE49-F238E27FC236}">
                            <a16:creationId xmlns:a16="http://schemas.microsoft.com/office/drawing/2014/main" id="{57FA53BE-0229-34EE-2AD0-26E65A8F7A3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75" name="Oval 74">
                        <a:extLst>
                          <a:ext uri="{FF2B5EF4-FFF2-40B4-BE49-F238E27FC236}">
                            <a16:creationId xmlns:a16="http://schemas.microsoft.com/office/drawing/2014/main" id="{DCF5E22C-6171-526B-4D25-7029511EC46C}"/>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771790B-DEB6-FD79-2C28-5012C287030E}"/>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7FD50690-9E2C-8BC3-EF5B-006A4B0DA6C5}"/>
                        </a:ext>
                      </a:extLst>
                    </p:cNvPr>
                    <p:cNvGrpSpPr/>
                    <p:nvPr/>
                  </p:nvGrpSpPr>
                  <p:grpSpPr>
                    <a:xfrm rot="10800000">
                      <a:off x="2370110" y="1638333"/>
                      <a:ext cx="830375" cy="914400"/>
                      <a:chOff x="1009908" y="802199"/>
                      <a:chExt cx="914400" cy="914400"/>
                    </a:xfrm>
                    <a:solidFill>
                      <a:srgbClr val="FFC0A4"/>
                    </a:solidFill>
                  </p:grpSpPr>
                  <p:pic>
                    <p:nvPicPr>
                      <p:cNvPr id="71" name="Graphic 70" descr="Marker with solid fill">
                        <a:extLst>
                          <a:ext uri="{FF2B5EF4-FFF2-40B4-BE49-F238E27FC236}">
                            <a16:creationId xmlns:a16="http://schemas.microsoft.com/office/drawing/2014/main" id="{52B89C58-5D73-ACB3-1FB7-2ED21C81E0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72" name="Oval 71">
                        <a:extLst>
                          <a:ext uri="{FF2B5EF4-FFF2-40B4-BE49-F238E27FC236}">
                            <a16:creationId xmlns:a16="http://schemas.microsoft.com/office/drawing/2014/main" id="{F55C0F73-C6E1-ADA4-1246-2BA8C8D88BF6}"/>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CE27AD6-9A1F-BC73-F2C3-1B80CB48414D}"/>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Oval 69">
                      <a:extLst>
                        <a:ext uri="{FF2B5EF4-FFF2-40B4-BE49-F238E27FC236}">
                          <a16:creationId xmlns:a16="http://schemas.microsoft.com/office/drawing/2014/main" id="{B5C9843A-CDA6-B65D-70B4-3F18A3D01160}"/>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 name="Group 9">
                  <a:extLst>
                    <a:ext uri="{FF2B5EF4-FFF2-40B4-BE49-F238E27FC236}">
                      <a16:creationId xmlns:a16="http://schemas.microsoft.com/office/drawing/2014/main" id="{A91FE4B0-8EF2-CE1F-E02E-D009618FA10C}"/>
                    </a:ext>
                  </a:extLst>
                </p:cNvPr>
                <p:cNvGrpSpPr/>
                <p:nvPr/>
              </p:nvGrpSpPr>
              <p:grpSpPr>
                <a:xfrm flipH="1">
                  <a:off x="1069505" y="2304619"/>
                  <a:ext cx="2830137" cy="2645465"/>
                  <a:chOff x="1066800" y="-35245"/>
                  <a:chExt cx="2830137" cy="2645465"/>
                </a:xfrm>
              </p:grpSpPr>
              <p:grpSp>
                <p:nvGrpSpPr>
                  <p:cNvPr id="11" name="Group 10">
                    <a:extLst>
                      <a:ext uri="{FF2B5EF4-FFF2-40B4-BE49-F238E27FC236}">
                        <a16:creationId xmlns:a16="http://schemas.microsoft.com/office/drawing/2014/main" id="{9A969414-E710-FD1C-767D-55330924FAB6}"/>
                      </a:ext>
                    </a:extLst>
                  </p:cNvPr>
                  <p:cNvGrpSpPr/>
                  <p:nvPr/>
                </p:nvGrpSpPr>
                <p:grpSpPr>
                  <a:xfrm>
                    <a:off x="1066800" y="802179"/>
                    <a:ext cx="2819400" cy="1808041"/>
                    <a:chOff x="1066800" y="802179"/>
                    <a:chExt cx="2819400" cy="1808041"/>
                  </a:xfrm>
                </p:grpSpPr>
                <p:grpSp>
                  <p:nvGrpSpPr>
                    <p:cNvPr id="37" name="Group 36">
                      <a:extLst>
                        <a:ext uri="{FF2B5EF4-FFF2-40B4-BE49-F238E27FC236}">
                          <a16:creationId xmlns:a16="http://schemas.microsoft.com/office/drawing/2014/main" id="{E0110472-700A-A3D0-DFFF-1EB02EC92702}"/>
                        </a:ext>
                      </a:extLst>
                    </p:cNvPr>
                    <p:cNvGrpSpPr/>
                    <p:nvPr/>
                  </p:nvGrpSpPr>
                  <p:grpSpPr>
                    <a:xfrm>
                      <a:off x="1066800" y="802179"/>
                      <a:ext cx="1409700" cy="914400"/>
                      <a:chOff x="1066800" y="802179"/>
                      <a:chExt cx="1409700" cy="914400"/>
                    </a:xfrm>
                  </p:grpSpPr>
                  <p:pic>
                    <p:nvPicPr>
                      <p:cNvPr id="59" name="Graphic 58" descr="Marker with solid fill">
                        <a:extLst>
                          <a:ext uri="{FF2B5EF4-FFF2-40B4-BE49-F238E27FC236}">
                            <a16:creationId xmlns:a16="http://schemas.microsoft.com/office/drawing/2014/main" id="{F7636713-F162-4C03-E8A6-FC516985AC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60" name="Oval 59">
                        <a:extLst>
                          <a:ext uri="{FF2B5EF4-FFF2-40B4-BE49-F238E27FC236}">
                            <a16:creationId xmlns:a16="http://schemas.microsoft.com/office/drawing/2014/main" id="{DB0C6F5A-4211-899E-5914-4A8A045EDA8D}"/>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5067995-DFDD-D31F-B1A2-CACB8FFB09CA}"/>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51554088-BE01-94A0-492D-1083627A4F49}"/>
                        </a:ext>
                      </a:extLst>
                    </p:cNvPr>
                    <p:cNvGrpSpPr/>
                    <p:nvPr/>
                  </p:nvGrpSpPr>
                  <p:grpSpPr>
                    <a:xfrm rot="10800000">
                      <a:off x="2476500" y="802179"/>
                      <a:ext cx="1409700" cy="914400"/>
                      <a:chOff x="1066800" y="802179"/>
                      <a:chExt cx="1409700" cy="914400"/>
                    </a:xfrm>
                    <a:solidFill>
                      <a:srgbClr val="FFC0A4"/>
                    </a:solidFill>
                  </p:grpSpPr>
                  <p:pic>
                    <p:nvPicPr>
                      <p:cNvPr id="56" name="Graphic 55" descr="Marker with solid fill">
                        <a:extLst>
                          <a:ext uri="{FF2B5EF4-FFF2-40B4-BE49-F238E27FC236}">
                            <a16:creationId xmlns:a16="http://schemas.microsoft.com/office/drawing/2014/main" id="{9AC3BC51-45D7-76B3-C3A5-2F32E236786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57" name="Oval 56">
                        <a:extLst>
                          <a:ext uri="{FF2B5EF4-FFF2-40B4-BE49-F238E27FC236}">
                            <a16:creationId xmlns:a16="http://schemas.microsoft.com/office/drawing/2014/main" id="{848A28BB-05ED-F9E9-A329-A36163A854F0}"/>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7B9167CA-3A81-AB78-1E89-6F24793CD4B8}"/>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EFAB7BB4-11DC-FC9A-9C0B-A4479BFE17C0}"/>
                        </a:ext>
                      </a:extLst>
                    </p:cNvPr>
                    <p:cNvGrpSpPr/>
                    <p:nvPr/>
                  </p:nvGrpSpPr>
                  <p:grpSpPr>
                    <a:xfrm>
                      <a:off x="1443052" y="1190873"/>
                      <a:ext cx="1043940" cy="914400"/>
                      <a:chOff x="1102752" y="802179"/>
                      <a:chExt cx="1043940" cy="914400"/>
                    </a:xfrm>
                  </p:grpSpPr>
                  <p:pic>
                    <p:nvPicPr>
                      <p:cNvPr id="53" name="Graphic 52" descr="Marker with solid fill">
                        <a:extLst>
                          <a:ext uri="{FF2B5EF4-FFF2-40B4-BE49-F238E27FC236}">
                            <a16:creationId xmlns:a16="http://schemas.microsoft.com/office/drawing/2014/main" id="{2EEA1971-6A0D-D577-8E12-34E5A7E541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54" name="Oval 53">
                        <a:extLst>
                          <a:ext uri="{FF2B5EF4-FFF2-40B4-BE49-F238E27FC236}">
                            <a16:creationId xmlns:a16="http://schemas.microsoft.com/office/drawing/2014/main" id="{3C33875D-5A08-4E03-252F-8FF221DE6663}"/>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BB4C594-A71A-EB3C-4677-DFB1C6EF59B4}"/>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BB78150F-6E72-38CF-73B4-F86EA9DF6F5A}"/>
                        </a:ext>
                      </a:extLst>
                    </p:cNvPr>
                    <p:cNvGrpSpPr/>
                    <p:nvPr/>
                  </p:nvGrpSpPr>
                  <p:grpSpPr>
                    <a:xfrm rot="10800000">
                      <a:off x="2486673" y="1190883"/>
                      <a:ext cx="981622" cy="914400"/>
                      <a:chOff x="1027029" y="802169"/>
                      <a:chExt cx="1080952" cy="914400"/>
                    </a:xfrm>
                    <a:solidFill>
                      <a:srgbClr val="FFC0A4"/>
                    </a:solidFill>
                  </p:grpSpPr>
                  <p:pic>
                    <p:nvPicPr>
                      <p:cNvPr id="50" name="Graphic 49" descr="Marker with solid fill">
                        <a:extLst>
                          <a:ext uri="{FF2B5EF4-FFF2-40B4-BE49-F238E27FC236}">
                            <a16:creationId xmlns:a16="http://schemas.microsoft.com/office/drawing/2014/main" id="{1B06B89B-E156-2C04-BD98-94213842B94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51" name="Oval 50">
                        <a:extLst>
                          <a:ext uri="{FF2B5EF4-FFF2-40B4-BE49-F238E27FC236}">
                            <a16:creationId xmlns:a16="http://schemas.microsoft.com/office/drawing/2014/main" id="{43DC2B01-B08E-6C51-374E-6EFB6C760ED7}"/>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5F8B44A-9D69-6CDF-4530-53F5416D7658}"/>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1FCD8FF2-276E-8E0D-4C0C-E4C333BC73EA}"/>
                        </a:ext>
                      </a:extLst>
                    </p:cNvPr>
                    <p:cNvGrpSpPr/>
                    <p:nvPr/>
                  </p:nvGrpSpPr>
                  <p:grpSpPr>
                    <a:xfrm>
                      <a:off x="1717365" y="1639603"/>
                      <a:ext cx="914400" cy="914400"/>
                      <a:chOff x="1107905" y="802179"/>
                      <a:chExt cx="914400" cy="914400"/>
                    </a:xfrm>
                  </p:grpSpPr>
                  <p:pic>
                    <p:nvPicPr>
                      <p:cNvPr id="47" name="Graphic 46" descr="Marker with solid fill">
                        <a:extLst>
                          <a:ext uri="{FF2B5EF4-FFF2-40B4-BE49-F238E27FC236}">
                            <a16:creationId xmlns:a16="http://schemas.microsoft.com/office/drawing/2014/main" id="{88EA7BFB-51D6-4DA2-4E9D-EC543636D0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48" name="Oval 47">
                        <a:extLst>
                          <a:ext uri="{FF2B5EF4-FFF2-40B4-BE49-F238E27FC236}">
                            <a16:creationId xmlns:a16="http://schemas.microsoft.com/office/drawing/2014/main" id="{4BB8F74D-572B-F35D-A8BE-9E1C2ABBB1F9}"/>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3491860-3D4E-2F2E-6632-3C91B8602C6E}"/>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E1B20693-CD59-6991-FE06-360B21A9D3C4}"/>
                        </a:ext>
                      </a:extLst>
                    </p:cNvPr>
                    <p:cNvGrpSpPr/>
                    <p:nvPr/>
                  </p:nvGrpSpPr>
                  <p:grpSpPr>
                    <a:xfrm rot="10800000">
                      <a:off x="2365105" y="1638353"/>
                      <a:ext cx="830375" cy="914400"/>
                      <a:chOff x="1015421" y="802179"/>
                      <a:chExt cx="914400" cy="914400"/>
                    </a:xfrm>
                    <a:solidFill>
                      <a:srgbClr val="FFC0A4"/>
                    </a:solidFill>
                  </p:grpSpPr>
                  <p:pic>
                    <p:nvPicPr>
                      <p:cNvPr id="44" name="Graphic 43" descr="Marker with solid fill">
                        <a:extLst>
                          <a:ext uri="{FF2B5EF4-FFF2-40B4-BE49-F238E27FC236}">
                            <a16:creationId xmlns:a16="http://schemas.microsoft.com/office/drawing/2014/main" id="{90E04111-1A49-CD36-CD15-AC4C05C8A3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45" name="Oval 44">
                        <a:extLst>
                          <a:ext uri="{FF2B5EF4-FFF2-40B4-BE49-F238E27FC236}">
                            <a16:creationId xmlns:a16="http://schemas.microsoft.com/office/drawing/2014/main" id="{19AD8560-3B49-0B8F-0025-B8CB13979D1F}"/>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F5A8821-4DB0-A02D-69F2-AE113CADB181}"/>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Oval 42">
                      <a:extLst>
                        <a:ext uri="{FF2B5EF4-FFF2-40B4-BE49-F238E27FC236}">
                          <a16:creationId xmlns:a16="http://schemas.microsoft.com/office/drawing/2014/main" id="{FA8E4D1D-C36E-EAC7-980B-E2A94375257D}"/>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5A0BC7A-0BB4-32A3-08E9-F4FCBC2B9847}"/>
                      </a:ext>
                    </a:extLst>
                  </p:cNvPr>
                  <p:cNvGrpSpPr/>
                  <p:nvPr/>
                </p:nvGrpSpPr>
                <p:grpSpPr>
                  <a:xfrm rot="10800000">
                    <a:off x="1077537" y="-35245"/>
                    <a:ext cx="2819400" cy="1751824"/>
                    <a:chOff x="1066800" y="802179"/>
                    <a:chExt cx="2819400" cy="1751824"/>
                  </a:xfrm>
                </p:grpSpPr>
                <p:grpSp>
                  <p:nvGrpSpPr>
                    <p:cNvPr id="13" name="Group 12">
                      <a:extLst>
                        <a:ext uri="{FF2B5EF4-FFF2-40B4-BE49-F238E27FC236}">
                          <a16:creationId xmlns:a16="http://schemas.microsoft.com/office/drawing/2014/main" id="{7A017354-60CE-A02D-417E-5C03435912F3}"/>
                        </a:ext>
                      </a:extLst>
                    </p:cNvPr>
                    <p:cNvGrpSpPr/>
                    <p:nvPr/>
                  </p:nvGrpSpPr>
                  <p:grpSpPr>
                    <a:xfrm>
                      <a:off x="1066800" y="802179"/>
                      <a:ext cx="1409700" cy="914400"/>
                      <a:chOff x="1066800" y="802179"/>
                      <a:chExt cx="1409700" cy="914400"/>
                    </a:xfrm>
                  </p:grpSpPr>
                  <p:pic>
                    <p:nvPicPr>
                      <p:cNvPr id="34" name="Graphic 33" descr="Marker with solid fill">
                        <a:extLst>
                          <a:ext uri="{FF2B5EF4-FFF2-40B4-BE49-F238E27FC236}">
                            <a16:creationId xmlns:a16="http://schemas.microsoft.com/office/drawing/2014/main" id="{3209D580-1931-F43C-586C-C6C6DA45CA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35" name="Oval 34">
                        <a:extLst>
                          <a:ext uri="{FF2B5EF4-FFF2-40B4-BE49-F238E27FC236}">
                            <a16:creationId xmlns:a16="http://schemas.microsoft.com/office/drawing/2014/main" id="{C1900C54-7FFF-1C5D-667D-C97C75F51548}"/>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BC99691-9AED-AA61-C201-892EA4FE8281}"/>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069E1ED7-3299-9D7B-0021-2863BBB54298}"/>
                        </a:ext>
                      </a:extLst>
                    </p:cNvPr>
                    <p:cNvGrpSpPr/>
                    <p:nvPr/>
                  </p:nvGrpSpPr>
                  <p:grpSpPr>
                    <a:xfrm rot="10800000">
                      <a:off x="2476500" y="802179"/>
                      <a:ext cx="1409700" cy="914400"/>
                      <a:chOff x="1066800" y="802179"/>
                      <a:chExt cx="1409700" cy="914400"/>
                    </a:xfrm>
                    <a:solidFill>
                      <a:srgbClr val="FFC0A4"/>
                    </a:solidFill>
                  </p:grpSpPr>
                  <p:pic>
                    <p:nvPicPr>
                      <p:cNvPr id="31" name="Graphic 30" descr="Marker with solid fill">
                        <a:extLst>
                          <a:ext uri="{FF2B5EF4-FFF2-40B4-BE49-F238E27FC236}">
                            <a16:creationId xmlns:a16="http://schemas.microsoft.com/office/drawing/2014/main" id="{8B5B72BF-9779-6380-3A96-5CC0BAB8B3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32" name="Oval 31">
                        <a:extLst>
                          <a:ext uri="{FF2B5EF4-FFF2-40B4-BE49-F238E27FC236}">
                            <a16:creationId xmlns:a16="http://schemas.microsoft.com/office/drawing/2014/main" id="{0D0EA64B-AE47-D0AD-3ED2-94D40D799DFB}"/>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6F89EBC-850E-ECB9-854B-B3D7FAED0EB1}"/>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62CE6EAE-EF55-DEF7-304F-564BBB1A5BBE}"/>
                        </a:ext>
                      </a:extLst>
                    </p:cNvPr>
                    <p:cNvGrpSpPr/>
                    <p:nvPr/>
                  </p:nvGrpSpPr>
                  <p:grpSpPr>
                    <a:xfrm>
                      <a:off x="1438558" y="1190873"/>
                      <a:ext cx="1043940" cy="914400"/>
                      <a:chOff x="1098258" y="802179"/>
                      <a:chExt cx="1043940" cy="914400"/>
                    </a:xfrm>
                  </p:grpSpPr>
                  <p:pic>
                    <p:nvPicPr>
                      <p:cNvPr id="28" name="Graphic 27" descr="Marker with solid fill">
                        <a:extLst>
                          <a:ext uri="{FF2B5EF4-FFF2-40B4-BE49-F238E27FC236}">
                            <a16:creationId xmlns:a16="http://schemas.microsoft.com/office/drawing/2014/main" id="{A75C04AF-9D34-2A1D-D71E-632D9E8EFD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29" name="Oval 28">
                        <a:extLst>
                          <a:ext uri="{FF2B5EF4-FFF2-40B4-BE49-F238E27FC236}">
                            <a16:creationId xmlns:a16="http://schemas.microsoft.com/office/drawing/2014/main" id="{AEC1C188-E6CB-75A4-9C24-E8B153452C1F}"/>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0F16DB7-9B91-3646-F320-371692F72150}"/>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0B03DAB9-342A-3020-3B2F-DC9FAFF3A750}"/>
                        </a:ext>
                      </a:extLst>
                    </p:cNvPr>
                    <p:cNvGrpSpPr/>
                    <p:nvPr/>
                  </p:nvGrpSpPr>
                  <p:grpSpPr>
                    <a:xfrm rot="10800000">
                      <a:off x="2481305" y="1190873"/>
                      <a:ext cx="981627" cy="914400"/>
                      <a:chOff x="1032944" y="802179"/>
                      <a:chExt cx="1080957" cy="914400"/>
                    </a:xfrm>
                    <a:solidFill>
                      <a:srgbClr val="FFC0A4"/>
                    </a:solidFill>
                  </p:grpSpPr>
                  <p:pic>
                    <p:nvPicPr>
                      <p:cNvPr id="25" name="Graphic 24" descr="Marker with solid fill">
                        <a:extLst>
                          <a:ext uri="{FF2B5EF4-FFF2-40B4-BE49-F238E27FC236}">
                            <a16:creationId xmlns:a16="http://schemas.microsoft.com/office/drawing/2014/main" id="{161BB2ED-07EC-147C-5650-63782FDC9A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26" name="Oval 25">
                        <a:extLst>
                          <a:ext uri="{FF2B5EF4-FFF2-40B4-BE49-F238E27FC236}">
                            <a16:creationId xmlns:a16="http://schemas.microsoft.com/office/drawing/2014/main" id="{4BC0CE0A-4C1A-49AD-9A4A-4A0A1AF17D8B}"/>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B13799E-4490-AA49-3837-DFF3096DDBD2}"/>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4069CE3E-31D8-2B3B-19CF-8AEC7FCA0A19}"/>
                        </a:ext>
                      </a:extLst>
                    </p:cNvPr>
                    <p:cNvGrpSpPr/>
                    <p:nvPr/>
                  </p:nvGrpSpPr>
                  <p:grpSpPr>
                    <a:xfrm>
                      <a:off x="1723447" y="1639603"/>
                      <a:ext cx="914400" cy="914400"/>
                      <a:chOff x="1113987" y="802179"/>
                      <a:chExt cx="914400" cy="914400"/>
                    </a:xfrm>
                  </p:grpSpPr>
                  <p:pic>
                    <p:nvPicPr>
                      <p:cNvPr id="22" name="Graphic 21" descr="Marker with solid fill">
                        <a:extLst>
                          <a:ext uri="{FF2B5EF4-FFF2-40B4-BE49-F238E27FC236}">
                            <a16:creationId xmlns:a16="http://schemas.microsoft.com/office/drawing/2014/main" id="{379FE2E7-C228-4404-F61D-DED82026E8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23" name="Oval 22">
                        <a:extLst>
                          <a:ext uri="{FF2B5EF4-FFF2-40B4-BE49-F238E27FC236}">
                            <a16:creationId xmlns:a16="http://schemas.microsoft.com/office/drawing/2014/main" id="{422ADEE6-FC97-5CD9-3D11-11A64645BB30}"/>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CA3088F-0CF9-BAF5-2F92-9C142FE95CEE}"/>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A512EFD2-FBCE-2A4F-B3FA-BC16C2FE291A}"/>
                        </a:ext>
                      </a:extLst>
                    </p:cNvPr>
                    <p:cNvGrpSpPr/>
                    <p:nvPr/>
                  </p:nvGrpSpPr>
                  <p:grpSpPr>
                    <a:xfrm rot="10800000">
                      <a:off x="2370110" y="1638333"/>
                      <a:ext cx="830375" cy="914400"/>
                      <a:chOff x="1009908" y="802199"/>
                      <a:chExt cx="914400" cy="914400"/>
                    </a:xfrm>
                    <a:solidFill>
                      <a:srgbClr val="FFC0A4"/>
                    </a:solidFill>
                  </p:grpSpPr>
                  <p:pic>
                    <p:nvPicPr>
                      <p:cNvPr id="19" name="Graphic 18" descr="Marker with solid fill">
                        <a:extLst>
                          <a:ext uri="{FF2B5EF4-FFF2-40B4-BE49-F238E27FC236}">
                            <a16:creationId xmlns:a16="http://schemas.microsoft.com/office/drawing/2014/main" id="{504791D7-3C63-ABD1-7F65-D2CFD320FD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20" name="Oval 19">
                        <a:extLst>
                          <a:ext uri="{FF2B5EF4-FFF2-40B4-BE49-F238E27FC236}">
                            <a16:creationId xmlns:a16="http://schemas.microsoft.com/office/drawing/2014/main" id="{1B1AD3F8-C2D7-AA56-9180-C8914A98E93D}"/>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303C238-27B8-8795-D90F-4CD5A676526B}"/>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sp>
        <p:nvSpPr>
          <p:cNvPr id="2" name="Title 1">
            <a:extLst>
              <a:ext uri="{FF2B5EF4-FFF2-40B4-BE49-F238E27FC236}">
                <a16:creationId xmlns:a16="http://schemas.microsoft.com/office/drawing/2014/main" id="{2CC050B6-6B3E-EBFD-13DB-D500A2FBD17C}"/>
              </a:ext>
            </a:extLst>
          </p:cNvPr>
          <p:cNvSpPr>
            <a:spLocks noGrp="1"/>
          </p:cNvSpPr>
          <p:nvPr>
            <p:ph type="title"/>
          </p:nvPr>
        </p:nvSpPr>
        <p:spPr>
          <a:xfrm>
            <a:off x="1208674" y="365125"/>
            <a:ext cx="10145125" cy="1325563"/>
          </a:xfrm>
        </p:spPr>
        <p:txBody>
          <a:bodyPr/>
          <a:lstStyle/>
          <a:p>
            <a:r>
              <a:rPr lang="en-US">
                <a:latin typeface="Amasis MT Pro" panose="02040504050005020304" pitchFamily="18" charset="0"/>
              </a:rPr>
              <a:t>Selection Pressure</a:t>
            </a:r>
          </a:p>
        </p:txBody>
      </p:sp>
      <p:cxnSp>
        <p:nvCxnSpPr>
          <p:cNvPr id="2140" name="Straight Connector 2139">
            <a:extLst>
              <a:ext uri="{FF2B5EF4-FFF2-40B4-BE49-F238E27FC236}">
                <a16:creationId xmlns:a16="http://schemas.microsoft.com/office/drawing/2014/main" id="{2958F05D-63E7-677F-0B3B-EE55D271B80A}"/>
              </a:ext>
            </a:extLst>
          </p:cNvPr>
          <p:cNvCxnSpPr/>
          <p:nvPr/>
        </p:nvCxnSpPr>
        <p:spPr>
          <a:xfrm>
            <a:off x="784907" y="578323"/>
            <a:ext cx="0" cy="6304679"/>
          </a:xfrm>
          <a:prstGeom prst="line">
            <a:avLst/>
          </a:prstGeom>
          <a:ln w="38100"/>
        </p:spPr>
        <p:style>
          <a:lnRef idx="1">
            <a:schemeClr val="accent2"/>
          </a:lnRef>
          <a:fillRef idx="0">
            <a:schemeClr val="accent2"/>
          </a:fillRef>
          <a:effectRef idx="0">
            <a:schemeClr val="accent2"/>
          </a:effectRef>
          <a:fontRef idx="minor">
            <a:schemeClr val="tx1"/>
          </a:fontRef>
        </p:style>
      </p:cxnSp>
      <p:graphicFrame>
        <p:nvGraphicFramePr>
          <p:cNvPr id="2112" name="Table 2112">
            <a:extLst>
              <a:ext uri="{FF2B5EF4-FFF2-40B4-BE49-F238E27FC236}">
                <a16:creationId xmlns:a16="http://schemas.microsoft.com/office/drawing/2014/main" id="{82DCFADF-3C77-970D-8A0C-7DD2BA51FA98}"/>
              </a:ext>
            </a:extLst>
          </p:cNvPr>
          <p:cNvGraphicFramePr>
            <a:graphicFrameLocks noGrp="1"/>
          </p:cNvGraphicFramePr>
          <p:nvPr>
            <p:extLst>
              <p:ext uri="{D42A27DB-BD31-4B8C-83A1-F6EECF244321}">
                <p14:modId xmlns:p14="http://schemas.microsoft.com/office/powerpoint/2010/main" val="328781051"/>
              </p:ext>
            </p:extLst>
          </p:nvPr>
        </p:nvGraphicFramePr>
        <p:xfrm>
          <a:off x="1276911" y="2063759"/>
          <a:ext cx="10145820" cy="4312476"/>
        </p:xfrm>
        <a:graphic>
          <a:graphicData uri="http://schemas.openxmlformats.org/drawingml/2006/table">
            <a:tbl>
              <a:tblPr firstRow="1" bandRow="1">
                <a:tableStyleId>{72833802-FEF1-4C79-8D5D-14CF1EAF98D9}</a:tableStyleId>
              </a:tblPr>
              <a:tblGrid>
                <a:gridCol w="2536455">
                  <a:extLst>
                    <a:ext uri="{9D8B030D-6E8A-4147-A177-3AD203B41FA5}">
                      <a16:colId xmlns:a16="http://schemas.microsoft.com/office/drawing/2014/main" val="189942183"/>
                    </a:ext>
                  </a:extLst>
                </a:gridCol>
                <a:gridCol w="2536455">
                  <a:extLst>
                    <a:ext uri="{9D8B030D-6E8A-4147-A177-3AD203B41FA5}">
                      <a16:colId xmlns:a16="http://schemas.microsoft.com/office/drawing/2014/main" val="2567857138"/>
                    </a:ext>
                  </a:extLst>
                </a:gridCol>
                <a:gridCol w="2536455">
                  <a:extLst>
                    <a:ext uri="{9D8B030D-6E8A-4147-A177-3AD203B41FA5}">
                      <a16:colId xmlns:a16="http://schemas.microsoft.com/office/drawing/2014/main" val="2966210644"/>
                    </a:ext>
                  </a:extLst>
                </a:gridCol>
                <a:gridCol w="2536455">
                  <a:extLst>
                    <a:ext uri="{9D8B030D-6E8A-4147-A177-3AD203B41FA5}">
                      <a16:colId xmlns:a16="http://schemas.microsoft.com/office/drawing/2014/main" val="710980411"/>
                    </a:ext>
                  </a:extLst>
                </a:gridCol>
              </a:tblGrid>
              <a:tr h="285022">
                <a:tc>
                  <a:txBody>
                    <a:bodyPr/>
                    <a:lstStyle/>
                    <a:p>
                      <a:pPr algn="l"/>
                      <a:endParaRPr lang="en-US" sz="1400">
                        <a:solidFill>
                          <a:schemeClr val="tx1"/>
                        </a:solidFill>
                        <a:latin typeface="Amasis MT Pro Medium" panose="02040604050005020304" pitchFamily="18" charset="0"/>
                      </a:endParaRPr>
                    </a:p>
                  </a:txBody>
                  <a:tcPr>
                    <a:solidFill>
                      <a:srgbClr val="FFC0A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a:solidFill>
                            <a:schemeClr val="tx1"/>
                          </a:solidFill>
                          <a:latin typeface="Amasis MT Pro Medium" panose="02040604050005020304" pitchFamily="18" charset="0"/>
                        </a:rPr>
                        <a:t>Operating System Prototype</a:t>
                      </a:r>
                    </a:p>
                  </a:txBody>
                  <a:tcPr>
                    <a:solidFill>
                      <a:srgbClr val="FFC0A4"/>
                    </a:solidFill>
                  </a:tcPr>
                </a:tc>
                <a:tc>
                  <a:txBody>
                    <a:bodyPr/>
                    <a:lstStyle/>
                    <a:p>
                      <a:pPr algn="ctr"/>
                      <a:r>
                        <a:rPr lang="en-US" sz="1400" b="0">
                          <a:solidFill>
                            <a:schemeClr val="tx1"/>
                          </a:solidFill>
                          <a:latin typeface="Amasis MT Pro Medium" panose="02040604050005020304" pitchFamily="18" charset="0"/>
                        </a:rPr>
                        <a:t>Smartphone Prototype</a:t>
                      </a:r>
                    </a:p>
                  </a:txBody>
                  <a:tcPr>
                    <a:solidFill>
                      <a:srgbClr val="FFC0A4"/>
                    </a:solidFill>
                  </a:tcPr>
                </a:tc>
                <a:tc>
                  <a:txBody>
                    <a:bodyPr/>
                    <a:lstStyle/>
                    <a:p>
                      <a:pPr algn="ctr"/>
                      <a:r>
                        <a:rPr lang="en-US" sz="1400" b="0">
                          <a:solidFill>
                            <a:schemeClr val="tx1"/>
                          </a:solidFill>
                          <a:latin typeface="Amasis MT Pro Medium" panose="02040604050005020304" pitchFamily="18" charset="0"/>
                        </a:rPr>
                        <a:t>Medicine Prototype</a:t>
                      </a:r>
                    </a:p>
                  </a:txBody>
                  <a:tcPr>
                    <a:solidFill>
                      <a:srgbClr val="FFC0A4"/>
                    </a:solidFill>
                  </a:tcPr>
                </a:tc>
                <a:extLst>
                  <a:ext uri="{0D108BD9-81ED-4DB2-BD59-A6C34878D82A}">
                    <a16:rowId xmlns:a16="http://schemas.microsoft.com/office/drawing/2014/main" val="2621565354"/>
                  </a:ext>
                </a:extLst>
              </a:tr>
              <a:tr h="1197094">
                <a:tc>
                  <a:txBody>
                    <a:bodyPr/>
                    <a:lstStyle/>
                    <a:p>
                      <a:pPr algn="l"/>
                      <a:r>
                        <a:rPr lang="en-US" sz="1300">
                          <a:latin typeface="Amasis MT Pro Medium" panose="02040604050005020304" pitchFamily="18" charset="0"/>
                        </a:rPr>
                        <a:t>Competition enhancement for higher fitness. </a:t>
                      </a:r>
                    </a:p>
                    <a:p>
                      <a:pPr algn="l"/>
                      <a:endParaRPr lang="en-US" sz="1300">
                        <a:latin typeface="Amasis MT Pro Light" panose="02040304050005020304" pitchFamily="18" charset="0"/>
                      </a:endParaRPr>
                    </a:p>
                    <a:p>
                      <a:pPr algn="l"/>
                      <a:r>
                        <a:rPr lang="en-US" sz="1300">
                          <a:latin typeface="Amasis MT Pro Light" panose="02040304050005020304" pitchFamily="18" charset="0"/>
                        </a:rPr>
                        <a:t>e.g. Tournament of five rather than two chromosomes that have fitter OS phenotypes of:</a:t>
                      </a:r>
                    </a:p>
                  </a:txBody>
                  <a:tcPr/>
                </a:tc>
                <a:tc>
                  <a:txBody>
                    <a:bodyPr/>
                    <a:lstStyle/>
                    <a:p>
                      <a:pPr marL="228600" indent="-228600" algn="l">
                        <a:buFont typeface="+mj-lt"/>
                        <a:buAutoNum type="arabicPeriod"/>
                      </a:pPr>
                      <a:r>
                        <a:rPr lang="en-US" sz="1300">
                          <a:latin typeface="Amasis MT Pro Light" panose="02040304050005020304" pitchFamily="18" charset="0"/>
                        </a:rPr>
                        <a:t>Networking</a:t>
                      </a:r>
                    </a:p>
                    <a:p>
                      <a:pPr marL="228600" indent="-228600" algn="l">
                        <a:buFont typeface="+mj-lt"/>
                        <a:buAutoNum type="arabicPeriod"/>
                      </a:pPr>
                      <a:r>
                        <a:rPr lang="en-US" sz="1300">
                          <a:latin typeface="Amasis MT Pro Light" panose="02040304050005020304" pitchFamily="18" charset="0"/>
                        </a:rPr>
                        <a:t>Filesystem compatibility</a:t>
                      </a:r>
                    </a:p>
                    <a:p>
                      <a:pPr marL="228600" indent="-228600" algn="l">
                        <a:buFont typeface="+mj-lt"/>
                        <a:buAutoNum type="arabicPeriod"/>
                      </a:pPr>
                      <a:r>
                        <a:rPr lang="en-US" sz="1300">
                          <a:highlight>
                            <a:srgbClr val="FFFF00"/>
                          </a:highlight>
                          <a:latin typeface="Amasis MT Pro Light" panose="02040304050005020304" pitchFamily="18" charset="0"/>
                        </a:rPr>
                        <a:t>Driver compatibility</a:t>
                      </a:r>
                    </a:p>
                    <a:p>
                      <a:pPr marL="228600" indent="-228600" algn="l">
                        <a:buFont typeface="+mj-lt"/>
                        <a:buAutoNum type="arabicPeriod"/>
                      </a:pPr>
                      <a:r>
                        <a:rPr lang="en-US" sz="1300">
                          <a:highlight>
                            <a:srgbClr val="FFFF00"/>
                          </a:highlight>
                          <a:latin typeface="Amasis MT Pro Light" panose="02040304050005020304" pitchFamily="18" charset="0"/>
                        </a:rPr>
                        <a:t>Memory management</a:t>
                      </a:r>
                    </a:p>
                    <a:p>
                      <a:pPr marL="228600" indent="-228600" algn="l">
                        <a:buFont typeface="+mj-lt"/>
                        <a:buAutoNum type="arabicPeriod"/>
                      </a:pPr>
                      <a:r>
                        <a:rPr lang="en-US" sz="1300">
                          <a:highlight>
                            <a:srgbClr val="FFFF00"/>
                          </a:highlight>
                          <a:latin typeface="Amasis MT Pro Light" panose="02040304050005020304" pitchFamily="18" charset="0"/>
                        </a:rPr>
                        <a:t>User interface</a:t>
                      </a:r>
                    </a:p>
                  </a:txBody>
                  <a:tcPr/>
                </a:tc>
                <a:tc>
                  <a:txBody>
                    <a:bodyPr/>
                    <a:lstStyle/>
                    <a:p>
                      <a:pPr marL="342900" indent="-342900" algn="l">
                        <a:buFont typeface="+mj-lt"/>
                        <a:buAutoNum type="arabicPeriod"/>
                      </a:pPr>
                      <a:r>
                        <a:rPr lang="en-US" sz="1300">
                          <a:latin typeface="Amasis MT Pro Light" panose="02040304050005020304" pitchFamily="18" charset="0"/>
                        </a:rPr>
                        <a:t>Screen size</a:t>
                      </a:r>
                    </a:p>
                    <a:p>
                      <a:pPr marL="342900" indent="-342900" algn="l">
                        <a:buFont typeface="+mj-lt"/>
                        <a:buAutoNum type="arabicPeriod"/>
                      </a:pPr>
                      <a:r>
                        <a:rPr lang="en-US" sz="1300">
                          <a:latin typeface="Amasis MT Pro Light" panose="02040304050005020304" pitchFamily="18" charset="0"/>
                        </a:rPr>
                        <a:t>Battery capacity</a:t>
                      </a:r>
                    </a:p>
                    <a:p>
                      <a:pPr marL="342900" indent="-342900" algn="l">
                        <a:buFont typeface="+mj-lt"/>
                        <a:buAutoNum type="arabicPeriod"/>
                      </a:pPr>
                      <a:r>
                        <a:rPr lang="en-US" sz="1300">
                          <a:highlight>
                            <a:srgbClr val="FFFF00"/>
                          </a:highlight>
                          <a:latin typeface="Amasis MT Pro Light" panose="02040304050005020304" pitchFamily="18" charset="0"/>
                        </a:rPr>
                        <a:t>GPU speed</a:t>
                      </a:r>
                    </a:p>
                    <a:p>
                      <a:pPr marL="342900" indent="-342900" algn="l">
                        <a:buFont typeface="+mj-lt"/>
                        <a:buAutoNum type="arabicPeriod"/>
                      </a:pPr>
                      <a:r>
                        <a:rPr lang="en-US" sz="1300">
                          <a:highlight>
                            <a:srgbClr val="FFFF00"/>
                          </a:highlight>
                          <a:latin typeface="Amasis MT Pro Light" panose="02040304050005020304" pitchFamily="18" charset="0"/>
                        </a:rPr>
                        <a:t>Memory capacity</a:t>
                      </a:r>
                    </a:p>
                    <a:p>
                      <a:pPr marL="342900" indent="-342900" algn="l">
                        <a:buFont typeface="+mj-lt"/>
                        <a:buAutoNum type="arabicPeriod"/>
                      </a:pPr>
                      <a:r>
                        <a:rPr lang="en-US" sz="1300">
                          <a:highlight>
                            <a:srgbClr val="FFFF00"/>
                          </a:highlight>
                          <a:latin typeface="Amasis MT Pro Light" panose="02040304050005020304" pitchFamily="18" charset="0"/>
                        </a:rPr>
                        <a:t>Screen resolution</a:t>
                      </a:r>
                    </a:p>
                    <a:p>
                      <a:pPr marL="342900" indent="-342900" algn="l">
                        <a:buFont typeface="+mj-lt"/>
                        <a:buAutoNum type="arabicPeriod"/>
                      </a:pPr>
                      <a:endParaRPr lang="en-US" sz="1300">
                        <a:latin typeface="Amasis MT Pro Light" panose="02040304050005020304" pitchFamily="18" charset="0"/>
                      </a:endParaRPr>
                    </a:p>
                  </a:txBody>
                  <a:tcPr/>
                </a:tc>
                <a:tc>
                  <a:txBody>
                    <a:bodyPr/>
                    <a:lstStyle/>
                    <a:p>
                      <a:pPr marL="342900" indent="-342900" algn="l">
                        <a:buAutoNum type="arabicPeriod"/>
                      </a:pPr>
                      <a:r>
                        <a:rPr lang="en-US" sz="1300">
                          <a:latin typeface="Amasis MT Pro Light" panose="02040304050005020304" pitchFamily="18" charset="0"/>
                        </a:rPr>
                        <a:t>Convenience</a:t>
                      </a:r>
                    </a:p>
                    <a:p>
                      <a:pPr marL="342900" indent="-342900" algn="l">
                        <a:buAutoNum type="arabicPeriod"/>
                      </a:pPr>
                      <a:r>
                        <a:rPr lang="en-US" sz="1300">
                          <a:latin typeface="Amasis MT Pro Light" panose="02040304050005020304" pitchFamily="18" charset="0"/>
                        </a:rPr>
                        <a:t>Side affects</a:t>
                      </a:r>
                    </a:p>
                    <a:p>
                      <a:pPr marL="342900" indent="-342900" algn="l">
                        <a:buAutoNum type="arabicPeriod"/>
                      </a:pPr>
                      <a:r>
                        <a:rPr lang="en-US" sz="1300">
                          <a:highlight>
                            <a:srgbClr val="FFFF00"/>
                          </a:highlight>
                          <a:latin typeface="Amasis MT Pro Light" panose="02040304050005020304" pitchFamily="18" charset="0"/>
                        </a:rPr>
                        <a:t>Effectiveness</a:t>
                      </a:r>
                    </a:p>
                    <a:p>
                      <a:pPr marL="342900" indent="-342900" algn="l">
                        <a:buAutoNum type="arabicPeriod"/>
                      </a:pPr>
                      <a:r>
                        <a:rPr lang="en-US" sz="1300">
                          <a:highlight>
                            <a:srgbClr val="FFFF00"/>
                          </a:highlight>
                          <a:latin typeface="Amasis MT Pro Light" panose="02040304050005020304" pitchFamily="18" charset="0"/>
                        </a:rPr>
                        <a:t>Supervision requirement</a:t>
                      </a:r>
                    </a:p>
                    <a:p>
                      <a:pPr marL="342900" indent="-342900" algn="l">
                        <a:buAutoNum type="arabicPeriod"/>
                      </a:pPr>
                      <a:r>
                        <a:rPr lang="en-US" sz="1300">
                          <a:highlight>
                            <a:srgbClr val="FFFF00"/>
                          </a:highlight>
                          <a:latin typeface="Amasis MT Pro Light" panose="02040304050005020304" pitchFamily="18" charset="0"/>
                        </a:rPr>
                        <a:t>Cost</a:t>
                      </a:r>
                    </a:p>
                    <a:p>
                      <a:pPr marL="342900" indent="-342900" algn="l">
                        <a:buAutoNum type="arabicPeriod"/>
                      </a:pPr>
                      <a:endParaRPr lang="en-US" sz="1300">
                        <a:latin typeface="Amasis MT Pro Light" panose="02040304050005020304" pitchFamily="18" charset="0"/>
                      </a:endParaRPr>
                    </a:p>
                  </a:txBody>
                  <a:tcPr/>
                </a:tc>
                <a:extLst>
                  <a:ext uri="{0D108BD9-81ED-4DB2-BD59-A6C34878D82A}">
                    <a16:rowId xmlns:a16="http://schemas.microsoft.com/office/drawing/2014/main" val="836795143"/>
                  </a:ext>
                </a:extLst>
              </a:tr>
              <a:tr h="1011829">
                <a:tc>
                  <a:txBody>
                    <a:bodyPr/>
                    <a:lstStyle/>
                    <a:p>
                      <a:pPr algn="l"/>
                      <a:r>
                        <a:rPr lang="en-US" sz="1300">
                          <a:latin typeface="Amasis MT Pro Medium" panose="02040604050005020304" pitchFamily="18" charset="0"/>
                        </a:rPr>
                        <a:t>Potential consequence of Distribution Skew. </a:t>
                      </a:r>
                    </a:p>
                    <a:p>
                      <a:pPr algn="l"/>
                      <a:endParaRPr lang="en-US" sz="1300">
                        <a:latin typeface="Amasis MT Pro Light" panose="02040304050005020304" pitchFamily="18" charset="0"/>
                      </a:endParaRPr>
                    </a:p>
                    <a:p>
                      <a:pPr algn="l"/>
                      <a:r>
                        <a:rPr lang="en-US" sz="1300">
                          <a:latin typeface="Amasis MT Pro Light" panose="02040304050005020304" pitchFamily="18" charset="0"/>
                        </a:rPr>
                        <a:t>e.g. Some phenotypes may be minimized in the optimal choice</a:t>
                      </a:r>
                    </a:p>
                  </a:txBody>
                  <a:tcPr/>
                </a:tc>
                <a:tc>
                  <a:txBody>
                    <a:bodyPr/>
                    <a:lstStyle/>
                    <a:p>
                      <a:pPr algn="l"/>
                      <a:r>
                        <a:rPr lang="en-US" sz="1300">
                          <a:latin typeface="Amasis MT Pro Light" panose="02040304050005020304" pitchFamily="18" charset="0"/>
                        </a:rPr>
                        <a:t>Computationally efficient OS that has the least driver compatibility</a:t>
                      </a:r>
                    </a:p>
                  </a:txBody>
                  <a:tcPr/>
                </a:tc>
                <a:tc>
                  <a:txBody>
                    <a:bodyPr/>
                    <a:lstStyle/>
                    <a:p>
                      <a:pPr algn="l"/>
                      <a:r>
                        <a:rPr lang="en-US" sz="1300">
                          <a:latin typeface="Amasis MT Pro Light" panose="02040304050005020304" pitchFamily="18" charset="0"/>
                        </a:rPr>
                        <a:t>High GPU speed with minimal battery capacity</a:t>
                      </a:r>
                    </a:p>
                  </a:txBody>
                  <a:tcPr/>
                </a:tc>
                <a:tc>
                  <a:txBody>
                    <a:bodyPr/>
                    <a:lstStyle/>
                    <a:p>
                      <a:pPr algn="l"/>
                      <a:r>
                        <a:rPr lang="en-US" sz="1300">
                          <a:latin typeface="Amasis MT Pro Light" panose="02040304050005020304" pitchFamily="18" charset="0"/>
                        </a:rPr>
                        <a:t>Cheap medicine that must be stored at consistently cold temperatures</a:t>
                      </a:r>
                    </a:p>
                  </a:txBody>
                  <a:tcPr/>
                </a:tc>
                <a:extLst>
                  <a:ext uri="{0D108BD9-81ED-4DB2-BD59-A6C34878D82A}">
                    <a16:rowId xmlns:a16="http://schemas.microsoft.com/office/drawing/2014/main" val="2601152676"/>
                  </a:ext>
                </a:extLst>
              </a:tr>
              <a:tr h="1645476">
                <a:tc>
                  <a:txBody>
                    <a:bodyPr/>
                    <a:lstStyle/>
                    <a:p>
                      <a:pPr algn="l"/>
                      <a:r>
                        <a:rPr lang="en-US" sz="1300">
                          <a:latin typeface="Amasis MT Pro Medium" panose="02040604050005020304" pitchFamily="18" charset="0"/>
                        </a:rPr>
                        <a:t>Potential consequence of too much crossover. </a:t>
                      </a:r>
                    </a:p>
                    <a:p>
                      <a:pPr algn="l"/>
                      <a:endParaRPr lang="en-US" sz="1300">
                        <a:latin typeface="Amasis MT Pro Light" panose="02040304050005020304" pitchFamily="18" charset="0"/>
                      </a:endParaRPr>
                    </a:p>
                    <a:p>
                      <a:pPr algn="l"/>
                      <a:r>
                        <a:rPr lang="en-US" sz="1300">
                          <a:latin typeface="Amasis MT Pro Light" panose="02040304050005020304" pitchFamily="18" charset="0"/>
                        </a:rPr>
                        <a:t>e.g. convergence happens too early thus minimizing selection pressure</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mj-lt"/>
                        <a:buAutoNum type="arabicPeriod"/>
                        <a:tabLst/>
                        <a:defRPr/>
                      </a:pPr>
                      <a:r>
                        <a:rPr lang="en-US" sz="1300">
                          <a:latin typeface="Amasis MT Pro Light" panose="02040304050005020304" pitchFamily="18" charset="0"/>
                        </a:rPr>
                        <a:t>Acceptable network capability</a:t>
                      </a:r>
                      <a:endParaRPr lang="en-US" sz="1300" b="1">
                        <a:latin typeface="Amasis MT Pro Light" panose="020403040500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mj-lt"/>
                        <a:buAutoNum type="arabicPeriod"/>
                        <a:tabLst/>
                        <a:defRPr/>
                      </a:pPr>
                      <a:r>
                        <a:rPr lang="en-US" sz="1300">
                          <a:latin typeface="Amasis MT Pro Light" panose="02040304050005020304" pitchFamily="18" charset="0"/>
                        </a:rPr>
                        <a:t>Compatible with network filesystems</a:t>
                      </a:r>
                      <a:endParaRPr lang="en-US" sz="1300" b="1">
                        <a:latin typeface="Amasis MT Pro Light" panose="02040304050005020304" pitchFamily="18" charset="0"/>
                      </a:endParaRPr>
                    </a:p>
                    <a:p>
                      <a:pPr marL="285750" indent="-285750" algn="l">
                        <a:buFont typeface="+mj-lt"/>
                        <a:buAutoNum type="arabicPeriod"/>
                      </a:pPr>
                      <a:r>
                        <a:rPr lang="en-US" sz="1300" b="0">
                          <a:latin typeface="Amasis MT Pro Medium" panose="02040604050005020304" pitchFamily="18" charset="0"/>
                        </a:rPr>
                        <a:t>Excellent user interface (early convergence)</a:t>
                      </a:r>
                    </a:p>
                    <a:p>
                      <a:pPr marL="285750" indent="-285750" algn="l">
                        <a:buFont typeface="+mj-lt"/>
                        <a:buAutoNum type="arabicPeriod"/>
                      </a:pPr>
                      <a:r>
                        <a:rPr lang="en-US" sz="1300" b="0">
                          <a:latin typeface="Amasis MT Pro Light" panose="02040304050005020304" pitchFamily="18" charset="0"/>
                        </a:rPr>
                        <a:t>Minimal memory protection</a:t>
                      </a:r>
                    </a:p>
                    <a:p>
                      <a:pPr marL="285750" indent="-285750" algn="l">
                        <a:buFont typeface="+mj-lt"/>
                        <a:buAutoNum type="arabicPeriod"/>
                      </a:pPr>
                      <a:r>
                        <a:rPr lang="en-US" sz="1300">
                          <a:latin typeface="Amasis MT Pro Light" panose="02040304050005020304" pitchFamily="18" charset="0"/>
                        </a:rPr>
                        <a:t>Minimal driver compatibility</a:t>
                      </a:r>
                    </a:p>
                  </a:txBody>
                  <a:tcPr/>
                </a:tc>
                <a:tc>
                  <a:txBody>
                    <a:bodyPr/>
                    <a:lstStyle/>
                    <a:p>
                      <a:pPr marL="228600" indent="-228600" algn="l">
                        <a:buFont typeface="+mj-lt"/>
                        <a:buAutoNum type="arabicPeriod"/>
                      </a:pPr>
                      <a:r>
                        <a:rPr lang="en-US" sz="1300">
                          <a:latin typeface="Amasis MT Pro Light" panose="02040304050005020304" pitchFamily="18" charset="0"/>
                        </a:rPr>
                        <a:t>Large screen size</a:t>
                      </a:r>
                    </a:p>
                    <a:p>
                      <a:pPr marL="228600" indent="-228600" algn="l">
                        <a:buFont typeface="+mj-lt"/>
                        <a:buAutoNum type="arabicPeriod"/>
                      </a:pPr>
                      <a:r>
                        <a:rPr lang="en-US" sz="1300">
                          <a:latin typeface="Amasis MT Pro Light" panose="02040304050005020304" pitchFamily="18" charset="0"/>
                        </a:rPr>
                        <a:t>Low battery capacity</a:t>
                      </a:r>
                    </a:p>
                    <a:p>
                      <a:pPr marL="228600" indent="-228600" algn="l">
                        <a:buFont typeface="+mj-lt"/>
                        <a:buAutoNum type="arabicPeriod"/>
                      </a:pPr>
                      <a:r>
                        <a:rPr lang="en-US" sz="1300" b="0">
                          <a:latin typeface="Amasis MT Pro Medium" panose="02040604050005020304" pitchFamily="18" charset="0"/>
                        </a:rPr>
                        <a:t>High GPU speed (early convergence)</a:t>
                      </a:r>
                    </a:p>
                    <a:p>
                      <a:pPr marL="228600" indent="-228600" algn="l">
                        <a:buFont typeface="+mj-lt"/>
                        <a:buAutoNum type="arabicPeriod"/>
                      </a:pPr>
                      <a:r>
                        <a:rPr lang="en-US" sz="1300" b="0">
                          <a:latin typeface="Amasis MT Pro Light" panose="02040304050005020304" pitchFamily="18" charset="0"/>
                        </a:rPr>
                        <a:t>Acceptable memory capacity</a:t>
                      </a:r>
                    </a:p>
                    <a:p>
                      <a:pPr marL="228600" indent="-228600" algn="l">
                        <a:buFont typeface="+mj-lt"/>
                        <a:buAutoNum type="arabicPeriod"/>
                      </a:pPr>
                      <a:r>
                        <a:rPr lang="en-US" sz="1300" b="0">
                          <a:latin typeface="Amasis MT Pro Light" panose="02040304050005020304" pitchFamily="18" charset="0"/>
                        </a:rPr>
                        <a:t>High screen resolution</a:t>
                      </a:r>
                    </a:p>
                  </a:txBody>
                  <a:tcPr/>
                </a:tc>
                <a:tc>
                  <a:txBody>
                    <a:bodyPr/>
                    <a:lstStyle/>
                    <a:p>
                      <a:pPr marL="342900" indent="-342900" algn="l">
                        <a:buFont typeface="+mj-lt"/>
                        <a:buAutoNum type="arabicPeriod"/>
                      </a:pPr>
                      <a:r>
                        <a:rPr lang="en-US" sz="1300">
                          <a:latin typeface="Amasis MT Pro Light" panose="02040304050005020304" pitchFamily="18" charset="0"/>
                        </a:rPr>
                        <a:t>Preferably taken before bed</a:t>
                      </a:r>
                    </a:p>
                    <a:p>
                      <a:pPr marL="342900" indent="-342900" algn="l">
                        <a:buFont typeface="+mj-lt"/>
                        <a:buAutoNum type="arabicPeriod"/>
                      </a:pPr>
                      <a:r>
                        <a:rPr lang="en-US" sz="1300">
                          <a:latin typeface="Amasis MT Pro Light" panose="02040304050005020304" pitchFamily="18" charset="0"/>
                        </a:rPr>
                        <a:t>Acceptable side affects</a:t>
                      </a:r>
                    </a:p>
                    <a:p>
                      <a:pPr marL="342900" indent="-342900" algn="l">
                        <a:buFont typeface="+mj-lt"/>
                        <a:buAutoNum type="arabicPeriod"/>
                      </a:pPr>
                      <a:r>
                        <a:rPr lang="en-US" sz="1300" b="0">
                          <a:latin typeface="Amasis MT Pro Medium" panose="02040604050005020304" pitchFamily="18" charset="0"/>
                        </a:rPr>
                        <a:t>Very effective (early convergence)</a:t>
                      </a:r>
                    </a:p>
                    <a:p>
                      <a:pPr marL="342900" indent="-342900" algn="l">
                        <a:buFont typeface="+mj-lt"/>
                        <a:buAutoNum type="arabicPeriod"/>
                      </a:pPr>
                      <a:r>
                        <a:rPr lang="en-US" sz="1300" b="0">
                          <a:latin typeface="Amasis MT Pro Light" panose="02040304050005020304" pitchFamily="18" charset="0"/>
                        </a:rPr>
                        <a:t>Unclear supervision requirement</a:t>
                      </a:r>
                    </a:p>
                    <a:p>
                      <a:pPr marL="342900" indent="-342900" algn="l">
                        <a:buFont typeface="+mj-lt"/>
                        <a:buAutoNum type="arabicPeriod"/>
                      </a:pPr>
                      <a:r>
                        <a:rPr lang="en-US" sz="1300" b="0">
                          <a:latin typeface="Amasis MT Pro Light" panose="02040304050005020304" pitchFamily="18" charset="0"/>
                        </a:rPr>
                        <a:t>Acceptable cost</a:t>
                      </a:r>
                      <a:endParaRPr lang="en-US" sz="1300">
                        <a:latin typeface="Amasis MT Pro Light" panose="02040304050005020304" pitchFamily="18" charset="0"/>
                      </a:endParaRPr>
                    </a:p>
                  </a:txBody>
                  <a:tcPr/>
                </a:tc>
                <a:extLst>
                  <a:ext uri="{0D108BD9-81ED-4DB2-BD59-A6C34878D82A}">
                    <a16:rowId xmlns:a16="http://schemas.microsoft.com/office/drawing/2014/main" val="151555533"/>
                  </a:ext>
                </a:extLst>
              </a:tr>
            </a:tbl>
          </a:graphicData>
        </a:graphic>
      </p:graphicFrame>
      <p:sp>
        <p:nvSpPr>
          <p:cNvPr id="3" name="TextBox 2">
            <a:extLst>
              <a:ext uri="{FF2B5EF4-FFF2-40B4-BE49-F238E27FC236}">
                <a16:creationId xmlns:a16="http://schemas.microsoft.com/office/drawing/2014/main" id="{5C7E84AA-E39C-77E1-1968-221543AFDA3D}"/>
              </a:ext>
            </a:extLst>
          </p:cNvPr>
          <p:cNvSpPr txBox="1"/>
          <p:nvPr/>
        </p:nvSpPr>
        <p:spPr>
          <a:xfrm>
            <a:off x="1216320" y="1478794"/>
            <a:ext cx="76010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Amasis MT Pro Medium" panose="02040604050005020304" pitchFamily="18" charset="0"/>
                <a:ea typeface="+mn-lt"/>
                <a:cs typeface="+mn-lt"/>
              </a:rPr>
              <a:t>Examples</a:t>
            </a:r>
          </a:p>
        </p:txBody>
      </p:sp>
      <p:cxnSp>
        <p:nvCxnSpPr>
          <p:cNvPr id="2115" name="Straight Connector 2114">
            <a:extLst>
              <a:ext uri="{FF2B5EF4-FFF2-40B4-BE49-F238E27FC236}">
                <a16:creationId xmlns:a16="http://schemas.microsoft.com/office/drawing/2014/main" id="{3CE7A741-17D6-C61C-845F-9C991B81A840}"/>
              </a:ext>
            </a:extLst>
          </p:cNvPr>
          <p:cNvCxnSpPr/>
          <p:nvPr/>
        </p:nvCxnSpPr>
        <p:spPr>
          <a:xfrm>
            <a:off x="8837629" y="2069197"/>
            <a:ext cx="8901" cy="4297680"/>
          </a:xfrm>
          <a:prstGeom prst="line">
            <a:avLst/>
          </a:prstGeom>
        </p:spPr>
        <p:style>
          <a:lnRef idx="1">
            <a:schemeClr val="accent2"/>
          </a:lnRef>
          <a:fillRef idx="0">
            <a:schemeClr val="accent2"/>
          </a:fillRef>
          <a:effectRef idx="0">
            <a:schemeClr val="accent2"/>
          </a:effectRef>
          <a:fontRef idx="minor">
            <a:schemeClr val="tx1"/>
          </a:fontRef>
        </p:style>
      </p:cxnSp>
      <p:pic>
        <p:nvPicPr>
          <p:cNvPr id="2113" name="Recorded Sound">
            <a:hlinkClick r:id="" action="ppaction://media"/>
            <a:extLst>
              <a:ext uri="{FF2B5EF4-FFF2-40B4-BE49-F238E27FC236}">
                <a16:creationId xmlns:a16="http://schemas.microsoft.com/office/drawing/2014/main" id="{E230787D-A8F7-8D16-ACC1-3B699709C5F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334727" y="963181"/>
            <a:ext cx="609600" cy="609600"/>
          </a:xfrm>
          <a:prstGeom prst="rect">
            <a:avLst/>
          </a:prstGeom>
        </p:spPr>
      </p:pic>
      <p:cxnSp>
        <p:nvCxnSpPr>
          <p:cNvPr id="2118" name="Straight Connector 2117">
            <a:extLst>
              <a:ext uri="{FF2B5EF4-FFF2-40B4-BE49-F238E27FC236}">
                <a16:creationId xmlns:a16="http://schemas.microsoft.com/office/drawing/2014/main" id="{70C63868-4EA4-2028-6D25-A94CFFED04A3}"/>
              </a:ext>
            </a:extLst>
          </p:cNvPr>
          <p:cNvCxnSpPr/>
          <p:nvPr/>
        </p:nvCxnSpPr>
        <p:spPr>
          <a:xfrm>
            <a:off x="6297310" y="2065303"/>
            <a:ext cx="8901" cy="4297680"/>
          </a:xfrm>
          <a:prstGeom prst="line">
            <a:avLst/>
          </a:prstGeom>
        </p:spPr>
        <p:style>
          <a:lnRef idx="1">
            <a:schemeClr val="accent2"/>
          </a:lnRef>
          <a:fillRef idx="0">
            <a:schemeClr val="accent2"/>
          </a:fillRef>
          <a:effectRef idx="0">
            <a:schemeClr val="accent2"/>
          </a:effectRef>
          <a:fontRef idx="minor">
            <a:schemeClr val="tx1"/>
          </a:fontRef>
        </p:style>
      </p:cxnSp>
      <p:cxnSp>
        <p:nvCxnSpPr>
          <p:cNvPr id="2119" name="Straight Connector 2118">
            <a:extLst>
              <a:ext uri="{FF2B5EF4-FFF2-40B4-BE49-F238E27FC236}">
                <a16:creationId xmlns:a16="http://schemas.microsoft.com/office/drawing/2014/main" id="{537D30F7-1E4D-D710-B5D2-EC5A082A3AF3}"/>
              </a:ext>
            </a:extLst>
          </p:cNvPr>
          <p:cNvCxnSpPr/>
          <p:nvPr/>
        </p:nvCxnSpPr>
        <p:spPr>
          <a:xfrm>
            <a:off x="3765892" y="2054863"/>
            <a:ext cx="8901" cy="429768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8754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3633" fill="hold"/>
                                        <p:tgtEl>
                                          <p:spTgt spid="21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11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E57FD72-4211-FE95-A9E0-51BEFC977391}"/>
              </a:ext>
            </a:extLst>
          </p:cNvPr>
          <p:cNvSpPr/>
          <p:nvPr/>
        </p:nvSpPr>
        <p:spPr>
          <a:xfrm>
            <a:off x="-9492" y="-26525"/>
            <a:ext cx="12201492" cy="6889034"/>
          </a:xfrm>
          <a:prstGeom prst="rect">
            <a:avLst/>
          </a:prstGeom>
          <a:gradFill flip="none" rotWithShape="1">
            <a:gsLst>
              <a:gs pos="0">
                <a:schemeClr val="accent2">
                  <a:lumMod val="20000"/>
                  <a:lumOff val="80000"/>
                </a:schemeClr>
              </a:gs>
              <a:gs pos="4800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C050B6-6B3E-EBFD-13DB-D500A2FBD17C}"/>
              </a:ext>
            </a:extLst>
          </p:cNvPr>
          <p:cNvSpPr>
            <a:spLocks noGrp="1"/>
          </p:cNvSpPr>
          <p:nvPr>
            <p:ph type="title"/>
          </p:nvPr>
        </p:nvSpPr>
        <p:spPr/>
        <p:txBody>
          <a:bodyPr/>
          <a:lstStyle/>
          <a:p>
            <a:r>
              <a:rPr lang="en-US">
                <a:latin typeface="Amasis MT Pro" panose="02040504050005020304" pitchFamily="18" charset="0"/>
              </a:rPr>
              <a:t>Island Model EAs</a:t>
            </a:r>
          </a:p>
        </p:txBody>
      </p:sp>
      <p:pic>
        <p:nvPicPr>
          <p:cNvPr id="51" name="Picture 50">
            <a:extLst>
              <a:ext uri="{FF2B5EF4-FFF2-40B4-BE49-F238E27FC236}">
                <a16:creationId xmlns:a16="http://schemas.microsoft.com/office/drawing/2014/main" id="{D6463C1A-89FF-B6ED-AFF6-EB7CA2D85E5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38200" y="3738699"/>
            <a:ext cx="4973336" cy="2655256"/>
          </a:xfrm>
          <a:prstGeom prst="rect">
            <a:avLst/>
          </a:prstGeom>
        </p:spPr>
      </p:pic>
      <p:pic>
        <p:nvPicPr>
          <p:cNvPr id="11" name="Picture 10">
            <a:extLst>
              <a:ext uri="{FF2B5EF4-FFF2-40B4-BE49-F238E27FC236}">
                <a16:creationId xmlns:a16="http://schemas.microsoft.com/office/drawing/2014/main" id="{9371C4A0-8BCC-80E9-4676-7290E27632E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938190" y="3188421"/>
            <a:ext cx="2264811" cy="2533455"/>
          </a:xfrm>
          <a:prstGeom prst="rect">
            <a:avLst/>
          </a:prstGeom>
        </p:spPr>
      </p:pic>
      <p:sp>
        <p:nvSpPr>
          <p:cNvPr id="18" name="TextBox 17">
            <a:extLst>
              <a:ext uri="{FF2B5EF4-FFF2-40B4-BE49-F238E27FC236}">
                <a16:creationId xmlns:a16="http://schemas.microsoft.com/office/drawing/2014/main" id="{04DAC670-B7A8-444D-87BC-10B37F4F5EEA}"/>
              </a:ext>
            </a:extLst>
          </p:cNvPr>
          <p:cNvSpPr txBox="1"/>
          <p:nvPr/>
        </p:nvSpPr>
        <p:spPr>
          <a:xfrm>
            <a:off x="8281551" y="5747624"/>
            <a:ext cx="3578088" cy="646331"/>
          </a:xfrm>
          <a:prstGeom prst="rect">
            <a:avLst/>
          </a:prstGeom>
          <a:noFill/>
        </p:spPr>
        <p:txBody>
          <a:bodyPr wrap="square" rtlCol="0">
            <a:spAutoFit/>
          </a:bodyPr>
          <a:lstStyle/>
          <a:p>
            <a:r>
              <a:rPr lang="en-US">
                <a:latin typeface="Amasis MT Pro" panose="02040504050005020304" pitchFamily="18" charset="0"/>
              </a:rPr>
              <a:t>An ANP model for deciding when to execute risky system processes</a:t>
            </a:r>
          </a:p>
        </p:txBody>
      </p:sp>
      <p:pic>
        <p:nvPicPr>
          <p:cNvPr id="52" name="Picture 51" descr="Diagram&#10;&#10;Description automatically generated">
            <a:extLst>
              <a:ext uri="{FF2B5EF4-FFF2-40B4-BE49-F238E27FC236}">
                <a16:creationId xmlns:a16="http://schemas.microsoft.com/office/drawing/2014/main" id="{51922207-3976-F0B7-00F1-B3F95A76BE89}"/>
              </a:ext>
            </a:extLst>
          </p:cNvPr>
          <p:cNvPicPr>
            <a:picLocks noChangeAspect="1"/>
          </p:cNvPicPr>
          <p:nvPr/>
        </p:nvPicPr>
        <p:blipFill>
          <a:blip r:embed="rId6"/>
          <a:stretch>
            <a:fillRect/>
          </a:stretch>
        </p:blipFill>
        <p:spPr>
          <a:xfrm>
            <a:off x="9373292" y="1382278"/>
            <a:ext cx="1394606" cy="1090400"/>
          </a:xfrm>
          <a:prstGeom prst="rect">
            <a:avLst/>
          </a:prstGeom>
        </p:spPr>
      </p:pic>
      <p:sp>
        <p:nvSpPr>
          <p:cNvPr id="5" name="Content Placeholder 2">
            <a:extLst>
              <a:ext uri="{FF2B5EF4-FFF2-40B4-BE49-F238E27FC236}">
                <a16:creationId xmlns:a16="http://schemas.microsoft.com/office/drawing/2014/main" id="{83B2845C-1BC9-CE01-8A2D-8CC7913FB93B}"/>
              </a:ext>
            </a:extLst>
          </p:cNvPr>
          <p:cNvSpPr txBox="1">
            <a:spLocks/>
          </p:cNvSpPr>
          <p:nvPr/>
        </p:nvSpPr>
        <p:spPr>
          <a:xfrm>
            <a:off x="838200" y="2230615"/>
            <a:ext cx="10515600" cy="29513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a:latin typeface="Amasis MT Pro Light" panose="02040304050005020304" pitchFamily="18" charset="0"/>
              </a:rPr>
              <a:t>Interconnected clusters of chromosomes</a:t>
            </a:r>
          </a:p>
          <a:p>
            <a:pPr lvl="1"/>
            <a:r>
              <a:rPr lang="en-US" sz="2000">
                <a:latin typeface="Amasis MT Pro Light" panose="02040304050005020304" pitchFamily="18" charset="0"/>
              </a:rPr>
              <a:t>Similar to: ‘distributed computing’, ‘analytical network process’ (ANP)</a:t>
            </a:r>
          </a:p>
          <a:p>
            <a:pPr lvl="1"/>
            <a:r>
              <a:rPr lang="en-US" sz="2000">
                <a:latin typeface="Amasis MT Pro Light" panose="02040304050005020304" pitchFamily="18" charset="0"/>
              </a:rPr>
              <a:t>Easy to optimize for processing on clustered computing hardware</a:t>
            </a:r>
          </a:p>
          <a:p>
            <a:pPr lvl="1"/>
            <a:r>
              <a:rPr lang="en-US" sz="2000">
                <a:latin typeface="Amasis MT Pro Light" panose="02040304050005020304" pitchFamily="18" charset="0"/>
              </a:rPr>
              <a:t>Hypercube</a:t>
            </a:r>
          </a:p>
        </p:txBody>
      </p:sp>
      <p:sp>
        <p:nvSpPr>
          <p:cNvPr id="50" name="TextBox 49">
            <a:extLst>
              <a:ext uri="{FF2B5EF4-FFF2-40B4-BE49-F238E27FC236}">
                <a16:creationId xmlns:a16="http://schemas.microsoft.com/office/drawing/2014/main" id="{68EE7AF6-2A7C-B16E-B616-55C7A40BB088}"/>
              </a:ext>
            </a:extLst>
          </p:cNvPr>
          <p:cNvSpPr txBox="1"/>
          <p:nvPr/>
        </p:nvSpPr>
        <p:spPr>
          <a:xfrm>
            <a:off x="916080" y="1696646"/>
            <a:ext cx="76010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Amasis MT Pro Medium" panose="02040604050005020304" pitchFamily="18" charset="0"/>
                <a:ea typeface="+mn-lt"/>
                <a:cs typeface="+mn-lt"/>
              </a:rPr>
              <a:t>Architecture</a:t>
            </a:r>
          </a:p>
        </p:txBody>
      </p:sp>
      <p:pic>
        <p:nvPicPr>
          <p:cNvPr id="53" name="Recorded Sound">
            <a:hlinkClick r:id="" action="ppaction://media"/>
            <a:extLst>
              <a:ext uri="{FF2B5EF4-FFF2-40B4-BE49-F238E27FC236}">
                <a16:creationId xmlns:a16="http://schemas.microsoft.com/office/drawing/2014/main" id="{728FE1F2-7DF3-734E-B1BB-DC70F4F6479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907541" y="618492"/>
            <a:ext cx="609600" cy="609600"/>
          </a:xfrm>
          <a:prstGeom prst="rect">
            <a:avLst/>
          </a:prstGeom>
        </p:spPr>
      </p:pic>
    </p:spTree>
    <p:extLst>
      <p:ext uri="{BB962C8B-B14F-4D97-AF65-F5344CB8AC3E}">
        <p14:creationId xmlns:p14="http://schemas.microsoft.com/office/powerpoint/2010/main" val="150353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981" fill="hold"/>
                                        <p:tgtEl>
                                          <p:spTgt spid="5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E57FD72-4211-FE95-A9E0-51BEFC977391}"/>
              </a:ext>
            </a:extLst>
          </p:cNvPr>
          <p:cNvSpPr/>
          <p:nvPr/>
        </p:nvSpPr>
        <p:spPr>
          <a:xfrm>
            <a:off x="-22896" y="-31034"/>
            <a:ext cx="12201492" cy="6889034"/>
          </a:xfrm>
          <a:prstGeom prst="rect">
            <a:avLst/>
          </a:prstGeom>
          <a:gradFill flip="none" rotWithShape="1">
            <a:gsLst>
              <a:gs pos="0">
                <a:schemeClr val="accent2">
                  <a:lumMod val="20000"/>
                  <a:lumOff val="80000"/>
                </a:schemeClr>
              </a:gs>
              <a:gs pos="4800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552E9DC5-B511-9838-C7D2-A0849E88D4B9}"/>
              </a:ext>
            </a:extLst>
          </p:cNvPr>
          <p:cNvGrpSpPr/>
          <p:nvPr/>
        </p:nvGrpSpPr>
        <p:grpSpPr>
          <a:xfrm flipH="1">
            <a:off x="7439513" y="3854359"/>
            <a:ext cx="2915631" cy="3509541"/>
            <a:chOff x="6863683" y="3896925"/>
            <a:chExt cx="2915631" cy="3509541"/>
          </a:xfrm>
        </p:grpSpPr>
        <p:sp>
          <p:nvSpPr>
            <p:cNvPr id="48" name="Oval 47">
              <a:extLst>
                <a:ext uri="{FF2B5EF4-FFF2-40B4-BE49-F238E27FC236}">
                  <a16:creationId xmlns:a16="http://schemas.microsoft.com/office/drawing/2014/main" id="{0112B056-2274-9332-5B95-6ABCBBB1586B}"/>
                </a:ext>
              </a:extLst>
            </p:cNvPr>
            <p:cNvSpPr/>
            <p:nvPr/>
          </p:nvSpPr>
          <p:spPr>
            <a:xfrm rot="2557013">
              <a:off x="7472002" y="4130369"/>
              <a:ext cx="91440" cy="9144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9AC206C-BDDF-D238-3792-FFA0943F8CE4}"/>
                </a:ext>
              </a:extLst>
            </p:cNvPr>
            <p:cNvSpPr/>
            <p:nvPr/>
          </p:nvSpPr>
          <p:spPr>
            <a:xfrm rot="2557013">
              <a:off x="7578680" y="3896925"/>
              <a:ext cx="91440" cy="9144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4E800F61-70B1-01BB-9FE5-E261B34ABC3F}"/>
                </a:ext>
              </a:extLst>
            </p:cNvPr>
            <p:cNvGrpSpPr>
              <a:grpSpLocks noChangeAspect="1"/>
            </p:cNvGrpSpPr>
            <p:nvPr/>
          </p:nvGrpSpPr>
          <p:grpSpPr>
            <a:xfrm rot="2557013">
              <a:off x="7005832" y="4505131"/>
              <a:ext cx="1075658" cy="897100"/>
              <a:chOff x="7373960" y="4394140"/>
              <a:chExt cx="1866861" cy="1556958"/>
            </a:xfrm>
            <a:solidFill>
              <a:schemeClr val="bg2"/>
            </a:solidFill>
          </p:grpSpPr>
          <p:sp>
            <p:nvSpPr>
              <p:cNvPr id="29" name="Hexagon 28">
                <a:extLst>
                  <a:ext uri="{FF2B5EF4-FFF2-40B4-BE49-F238E27FC236}">
                    <a16:creationId xmlns:a16="http://schemas.microsoft.com/office/drawing/2014/main" id="{83C11C24-97C6-5985-C22A-3423D0D29A0F}"/>
                  </a:ext>
                </a:extLst>
              </p:cNvPr>
              <p:cNvSpPr>
                <a:spLocks noChangeAspect="1"/>
              </p:cNvSpPr>
              <p:nvPr/>
            </p:nvSpPr>
            <p:spPr>
              <a:xfrm>
                <a:off x="7373960" y="4666032"/>
                <a:ext cx="466964" cy="401579"/>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a:extLst>
                  <a:ext uri="{FF2B5EF4-FFF2-40B4-BE49-F238E27FC236}">
                    <a16:creationId xmlns:a16="http://schemas.microsoft.com/office/drawing/2014/main" id="{F628BB9E-F1A2-BEFA-64F5-8F6AE4F79442}"/>
                  </a:ext>
                </a:extLst>
              </p:cNvPr>
              <p:cNvSpPr>
                <a:spLocks noChangeAspect="1"/>
              </p:cNvSpPr>
              <p:nvPr/>
            </p:nvSpPr>
            <p:spPr>
              <a:xfrm>
                <a:off x="8408776" y="4487724"/>
                <a:ext cx="466964" cy="401579"/>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2A1C86E-EE73-EA54-4D22-8A6D34C90815}"/>
                  </a:ext>
                </a:extLst>
              </p:cNvPr>
              <p:cNvSpPr/>
              <p:nvPr/>
            </p:nvSpPr>
            <p:spPr>
              <a:xfrm>
                <a:off x="7900211" y="4394140"/>
                <a:ext cx="182880" cy="18288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6624644-3F52-D364-D4EE-F2581834C86B}"/>
                  </a:ext>
                </a:extLst>
              </p:cNvPr>
              <p:cNvSpPr/>
              <p:nvPr/>
            </p:nvSpPr>
            <p:spPr>
              <a:xfrm>
                <a:off x="9082122" y="5087436"/>
                <a:ext cx="158699" cy="158699"/>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9929981-213F-7717-6457-7CC8D20A9A0F}"/>
                  </a:ext>
                </a:extLst>
              </p:cNvPr>
              <p:cNvSpPr/>
              <p:nvPr/>
            </p:nvSpPr>
            <p:spPr>
              <a:xfrm>
                <a:off x="7860323" y="5585338"/>
                <a:ext cx="365760" cy="36576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61FBDF8B-9BA4-47C8-E67E-2747CAAD7DA0}"/>
                </a:ext>
              </a:extLst>
            </p:cNvPr>
            <p:cNvGrpSpPr/>
            <p:nvPr/>
          </p:nvGrpSpPr>
          <p:grpSpPr>
            <a:xfrm rot="17793641">
              <a:off x="8099818" y="4708943"/>
              <a:ext cx="1487620" cy="1871373"/>
              <a:chOff x="7864059" y="4311017"/>
              <a:chExt cx="1308385" cy="1562656"/>
            </a:xfrm>
            <a:solidFill>
              <a:schemeClr val="bg2"/>
            </a:solidFill>
          </p:grpSpPr>
          <p:sp>
            <p:nvSpPr>
              <p:cNvPr id="35" name="Hexagon 34">
                <a:extLst>
                  <a:ext uri="{FF2B5EF4-FFF2-40B4-BE49-F238E27FC236}">
                    <a16:creationId xmlns:a16="http://schemas.microsoft.com/office/drawing/2014/main" id="{092DAA88-5D46-63A5-B48E-431098AD643C}"/>
                  </a:ext>
                </a:extLst>
              </p:cNvPr>
              <p:cNvSpPr>
                <a:spLocks noChangeAspect="1"/>
              </p:cNvSpPr>
              <p:nvPr/>
            </p:nvSpPr>
            <p:spPr>
              <a:xfrm>
                <a:off x="8484171" y="4942900"/>
                <a:ext cx="466963" cy="401580"/>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xagon 35">
                <a:extLst>
                  <a:ext uri="{FF2B5EF4-FFF2-40B4-BE49-F238E27FC236}">
                    <a16:creationId xmlns:a16="http://schemas.microsoft.com/office/drawing/2014/main" id="{C4778021-554C-C293-8EF0-FD89CB02D9A2}"/>
                  </a:ext>
                </a:extLst>
              </p:cNvPr>
              <p:cNvSpPr>
                <a:spLocks noChangeAspect="1"/>
              </p:cNvSpPr>
              <p:nvPr/>
            </p:nvSpPr>
            <p:spPr>
              <a:xfrm>
                <a:off x="7864059" y="4676252"/>
                <a:ext cx="620111" cy="533285"/>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exagon 36">
                <a:extLst>
                  <a:ext uri="{FF2B5EF4-FFF2-40B4-BE49-F238E27FC236}">
                    <a16:creationId xmlns:a16="http://schemas.microsoft.com/office/drawing/2014/main" id="{48049B0B-895B-E5E5-47C2-6A822E2F192F}"/>
                  </a:ext>
                </a:extLst>
              </p:cNvPr>
              <p:cNvSpPr>
                <a:spLocks noChangeAspect="1"/>
              </p:cNvSpPr>
              <p:nvPr/>
            </p:nvSpPr>
            <p:spPr>
              <a:xfrm>
                <a:off x="8484168" y="4406377"/>
                <a:ext cx="466963" cy="401580"/>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FFCF3B3-70D4-49D7-9483-90CDEE004666}"/>
                  </a:ext>
                </a:extLst>
              </p:cNvPr>
              <p:cNvSpPr/>
              <p:nvPr/>
            </p:nvSpPr>
            <p:spPr>
              <a:xfrm>
                <a:off x="8035416" y="4311017"/>
                <a:ext cx="182880" cy="18288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A7AC9DC-8C31-4390-7A64-6C6EE60E9704}"/>
                  </a:ext>
                </a:extLst>
              </p:cNvPr>
              <p:cNvSpPr/>
              <p:nvPr/>
            </p:nvSpPr>
            <p:spPr>
              <a:xfrm>
                <a:off x="8898124" y="4724201"/>
                <a:ext cx="274320" cy="27432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49ABD17-A82C-7766-12B6-AC7AD53AA886}"/>
                  </a:ext>
                </a:extLst>
              </p:cNvPr>
              <p:cNvSpPr/>
              <p:nvPr/>
            </p:nvSpPr>
            <p:spPr>
              <a:xfrm>
                <a:off x="7927445" y="5507913"/>
                <a:ext cx="365760" cy="36576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18381686-E0BD-E324-8D9E-3183CF3917FB}"/>
                </a:ext>
              </a:extLst>
            </p:cNvPr>
            <p:cNvGrpSpPr/>
            <p:nvPr/>
          </p:nvGrpSpPr>
          <p:grpSpPr>
            <a:xfrm rot="5400000">
              <a:off x="6981815" y="5969785"/>
              <a:ext cx="1318549" cy="1554813"/>
              <a:chOff x="7844920" y="4437998"/>
              <a:chExt cx="1318549" cy="1554813"/>
            </a:xfrm>
            <a:solidFill>
              <a:schemeClr val="bg2"/>
            </a:solidFill>
          </p:grpSpPr>
          <p:sp>
            <p:nvSpPr>
              <p:cNvPr id="42" name="Hexagon 41">
                <a:extLst>
                  <a:ext uri="{FF2B5EF4-FFF2-40B4-BE49-F238E27FC236}">
                    <a16:creationId xmlns:a16="http://schemas.microsoft.com/office/drawing/2014/main" id="{8EFA3B21-3C16-AE83-F6C7-BF472E0528D1}"/>
                  </a:ext>
                </a:extLst>
              </p:cNvPr>
              <p:cNvSpPr>
                <a:spLocks noChangeAspect="1"/>
              </p:cNvSpPr>
              <p:nvPr/>
            </p:nvSpPr>
            <p:spPr>
              <a:xfrm>
                <a:off x="8465043" y="5015156"/>
                <a:ext cx="466963" cy="401580"/>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exagon 42">
                <a:extLst>
                  <a:ext uri="{FF2B5EF4-FFF2-40B4-BE49-F238E27FC236}">
                    <a16:creationId xmlns:a16="http://schemas.microsoft.com/office/drawing/2014/main" id="{3921DA7E-BEC8-2ADB-F30F-CB09E950DD82}"/>
                  </a:ext>
                </a:extLst>
              </p:cNvPr>
              <p:cNvSpPr>
                <a:spLocks noChangeAspect="1"/>
              </p:cNvSpPr>
              <p:nvPr/>
            </p:nvSpPr>
            <p:spPr>
              <a:xfrm>
                <a:off x="7844920" y="4748513"/>
                <a:ext cx="620111" cy="533285"/>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exagon 43">
                <a:extLst>
                  <a:ext uri="{FF2B5EF4-FFF2-40B4-BE49-F238E27FC236}">
                    <a16:creationId xmlns:a16="http://schemas.microsoft.com/office/drawing/2014/main" id="{D188CD5A-8C5F-D0BF-1F15-7BB8E6D5D9D2}"/>
                  </a:ext>
                </a:extLst>
              </p:cNvPr>
              <p:cNvSpPr>
                <a:spLocks noChangeAspect="1"/>
              </p:cNvSpPr>
              <p:nvPr/>
            </p:nvSpPr>
            <p:spPr>
              <a:xfrm>
                <a:off x="8465043" y="4478638"/>
                <a:ext cx="466963" cy="401580"/>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0F05AD8-9A0D-7AA2-8D00-24D37D64029F}"/>
                  </a:ext>
                </a:extLst>
              </p:cNvPr>
              <p:cNvSpPr/>
              <p:nvPr/>
            </p:nvSpPr>
            <p:spPr>
              <a:xfrm>
                <a:off x="8018177" y="4437998"/>
                <a:ext cx="182880" cy="18288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1A6AC29-F217-2A03-C053-1AA5EB305FF7}"/>
                  </a:ext>
                </a:extLst>
              </p:cNvPr>
              <p:cNvSpPr/>
              <p:nvPr/>
            </p:nvSpPr>
            <p:spPr>
              <a:xfrm>
                <a:off x="8889149" y="4847255"/>
                <a:ext cx="274320" cy="27432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F9B5CE0-DBA8-A3C9-485A-6A8CE20615C3}"/>
                  </a:ext>
                </a:extLst>
              </p:cNvPr>
              <p:cNvSpPr/>
              <p:nvPr/>
            </p:nvSpPr>
            <p:spPr>
              <a:xfrm>
                <a:off x="7926737" y="5627051"/>
                <a:ext cx="365760" cy="36576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a:extLst>
              <a:ext uri="{FF2B5EF4-FFF2-40B4-BE49-F238E27FC236}">
                <a16:creationId xmlns:a16="http://schemas.microsoft.com/office/drawing/2014/main" id="{2CC050B6-6B3E-EBFD-13DB-D500A2FBD17C}"/>
              </a:ext>
            </a:extLst>
          </p:cNvPr>
          <p:cNvSpPr>
            <a:spLocks noGrp="1"/>
          </p:cNvSpPr>
          <p:nvPr>
            <p:ph type="title"/>
          </p:nvPr>
        </p:nvSpPr>
        <p:spPr/>
        <p:txBody>
          <a:bodyPr/>
          <a:lstStyle/>
          <a:p>
            <a:r>
              <a:rPr lang="en-US">
                <a:latin typeface="Amasis MT Pro" panose="02040504050005020304" pitchFamily="18" charset="0"/>
              </a:rPr>
              <a:t>Island Model EAs</a:t>
            </a:r>
          </a:p>
        </p:txBody>
      </p:sp>
      <p:grpSp>
        <p:nvGrpSpPr>
          <p:cNvPr id="65" name="Group 64">
            <a:extLst>
              <a:ext uri="{FF2B5EF4-FFF2-40B4-BE49-F238E27FC236}">
                <a16:creationId xmlns:a16="http://schemas.microsoft.com/office/drawing/2014/main" id="{0A8A59F6-F099-00C4-693E-D79313146F69}"/>
              </a:ext>
            </a:extLst>
          </p:cNvPr>
          <p:cNvGrpSpPr/>
          <p:nvPr/>
        </p:nvGrpSpPr>
        <p:grpSpPr>
          <a:xfrm flipH="1">
            <a:off x="7686954" y="3842841"/>
            <a:ext cx="2602481" cy="3489917"/>
            <a:chOff x="4485264" y="3878043"/>
            <a:chExt cx="2602481" cy="3489917"/>
          </a:xfrm>
        </p:grpSpPr>
        <p:grpSp>
          <p:nvGrpSpPr>
            <p:cNvPr id="64" name="Group 63">
              <a:extLst>
                <a:ext uri="{FF2B5EF4-FFF2-40B4-BE49-F238E27FC236}">
                  <a16:creationId xmlns:a16="http://schemas.microsoft.com/office/drawing/2014/main" id="{667E50C4-2F48-87DB-C6DA-75DE579B3840}"/>
                </a:ext>
              </a:extLst>
            </p:cNvPr>
            <p:cNvGrpSpPr/>
            <p:nvPr/>
          </p:nvGrpSpPr>
          <p:grpSpPr>
            <a:xfrm>
              <a:off x="4485264" y="4395351"/>
              <a:ext cx="2602481" cy="2972609"/>
              <a:chOff x="4485264" y="4395351"/>
              <a:chExt cx="2602481" cy="2972609"/>
            </a:xfrm>
          </p:grpSpPr>
          <p:grpSp>
            <p:nvGrpSpPr>
              <p:cNvPr id="61" name="Group 60">
                <a:extLst>
                  <a:ext uri="{FF2B5EF4-FFF2-40B4-BE49-F238E27FC236}">
                    <a16:creationId xmlns:a16="http://schemas.microsoft.com/office/drawing/2014/main" id="{1AC5C4EC-3DA5-14C7-1087-24AE7C518551}"/>
                  </a:ext>
                </a:extLst>
              </p:cNvPr>
              <p:cNvGrpSpPr/>
              <p:nvPr/>
            </p:nvGrpSpPr>
            <p:grpSpPr>
              <a:xfrm>
                <a:off x="4695875" y="4395351"/>
                <a:ext cx="859893" cy="894878"/>
                <a:chOff x="4695875" y="4395351"/>
                <a:chExt cx="859893" cy="894878"/>
              </a:xfrm>
            </p:grpSpPr>
            <p:sp>
              <p:nvSpPr>
                <p:cNvPr id="4" name="Hexagon 3">
                  <a:extLst>
                    <a:ext uri="{FF2B5EF4-FFF2-40B4-BE49-F238E27FC236}">
                      <a16:creationId xmlns:a16="http://schemas.microsoft.com/office/drawing/2014/main" id="{3C2ABBD9-D8E7-0EF5-603F-FD1653837AFB}"/>
                    </a:ext>
                  </a:extLst>
                </p:cNvPr>
                <p:cNvSpPr>
                  <a:spLocks noChangeAspect="1"/>
                </p:cNvSpPr>
                <p:nvPr/>
              </p:nvSpPr>
              <p:spPr>
                <a:xfrm rot="2557013">
                  <a:off x="4833614" y="4395351"/>
                  <a:ext cx="269058" cy="231385"/>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6CC3F80-BA1D-7503-2390-11FA061ED820}"/>
                    </a:ext>
                  </a:extLst>
                </p:cNvPr>
                <p:cNvSpPr/>
                <p:nvPr/>
              </p:nvSpPr>
              <p:spPr>
                <a:xfrm rot="2557013">
                  <a:off x="5248123" y="4467619"/>
                  <a:ext cx="105373" cy="105373"/>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9DDFBD0-03BB-F6D8-F712-81D0779CF0BF}"/>
                    </a:ext>
                  </a:extLst>
                </p:cNvPr>
                <p:cNvSpPr/>
                <p:nvPr/>
              </p:nvSpPr>
              <p:spPr>
                <a:xfrm rot="2557013">
                  <a:off x="5464328" y="5198789"/>
                  <a:ext cx="91440" cy="9144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4461C0B-FFD6-755A-05A9-990E82BC7553}"/>
                    </a:ext>
                  </a:extLst>
                </p:cNvPr>
                <p:cNvSpPr/>
                <p:nvPr/>
              </p:nvSpPr>
              <p:spPr>
                <a:xfrm rot="2557013">
                  <a:off x="4695875" y="4957881"/>
                  <a:ext cx="210746" cy="210746"/>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73D25D73-FFCB-8D6C-105C-898C23B74F7B}"/>
                  </a:ext>
                </a:extLst>
              </p:cNvPr>
              <p:cNvGrpSpPr/>
              <p:nvPr/>
            </p:nvGrpSpPr>
            <p:grpSpPr>
              <a:xfrm>
                <a:off x="5387603" y="4788777"/>
                <a:ext cx="1700142" cy="1738197"/>
                <a:chOff x="5387603" y="4788777"/>
                <a:chExt cx="1700142" cy="1738197"/>
              </a:xfrm>
            </p:grpSpPr>
            <p:sp>
              <p:nvSpPr>
                <p:cNvPr id="12" name="Hexagon 11">
                  <a:extLst>
                    <a:ext uri="{FF2B5EF4-FFF2-40B4-BE49-F238E27FC236}">
                      <a16:creationId xmlns:a16="http://schemas.microsoft.com/office/drawing/2014/main" id="{AAD2E246-765D-D8AA-530E-38195310A31C}"/>
                    </a:ext>
                  </a:extLst>
                </p:cNvPr>
                <p:cNvSpPr>
                  <a:spLocks noChangeAspect="1"/>
                </p:cNvSpPr>
                <p:nvPr/>
              </p:nvSpPr>
              <p:spPr>
                <a:xfrm rot="17793641">
                  <a:off x="6325985" y="5178483"/>
                  <a:ext cx="530931" cy="480916"/>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8138DE37-4193-ED6D-6573-B0E75BCA20AD}"/>
                    </a:ext>
                  </a:extLst>
                </p:cNvPr>
                <p:cNvSpPr>
                  <a:spLocks noChangeAspect="1"/>
                </p:cNvSpPr>
                <p:nvPr/>
              </p:nvSpPr>
              <p:spPr>
                <a:xfrm rot="17793641">
                  <a:off x="5747507" y="5544873"/>
                  <a:ext cx="705058" cy="638641"/>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66BFEF6A-DD91-1590-6BEA-4361F82A544D}"/>
                    </a:ext>
                  </a:extLst>
                </p:cNvPr>
                <p:cNvSpPr>
                  <a:spLocks noChangeAspect="1"/>
                </p:cNvSpPr>
                <p:nvPr/>
              </p:nvSpPr>
              <p:spPr>
                <a:xfrm rot="17793641">
                  <a:off x="5751282" y="4891186"/>
                  <a:ext cx="530931" cy="480916"/>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18BD415-5E21-1BD6-3985-AD5D024663BD}"/>
                    </a:ext>
                  </a:extLst>
                </p:cNvPr>
                <p:cNvSpPr/>
                <p:nvPr/>
              </p:nvSpPr>
              <p:spPr>
                <a:xfrm rot="17793641">
                  <a:off x="5393142" y="5523854"/>
                  <a:ext cx="207932" cy="21901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DC6D5-5B00-3E42-95CE-4368BE149B1E}"/>
                    </a:ext>
                  </a:extLst>
                </p:cNvPr>
                <p:cNvSpPr/>
                <p:nvPr/>
              </p:nvSpPr>
              <p:spPr>
                <a:xfrm rot="17793641">
                  <a:off x="6294562" y="4780468"/>
                  <a:ext cx="311898" cy="328515"/>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F0F6841-8E6A-E038-9BEB-E6A11BF7D13E}"/>
                    </a:ext>
                  </a:extLst>
                </p:cNvPr>
                <p:cNvSpPr/>
                <p:nvPr/>
              </p:nvSpPr>
              <p:spPr>
                <a:xfrm rot="17793641">
                  <a:off x="6660803" y="6100032"/>
                  <a:ext cx="415864" cy="43802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31685505-6976-BB64-BFAF-473A14310C97}"/>
                  </a:ext>
                </a:extLst>
              </p:cNvPr>
              <p:cNvGrpSpPr/>
              <p:nvPr/>
            </p:nvGrpSpPr>
            <p:grpSpPr>
              <a:xfrm>
                <a:off x="4485264" y="6059572"/>
                <a:ext cx="1554813" cy="1308388"/>
                <a:chOff x="4485264" y="6059572"/>
                <a:chExt cx="1554813" cy="1308388"/>
              </a:xfrm>
            </p:grpSpPr>
            <p:sp>
              <p:nvSpPr>
                <p:cNvPr id="19" name="Hexagon 18">
                  <a:extLst>
                    <a:ext uri="{FF2B5EF4-FFF2-40B4-BE49-F238E27FC236}">
                      <a16:creationId xmlns:a16="http://schemas.microsoft.com/office/drawing/2014/main" id="{D5630353-E3BD-4CF3-9411-CAC5F66957D1}"/>
                    </a:ext>
                  </a:extLst>
                </p:cNvPr>
                <p:cNvSpPr>
                  <a:spLocks noChangeAspect="1"/>
                </p:cNvSpPr>
                <p:nvPr/>
              </p:nvSpPr>
              <p:spPr>
                <a:xfrm rot="5400000">
                  <a:off x="4977847" y="6712374"/>
                  <a:ext cx="466963" cy="401580"/>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8F31C158-430A-E82F-82F6-F4FB458639C7}"/>
                    </a:ext>
                  </a:extLst>
                </p:cNvPr>
                <p:cNvSpPr>
                  <a:spLocks noChangeAspect="1"/>
                </p:cNvSpPr>
                <p:nvPr/>
              </p:nvSpPr>
              <p:spPr>
                <a:xfrm rot="5400000">
                  <a:off x="5102064" y="6102985"/>
                  <a:ext cx="620111" cy="533285"/>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D2A6819A-932B-FE57-7BBA-F90BC7D710EF}"/>
                    </a:ext>
                  </a:extLst>
                </p:cNvPr>
                <p:cNvSpPr>
                  <a:spLocks noChangeAspect="1"/>
                </p:cNvSpPr>
                <p:nvPr/>
              </p:nvSpPr>
              <p:spPr>
                <a:xfrm rot="5400000">
                  <a:off x="5514365" y="6712374"/>
                  <a:ext cx="466963" cy="401580"/>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BE4D849-7ECB-EC1C-42F0-B2D3EFBF6BA9}"/>
                    </a:ext>
                  </a:extLst>
                </p:cNvPr>
                <p:cNvSpPr/>
                <p:nvPr/>
              </p:nvSpPr>
              <p:spPr>
                <a:xfrm rot="5400000">
                  <a:off x="5857197" y="6222669"/>
                  <a:ext cx="182880" cy="18288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0A49FA7-57E3-833E-082A-3C40F4CE335E}"/>
                    </a:ext>
                  </a:extLst>
                </p:cNvPr>
                <p:cNvSpPr/>
                <p:nvPr/>
              </p:nvSpPr>
              <p:spPr>
                <a:xfrm rot="5400000">
                  <a:off x="5356500" y="7093640"/>
                  <a:ext cx="274320" cy="27432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26434E2-351F-DE15-62B2-4AF9514F628A}"/>
                    </a:ext>
                  </a:extLst>
                </p:cNvPr>
                <p:cNvSpPr/>
                <p:nvPr/>
              </p:nvSpPr>
              <p:spPr>
                <a:xfrm rot="5400000">
                  <a:off x="4485264" y="6131229"/>
                  <a:ext cx="365760" cy="36576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Oval 24">
              <a:extLst>
                <a:ext uri="{FF2B5EF4-FFF2-40B4-BE49-F238E27FC236}">
                  <a16:creationId xmlns:a16="http://schemas.microsoft.com/office/drawing/2014/main" id="{43C40456-1D0D-71BB-C29B-65BE6FDA845F}"/>
                </a:ext>
              </a:extLst>
            </p:cNvPr>
            <p:cNvSpPr/>
            <p:nvPr/>
          </p:nvSpPr>
          <p:spPr>
            <a:xfrm rot="2557013">
              <a:off x="5073965" y="4111487"/>
              <a:ext cx="91440" cy="9144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0E5D6D6-5AC8-6A1D-79A1-6CE396A5073E}"/>
                </a:ext>
              </a:extLst>
            </p:cNvPr>
            <p:cNvSpPr/>
            <p:nvPr/>
          </p:nvSpPr>
          <p:spPr>
            <a:xfrm rot="2557013">
              <a:off x="5180643" y="3878043"/>
              <a:ext cx="91440" cy="9144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Hexagon 66">
            <a:extLst>
              <a:ext uri="{FF2B5EF4-FFF2-40B4-BE49-F238E27FC236}">
                <a16:creationId xmlns:a16="http://schemas.microsoft.com/office/drawing/2014/main" id="{D541E1EC-9E12-AB28-49FA-4BF412736C7E}"/>
              </a:ext>
            </a:extLst>
          </p:cNvPr>
          <p:cNvSpPr>
            <a:spLocks noChangeAspect="1"/>
          </p:cNvSpPr>
          <p:nvPr/>
        </p:nvSpPr>
        <p:spPr>
          <a:xfrm rot="19042987" flipH="1">
            <a:off x="9171373" y="4693071"/>
            <a:ext cx="269058" cy="231385"/>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EAEEA0-7005-9FEE-8942-C7F95D29C7F2}"/>
              </a:ext>
            </a:extLst>
          </p:cNvPr>
          <p:cNvSpPr txBox="1"/>
          <p:nvPr/>
        </p:nvSpPr>
        <p:spPr>
          <a:xfrm>
            <a:off x="916080" y="1696646"/>
            <a:ext cx="76010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Amasis MT Pro Medium" panose="02040604050005020304" pitchFamily="18" charset="0"/>
                <a:ea typeface="+mn-lt"/>
                <a:cs typeface="+mn-lt"/>
              </a:rPr>
              <a:t>Operations</a:t>
            </a:r>
          </a:p>
        </p:txBody>
      </p:sp>
      <p:sp>
        <p:nvSpPr>
          <p:cNvPr id="6" name="Content Placeholder 2">
            <a:extLst>
              <a:ext uri="{FF2B5EF4-FFF2-40B4-BE49-F238E27FC236}">
                <a16:creationId xmlns:a16="http://schemas.microsoft.com/office/drawing/2014/main" id="{8836F148-8235-E2C6-62E6-2F399453A30B}"/>
              </a:ext>
            </a:extLst>
          </p:cNvPr>
          <p:cNvSpPr txBox="1">
            <a:spLocks/>
          </p:cNvSpPr>
          <p:nvPr/>
        </p:nvSpPr>
        <p:spPr>
          <a:xfrm>
            <a:off x="838200" y="2230615"/>
            <a:ext cx="10515600" cy="41394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latin typeface="Amasis MT Pro Light" panose="02040304050005020304" pitchFamily="18" charset="0"/>
              </a:rPr>
              <a:t>Chromosomes are divided into subgroups for space exploration</a:t>
            </a:r>
          </a:p>
          <a:p>
            <a:pPr marL="0" indent="0">
              <a:buNone/>
            </a:pPr>
            <a:endParaRPr lang="en-US" sz="1500">
              <a:latin typeface="Amasis MT Pro Light" panose="02040304050005020304" pitchFamily="18" charset="0"/>
            </a:endParaRPr>
          </a:p>
          <a:p>
            <a:r>
              <a:rPr lang="en-US" sz="2000">
                <a:latin typeface="Amasis MT Pro Light" panose="02040304050005020304" pitchFamily="18" charset="0"/>
              </a:rPr>
              <a:t>Fittest chromosomes are moved to other groups after a specified number of generations </a:t>
            </a:r>
          </a:p>
          <a:p>
            <a:pPr marL="0" indent="0">
              <a:buNone/>
            </a:pPr>
            <a:r>
              <a:rPr lang="en-US" sz="2000">
                <a:latin typeface="Amasis MT Pro Light" panose="02040304050005020304" pitchFamily="18" charset="0"/>
              </a:rPr>
              <a:t>    e.g. 25 generations</a:t>
            </a:r>
          </a:p>
          <a:p>
            <a:pPr marL="0" indent="0">
              <a:buNone/>
            </a:pPr>
            <a:endParaRPr lang="en-US" sz="1500">
              <a:latin typeface="Amasis MT Pro Light" panose="02040304050005020304" pitchFamily="18" charset="0"/>
            </a:endParaRPr>
          </a:p>
          <a:p>
            <a:r>
              <a:rPr lang="en-US" sz="2000">
                <a:latin typeface="Amasis MT Pro Light" panose="02040304050005020304" pitchFamily="18" charset="0"/>
              </a:rPr>
              <a:t>Too much migration is like too much crossover, thus skipping opportunities for special exploration</a:t>
            </a:r>
          </a:p>
          <a:p>
            <a:pPr marL="0" indent="0">
              <a:buNone/>
            </a:pPr>
            <a:endParaRPr lang="en-US" sz="1500">
              <a:latin typeface="Amasis MT Pro Light" panose="02040304050005020304" pitchFamily="18" charset="0"/>
            </a:endParaRPr>
          </a:p>
          <a:p>
            <a:r>
              <a:rPr lang="en-US" sz="2000">
                <a:latin typeface="Amasis MT Pro Light" panose="02040304050005020304" pitchFamily="18" charset="0"/>
              </a:rPr>
              <a:t>Small amounts of migration to prevent fast convergence</a:t>
            </a:r>
          </a:p>
          <a:p>
            <a:pPr marL="0" indent="0">
              <a:buNone/>
            </a:pPr>
            <a:endParaRPr lang="en-US" sz="1500">
              <a:latin typeface="Amasis MT Pro Light" panose="02040304050005020304" pitchFamily="18" charset="0"/>
            </a:endParaRPr>
          </a:p>
          <a:p>
            <a:r>
              <a:rPr lang="en-US" sz="2000">
                <a:latin typeface="Amasis MT Pro Light" panose="02040304050005020304" pitchFamily="18" charset="0"/>
              </a:rPr>
              <a:t>Differing parameters at each deme (cluster)  to reduce premature convergence</a:t>
            </a:r>
            <a:endParaRPr lang="en-US">
              <a:latin typeface="Amasis MT Pro Light" panose="02040304050005020304" pitchFamily="18" charset="0"/>
            </a:endParaRPr>
          </a:p>
        </p:txBody>
      </p:sp>
      <p:pic>
        <p:nvPicPr>
          <p:cNvPr id="10" name="Recorded Sound">
            <a:hlinkClick r:id="" action="ppaction://media"/>
            <a:extLst>
              <a:ext uri="{FF2B5EF4-FFF2-40B4-BE49-F238E27FC236}">
                <a16:creationId xmlns:a16="http://schemas.microsoft.com/office/drawing/2014/main" id="{819FED11-9A46-6716-A6FA-DC930698500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917502" y="707240"/>
            <a:ext cx="1371600" cy="1371600"/>
          </a:xfrm>
          <a:prstGeom prst="rect">
            <a:avLst/>
          </a:prstGeom>
        </p:spPr>
      </p:pic>
    </p:spTree>
    <p:extLst>
      <p:ext uri="{BB962C8B-B14F-4D97-AF65-F5344CB8AC3E}">
        <p14:creationId xmlns:p14="http://schemas.microsoft.com/office/powerpoint/2010/main" val="155892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68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E57FD72-4211-FE95-A9E0-51BEFC977391}"/>
              </a:ext>
            </a:extLst>
          </p:cNvPr>
          <p:cNvSpPr/>
          <p:nvPr/>
        </p:nvSpPr>
        <p:spPr>
          <a:xfrm>
            <a:off x="-9491" y="-26211"/>
            <a:ext cx="12201492" cy="6889034"/>
          </a:xfrm>
          <a:prstGeom prst="rect">
            <a:avLst/>
          </a:prstGeom>
          <a:gradFill flip="none" rotWithShape="1">
            <a:gsLst>
              <a:gs pos="0">
                <a:schemeClr val="accent2">
                  <a:lumMod val="20000"/>
                  <a:lumOff val="80000"/>
                </a:schemeClr>
              </a:gs>
              <a:gs pos="4800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112B056-2274-9332-5B95-6ABCBBB1586B}"/>
              </a:ext>
            </a:extLst>
          </p:cNvPr>
          <p:cNvSpPr/>
          <p:nvPr/>
        </p:nvSpPr>
        <p:spPr>
          <a:xfrm rot="2557013">
            <a:off x="7472002" y="4130369"/>
            <a:ext cx="91440" cy="9144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9AC206C-BDDF-D238-3792-FFA0943F8CE4}"/>
              </a:ext>
            </a:extLst>
          </p:cNvPr>
          <p:cNvSpPr/>
          <p:nvPr/>
        </p:nvSpPr>
        <p:spPr>
          <a:xfrm rot="2557013">
            <a:off x="7578680" y="3896925"/>
            <a:ext cx="91440" cy="9144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4E800F61-70B1-01BB-9FE5-E261B34ABC3F}"/>
              </a:ext>
            </a:extLst>
          </p:cNvPr>
          <p:cNvGrpSpPr>
            <a:grpSpLocks noChangeAspect="1"/>
          </p:cNvGrpSpPr>
          <p:nvPr/>
        </p:nvGrpSpPr>
        <p:grpSpPr>
          <a:xfrm rot="2557013">
            <a:off x="7005835" y="4505134"/>
            <a:ext cx="1075659" cy="897100"/>
            <a:chOff x="7373960" y="4394140"/>
            <a:chExt cx="1866861" cy="1556958"/>
          </a:xfrm>
          <a:solidFill>
            <a:schemeClr val="bg2"/>
          </a:solidFill>
        </p:grpSpPr>
        <p:sp>
          <p:nvSpPr>
            <p:cNvPr id="29" name="Hexagon 28">
              <a:extLst>
                <a:ext uri="{FF2B5EF4-FFF2-40B4-BE49-F238E27FC236}">
                  <a16:creationId xmlns:a16="http://schemas.microsoft.com/office/drawing/2014/main" id="{83C11C24-97C6-5985-C22A-3423D0D29A0F}"/>
                </a:ext>
              </a:extLst>
            </p:cNvPr>
            <p:cNvSpPr>
              <a:spLocks noChangeAspect="1"/>
            </p:cNvSpPr>
            <p:nvPr/>
          </p:nvSpPr>
          <p:spPr>
            <a:xfrm>
              <a:off x="7373960" y="4666032"/>
              <a:ext cx="466964" cy="401579"/>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a:extLst>
                <a:ext uri="{FF2B5EF4-FFF2-40B4-BE49-F238E27FC236}">
                  <a16:creationId xmlns:a16="http://schemas.microsoft.com/office/drawing/2014/main" id="{F628BB9E-F1A2-BEFA-64F5-8F6AE4F79442}"/>
                </a:ext>
              </a:extLst>
            </p:cNvPr>
            <p:cNvSpPr>
              <a:spLocks noChangeAspect="1"/>
            </p:cNvSpPr>
            <p:nvPr/>
          </p:nvSpPr>
          <p:spPr>
            <a:xfrm>
              <a:off x="8408776" y="4487724"/>
              <a:ext cx="466964" cy="401579"/>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2A1C86E-EE73-EA54-4D22-8A6D34C90815}"/>
                </a:ext>
              </a:extLst>
            </p:cNvPr>
            <p:cNvSpPr/>
            <p:nvPr/>
          </p:nvSpPr>
          <p:spPr>
            <a:xfrm>
              <a:off x="7900211" y="4394140"/>
              <a:ext cx="182880" cy="18288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6624644-3F52-D364-D4EE-F2581834C86B}"/>
                </a:ext>
              </a:extLst>
            </p:cNvPr>
            <p:cNvSpPr/>
            <p:nvPr/>
          </p:nvSpPr>
          <p:spPr>
            <a:xfrm>
              <a:off x="9082122" y="5087436"/>
              <a:ext cx="158699" cy="158699"/>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9929981-213F-7717-6457-7CC8D20A9A0F}"/>
                </a:ext>
              </a:extLst>
            </p:cNvPr>
            <p:cNvSpPr/>
            <p:nvPr/>
          </p:nvSpPr>
          <p:spPr>
            <a:xfrm>
              <a:off x="7860323" y="5585338"/>
              <a:ext cx="365760" cy="36576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61FBDF8B-9BA4-47C8-E67E-2747CAAD7DA0}"/>
              </a:ext>
            </a:extLst>
          </p:cNvPr>
          <p:cNvGrpSpPr/>
          <p:nvPr/>
        </p:nvGrpSpPr>
        <p:grpSpPr>
          <a:xfrm rot="17793641">
            <a:off x="8099817" y="4708943"/>
            <a:ext cx="1487620" cy="1871373"/>
            <a:chOff x="7864059" y="4311017"/>
            <a:chExt cx="1308385" cy="1562656"/>
          </a:xfrm>
          <a:solidFill>
            <a:schemeClr val="bg2"/>
          </a:solidFill>
        </p:grpSpPr>
        <p:sp>
          <p:nvSpPr>
            <p:cNvPr id="35" name="Hexagon 34">
              <a:extLst>
                <a:ext uri="{FF2B5EF4-FFF2-40B4-BE49-F238E27FC236}">
                  <a16:creationId xmlns:a16="http://schemas.microsoft.com/office/drawing/2014/main" id="{092DAA88-5D46-63A5-B48E-431098AD643C}"/>
                </a:ext>
              </a:extLst>
            </p:cNvPr>
            <p:cNvSpPr>
              <a:spLocks noChangeAspect="1"/>
            </p:cNvSpPr>
            <p:nvPr/>
          </p:nvSpPr>
          <p:spPr>
            <a:xfrm>
              <a:off x="8484171" y="4942900"/>
              <a:ext cx="466963" cy="401580"/>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xagon 35">
              <a:extLst>
                <a:ext uri="{FF2B5EF4-FFF2-40B4-BE49-F238E27FC236}">
                  <a16:creationId xmlns:a16="http://schemas.microsoft.com/office/drawing/2014/main" id="{C4778021-554C-C293-8EF0-FD89CB02D9A2}"/>
                </a:ext>
              </a:extLst>
            </p:cNvPr>
            <p:cNvSpPr>
              <a:spLocks noChangeAspect="1"/>
            </p:cNvSpPr>
            <p:nvPr/>
          </p:nvSpPr>
          <p:spPr>
            <a:xfrm>
              <a:off x="7864059" y="4676252"/>
              <a:ext cx="620111" cy="533285"/>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exagon 36">
              <a:extLst>
                <a:ext uri="{FF2B5EF4-FFF2-40B4-BE49-F238E27FC236}">
                  <a16:creationId xmlns:a16="http://schemas.microsoft.com/office/drawing/2014/main" id="{48049B0B-895B-E5E5-47C2-6A822E2F192F}"/>
                </a:ext>
              </a:extLst>
            </p:cNvPr>
            <p:cNvSpPr>
              <a:spLocks noChangeAspect="1"/>
            </p:cNvSpPr>
            <p:nvPr/>
          </p:nvSpPr>
          <p:spPr>
            <a:xfrm>
              <a:off x="8484168" y="4406377"/>
              <a:ext cx="466963" cy="401580"/>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FFCF3B3-70D4-49D7-9483-90CDEE004666}"/>
                </a:ext>
              </a:extLst>
            </p:cNvPr>
            <p:cNvSpPr/>
            <p:nvPr/>
          </p:nvSpPr>
          <p:spPr>
            <a:xfrm>
              <a:off x="8035416" y="4311017"/>
              <a:ext cx="182880" cy="18288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A7AC9DC-8C31-4390-7A64-6C6EE60E9704}"/>
                </a:ext>
              </a:extLst>
            </p:cNvPr>
            <p:cNvSpPr/>
            <p:nvPr/>
          </p:nvSpPr>
          <p:spPr>
            <a:xfrm>
              <a:off x="8898124" y="4724201"/>
              <a:ext cx="274320" cy="27432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49ABD17-A82C-7766-12B6-AC7AD53AA886}"/>
                </a:ext>
              </a:extLst>
            </p:cNvPr>
            <p:cNvSpPr/>
            <p:nvPr/>
          </p:nvSpPr>
          <p:spPr>
            <a:xfrm>
              <a:off x="7927445" y="5507913"/>
              <a:ext cx="365760" cy="36576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18381686-E0BD-E324-8D9E-3183CF3917FB}"/>
              </a:ext>
            </a:extLst>
          </p:cNvPr>
          <p:cNvGrpSpPr/>
          <p:nvPr/>
        </p:nvGrpSpPr>
        <p:grpSpPr>
          <a:xfrm rot="5400000">
            <a:off x="6981813" y="5969783"/>
            <a:ext cx="1318549" cy="1554813"/>
            <a:chOff x="7844920" y="4437998"/>
            <a:chExt cx="1318549" cy="1554813"/>
          </a:xfrm>
          <a:solidFill>
            <a:schemeClr val="bg2"/>
          </a:solidFill>
        </p:grpSpPr>
        <p:sp>
          <p:nvSpPr>
            <p:cNvPr id="42" name="Hexagon 41">
              <a:extLst>
                <a:ext uri="{FF2B5EF4-FFF2-40B4-BE49-F238E27FC236}">
                  <a16:creationId xmlns:a16="http://schemas.microsoft.com/office/drawing/2014/main" id="{8EFA3B21-3C16-AE83-F6C7-BF472E0528D1}"/>
                </a:ext>
              </a:extLst>
            </p:cNvPr>
            <p:cNvSpPr>
              <a:spLocks noChangeAspect="1"/>
            </p:cNvSpPr>
            <p:nvPr/>
          </p:nvSpPr>
          <p:spPr>
            <a:xfrm>
              <a:off x="8465043" y="5015156"/>
              <a:ext cx="466963" cy="401580"/>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exagon 42">
              <a:extLst>
                <a:ext uri="{FF2B5EF4-FFF2-40B4-BE49-F238E27FC236}">
                  <a16:creationId xmlns:a16="http://schemas.microsoft.com/office/drawing/2014/main" id="{3921DA7E-BEC8-2ADB-F30F-CB09E950DD82}"/>
                </a:ext>
              </a:extLst>
            </p:cNvPr>
            <p:cNvSpPr>
              <a:spLocks noChangeAspect="1"/>
            </p:cNvSpPr>
            <p:nvPr/>
          </p:nvSpPr>
          <p:spPr>
            <a:xfrm>
              <a:off x="7844920" y="4748513"/>
              <a:ext cx="620111" cy="533285"/>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exagon 43">
              <a:extLst>
                <a:ext uri="{FF2B5EF4-FFF2-40B4-BE49-F238E27FC236}">
                  <a16:creationId xmlns:a16="http://schemas.microsoft.com/office/drawing/2014/main" id="{D188CD5A-8C5F-D0BF-1F15-7BB8E6D5D9D2}"/>
                </a:ext>
              </a:extLst>
            </p:cNvPr>
            <p:cNvSpPr>
              <a:spLocks noChangeAspect="1"/>
            </p:cNvSpPr>
            <p:nvPr/>
          </p:nvSpPr>
          <p:spPr>
            <a:xfrm>
              <a:off x="8465043" y="4478638"/>
              <a:ext cx="466963" cy="401580"/>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0F05AD8-9A0D-7AA2-8D00-24D37D64029F}"/>
                </a:ext>
              </a:extLst>
            </p:cNvPr>
            <p:cNvSpPr/>
            <p:nvPr/>
          </p:nvSpPr>
          <p:spPr>
            <a:xfrm>
              <a:off x="8018177" y="4437998"/>
              <a:ext cx="182880" cy="18288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1A6AC29-F217-2A03-C053-1AA5EB305FF7}"/>
                </a:ext>
              </a:extLst>
            </p:cNvPr>
            <p:cNvSpPr/>
            <p:nvPr/>
          </p:nvSpPr>
          <p:spPr>
            <a:xfrm>
              <a:off x="8889149" y="4847255"/>
              <a:ext cx="274320" cy="27432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F9B5CE0-DBA8-A3C9-485A-6A8CE20615C3}"/>
                </a:ext>
              </a:extLst>
            </p:cNvPr>
            <p:cNvSpPr/>
            <p:nvPr/>
          </p:nvSpPr>
          <p:spPr>
            <a:xfrm>
              <a:off x="7926737" y="5627051"/>
              <a:ext cx="365760" cy="36576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66CA9309-7FDA-1BF6-217C-FDA4FBF47AE2}"/>
              </a:ext>
            </a:extLst>
          </p:cNvPr>
          <p:cNvSpPr>
            <a:spLocks noGrp="1"/>
          </p:cNvSpPr>
          <p:nvPr>
            <p:ph idx="1"/>
          </p:nvPr>
        </p:nvSpPr>
        <p:spPr>
          <a:xfrm>
            <a:off x="838200" y="1825626"/>
            <a:ext cx="10515600" cy="1768164"/>
          </a:xfrm>
        </p:spPr>
        <p:txBody>
          <a:bodyPr vert="horz" lIns="91440" tIns="45720" rIns="91440" bIns="45720" rtlCol="0" anchor="t">
            <a:normAutofit fontScale="92500" lnSpcReduction="10000"/>
          </a:bodyPr>
          <a:lstStyle/>
          <a:p>
            <a:pPr marL="0" indent="0">
              <a:buNone/>
            </a:pPr>
            <a:r>
              <a:rPr lang="en-US">
                <a:latin typeface="Amasis MT Pro"/>
              </a:rPr>
              <a:t>Evolutionary Algorithm</a:t>
            </a:r>
          </a:p>
          <a:p>
            <a:pPr marL="0" indent="0">
              <a:buNone/>
            </a:pPr>
            <a:r>
              <a:rPr lang="en-US">
                <a:latin typeface="Amasis MT Pro Light"/>
              </a:rPr>
              <a:t>	</a:t>
            </a:r>
            <a:r>
              <a:rPr lang="en-US" sz="1900">
                <a:latin typeface="Amasis MT Pro Light"/>
              </a:rPr>
              <a:t>An algorithm that:</a:t>
            </a:r>
          </a:p>
          <a:p>
            <a:pPr marL="1885950" lvl="3" indent="-514350">
              <a:buFont typeface="+mj-lt"/>
              <a:buAutoNum type="arabicPeriod"/>
            </a:pPr>
            <a:r>
              <a:rPr lang="en-US" sz="1900">
                <a:latin typeface="Amasis MT Pro Light"/>
              </a:rPr>
              <a:t>Defines a population as a set of solutions (set of chromosomes) and </a:t>
            </a:r>
            <a:endParaRPr lang="en-US" sz="1900">
              <a:latin typeface="Amasis MT Pro Light" panose="02040304050005020304" pitchFamily="18" charset="0"/>
            </a:endParaRPr>
          </a:p>
          <a:p>
            <a:pPr marL="1885950" lvl="3" indent="-514350">
              <a:buFont typeface="+mj-lt"/>
              <a:buAutoNum type="arabicPeriod"/>
            </a:pPr>
            <a:r>
              <a:rPr lang="en-US" sz="1900">
                <a:latin typeface="Amasis MT Pro Light"/>
              </a:rPr>
              <a:t>Applies the Darwinist Principle of “Survival of the Fittest” over a period of time that</a:t>
            </a:r>
          </a:p>
          <a:p>
            <a:pPr marL="1885950" lvl="3" indent="-514350">
              <a:buFont typeface="Calibri Light" panose="020F0302020204030204"/>
              <a:buAutoNum type="arabicPeriod"/>
            </a:pPr>
            <a:r>
              <a:rPr lang="en-US" sz="1900">
                <a:latin typeface="Amasis MT Pro Light"/>
              </a:rPr>
              <a:t>Optimizes a Fitness Function to</a:t>
            </a:r>
            <a:r>
              <a:rPr lang="en-US" sz="1900">
                <a:latin typeface="Amasis MT Pro Light"/>
                <a:ea typeface="+mn-lt"/>
                <a:cs typeface="+mn-lt"/>
              </a:rPr>
              <a:t> output</a:t>
            </a:r>
            <a:r>
              <a:rPr lang="en-US" sz="1900">
                <a:latin typeface="Amasis MT Pro Light"/>
                <a:cs typeface="Calibri"/>
              </a:rPr>
              <a:t> a </a:t>
            </a:r>
            <a:r>
              <a:rPr lang="en-US" sz="1900">
                <a:latin typeface="Amasis MT Pro Light"/>
              </a:rPr>
              <a:t>globally optimal solution.</a:t>
            </a:r>
          </a:p>
        </p:txBody>
      </p:sp>
      <p:sp>
        <p:nvSpPr>
          <p:cNvPr id="2" name="Title 1">
            <a:extLst>
              <a:ext uri="{FF2B5EF4-FFF2-40B4-BE49-F238E27FC236}">
                <a16:creationId xmlns:a16="http://schemas.microsoft.com/office/drawing/2014/main" id="{2CC050B6-6B3E-EBFD-13DB-D500A2FBD17C}"/>
              </a:ext>
            </a:extLst>
          </p:cNvPr>
          <p:cNvSpPr>
            <a:spLocks noGrp="1"/>
          </p:cNvSpPr>
          <p:nvPr>
            <p:ph type="title"/>
          </p:nvPr>
        </p:nvSpPr>
        <p:spPr/>
        <p:txBody>
          <a:bodyPr/>
          <a:lstStyle/>
          <a:p>
            <a:r>
              <a:rPr lang="en-US">
                <a:latin typeface="Amasis MT Pro" panose="02040504050005020304" pitchFamily="18" charset="0"/>
              </a:rPr>
              <a:t>Definition</a:t>
            </a:r>
          </a:p>
        </p:txBody>
      </p:sp>
      <p:grpSp>
        <p:nvGrpSpPr>
          <p:cNvPr id="10" name="Group 9">
            <a:extLst>
              <a:ext uri="{FF2B5EF4-FFF2-40B4-BE49-F238E27FC236}">
                <a16:creationId xmlns:a16="http://schemas.microsoft.com/office/drawing/2014/main" id="{8E2DA673-5A52-FC0D-D223-C9DBAC387F51}"/>
              </a:ext>
            </a:extLst>
          </p:cNvPr>
          <p:cNvGrpSpPr>
            <a:grpSpLocks noChangeAspect="1"/>
          </p:cNvGrpSpPr>
          <p:nvPr/>
        </p:nvGrpSpPr>
        <p:grpSpPr>
          <a:xfrm rot="2557013">
            <a:off x="6970780" y="4461015"/>
            <a:ext cx="1075660" cy="895863"/>
            <a:chOff x="7399733" y="4397358"/>
            <a:chExt cx="1866862" cy="1554813"/>
          </a:xfrm>
        </p:grpSpPr>
        <p:sp>
          <p:nvSpPr>
            <p:cNvPr id="4" name="Hexagon 3">
              <a:extLst>
                <a:ext uri="{FF2B5EF4-FFF2-40B4-BE49-F238E27FC236}">
                  <a16:creationId xmlns:a16="http://schemas.microsoft.com/office/drawing/2014/main" id="{3C2ABBD9-D8E7-0EF5-603F-FD1653837AFB}"/>
                </a:ext>
              </a:extLst>
            </p:cNvPr>
            <p:cNvSpPr>
              <a:spLocks noChangeAspect="1"/>
            </p:cNvSpPr>
            <p:nvPr/>
          </p:nvSpPr>
          <p:spPr>
            <a:xfrm>
              <a:off x="7399733" y="4667104"/>
              <a:ext cx="466964" cy="401580"/>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2EE20D68-5257-A4A9-A3D9-39D4EB9D1F87}"/>
                </a:ext>
              </a:extLst>
            </p:cNvPr>
            <p:cNvSpPr>
              <a:spLocks noGrp="1" noRot="1" noChangeAspect="1" noMove="1" noResize="1" noEditPoints="1" noAdjustHandles="1" noChangeArrowheads="1" noChangeShapeType="1"/>
            </p:cNvSpPr>
            <p:nvPr/>
          </p:nvSpPr>
          <p:spPr>
            <a:xfrm>
              <a:off x="8434551" y="4488798"/>
              <a:ext cx="466963" cy="401580"/>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6CC3F80-BA1D-7503-2390-11FA061ED820}"/>
                </a:ext>
              </a:extLst>
            </p:cNvPr>
            <p:cNvSpPr/>
            <p:nvPr/>
          </p:nvSpPr>
          <p:spPr>
            <a:xfrm>
              <a:off x="7977537" y="4397358"/>
              <a:ext cx="182880" cy="18288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9DDFBD0-03BB-F6D8-F712-81D0779CF0BF}"/>
                </a:ext>
              </a:extLst>
            </p:cNvPr>
            <p:cNvSpPr/>
            <p:nvPr/>
          </p:nvSpPr>
          <p:spPr>
            <a:xfrm>
              <a:off x="9107896" y="5088509"/>
              <a:ext cx="158699" cy="158698"/>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4461C0B-FFD6-755A-05A9-990E82BC7553}"/>
                </a:ext>
              </a:extLst>
            </p:cNvPr>
            <p:cNvSpPr/>
            <p:nvPr/>
          </p:nvSpPr>
          <p:spPr>
            <a:xfrm>
              <a:off x="7886097" y="5586411"/>
              <a:ext cx="365760" cy="36576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D4590ADD-DB4D-B743-117B-7775A848102B}"/>
              </a:ext>
            </a:extLst>
          </p:cNvPr>
          <p:cNvGrpSpPr/>
          <p:nvPr/>
        </p:nvGrpSpPr>
        <p:grpSpPr>
          <a:xfrm rot="17793641">
            <a:off x="8054670" y="4657957"/>
            <a:ext cx="1487620" cy="1861982"/>
            <a:chOff x="7814440" y="4397358"/>
            <a:chExt cx="1308388" cy="1554813"/>
          </a:xfrm>
        </p:grpSpPr>
        <p:sp>
          <p:nvSpPr>
            <p:cNvPr id="12" name="Hexagon 11">
              <a:extLst>
                <a:ext uri="{FF2B5EF4-FFF2-40B4-BE49-F238E27FC236}">
                  <a16:creationId xmlns:a16="http://schemas.microsoft.com/office/drawing/2014/main" id="{AAD2E246-765D-D8AA-530E-38195310A31C}"/>
                </a:ext>
              </a:extLst>
            </p:cNvPr>
            <p:cNvSpPr>
              <a:spLocks noChangeAspect="1"/>
            </p:cNvSpPr>
            <p:nvPr/>
          </p:nvSpPr>
          <p:spPr>
            <a:xfrm>
              <a:off x="8434551" y="5025316"/>
              <a:ext cx="466963" cy="401580"/>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8138DE37-4193-ED6D-6573-B0E75BCA20AD}"/>
                </a:ext>
              </a:extLst>
            </p:cNvPr>
            <p:cNvSpPr>
              <a:spLocks noChangeAspect="1"/>
            </p:cNvSpPr>
            <p:nvPr/>
          </p:nvSpPr>
          <p:spPr>
            <a:xfrm>
              <a:off x="7814440" y="4758673"/>
              <a:ext cx="620111" cy="533285"/>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66BFEF6A-DD91-1590-6BEA-4361F82A544D}"/>
                </a:ext>
              </a:extLst>
            </p:cNvPr>
            <p:cNvSpPr>
              <a:spLocks noChangeAspect="1"/>
            </p:cNvSpPr>
            <p:nvPr/>
          </p:nvSpPr>
          <p:spPr>
            <a:xfrm>
              <a:off x="8434551" y="4488798"/>
              <a:ext cx="466963" cy="401580"/>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18BD415-5E21-1BD6-3985-AD5D024663BD}"/>
                </a:ext>
              </a:extLst>
            </p:cNvPr>
            <p:cNvSpPr/>
            <p:nvPr/>
          </p:nvSpPr>
          <p:spPr>
            <a:xfrm>
              <a:off x="7977537" y="4397358"/>
              <a:ext cx="182880" cy="18288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DC6D5-5B00-3E42-95CE-4368BE149B1E}"/>
                </a:ext>
              </a:extLst>
            </p:cNvPr>
            <p:cNvSpPr/>
            <p:nvPr/>
          </p:nvSpPr>
          <p:spPr>
            <a:xfrm>
              <a:off x="8848508" y="4806615"/>
              <a:ext cx="274320" cy="27432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F0F6841-8E6A-E038-9BEB-E6A11BF7D13E}"/>
                </a:ext>
              </a:extLst>
            </p:cNvPr>
            <p:cNvSpPr/>
            <p:nvPr/>
          </p:nvSpPr>
          <p:spPr>
            <a:xfrm>
              <a:off x="7886097" y="5586411"/>
              <a:ext cx="365760" cy="36576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1C5F450-BE6A-2E06-98F8-4E71903463B8}"/>
              </a:ext>
            </a:extLst>
          </p:cNvPr>
          <p:cNvGrpSpPr/>
          <p:nvPr/>
        </p:nvGrpSpPr>
        <p:grpSpPr>
          <a:xfrm rot="5400000">
            <a:off x="6971875" y="5931072"/>
            <a:ext cx="1308388" cy="1554813"/>
            <a:chOff x="7814440" y="4397358"/>
            <a:chExt cx="1308388" cy="1554813"/>
          </a:xfrm>
        </p:grpSpPr>
        <p:sp>
          <p:nvSpPr>
            <p:cNvPr id="19" name="Hexagon 18">
              <a:extLst>
                <a:ext uri="{FF2B5EF4-FFF2-40B4-BE49-F238E27FC236}">
                  <a16:creationId xmlns:a16="http://schemas.microsoft.com/office/drawing/2014/main" id="{D5630353-E3BD-4CF3-9411-CAC5F66957D1}"/>
                </a:ext>
              </a:extLst>
            </p:cNvPr>
            <p:cNvSpPr>
              <a:spLocks noChangeAspect="1"/>
            </p:cNvSpPr>
            <p:nvPr/>
          </p:nvSpPr>
          <p:spPr>
            <a:xfrm>
              <a:off x="8434551" y="5025316"/>
              <a:ext cx="466963" cy="401580"/>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8F31C158-430A-E82F-82F6-F4FB458639C7}"/>
                </a:ext>
              </a:extLst>
            </p:cNvPr>
            <p:cNvSpPr>
              <a:spLocks noChangeAspect="1"/>
            </p:cNvSpPr>
            <p:nvPr/>
          </p:nvSpPr>
          <p:spPr>
            <a:xfrm>
              <a:off x="7814440" y="4758673"/>
              <a:ext cx="620111" cy="533285"/>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D2A6819A-932B-FE57-7BBA-F90BC7D710EF}"/>
                </a:ext>
              </a:extLst>
            </p:cNvPr>
            <p:cNvSpPr>
              <a:spLocks noChangeAspect="1"/>
            </p:cNvSpPr>
            <p:nvPr/>
          </p:nvSpPr>
          <p:spPr>
            <a:xfrm>
              <a:off x="8434551" y="4488798"/>
              <a:ext cx="466963" cy="401580"/>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BE4D849-7ECB-EC1C-42F0-B2D3EFBF6BA9}"/>
                </a:ext>
              </a:extLst>
            </p:cNvPr>
            <p:cNvSpPr/>
            <p:nvPr/>
          </p:nvSpPr>
          <p:spPr>
            <a:xfrm>
              <a:off x="7977537" y="4397358"/>
              <a:ext cx="182880" cy="18288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0A49FA7-57E3-833E-082A-3C40F4CE335E}"/>
                </a:ext>
              </a:extLst>
            </p:cNvPr>
            <p:cNvSpPr/>
            <p:nvPr/>
          </p:nvSpPr>
          <p:spPr>
            <a:xfrm>
              <a:off x="8848508" y="4806615"/>
              <a:ext cx="274320" cy="27432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26434E2-351F-DE15-62B2-4AF9514F628A}"/>
                </a:ext>
              </a:extLst>
            </p:cNvPr>
            <p:cNvSpPr/>
            <p:nvPr/>
          </p:nvSpPr>
          <p:spPr>
            <a:xfrm>
              <a:off x="7886097" y="5586411"/>
              <a:ext cx="365760" cy="36576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Oval 24">
            <a:extLst>
              <a:ext uri="{FF2B5EF4-FFF2-40B4-BE49-F238E27FC236}">
                <a16:creationId xmlns:a16="http://schemas.microsoft.com/office/drawing/2014/main" id="{43C40456-1D0D-71BB-C29B-65BE6FDA845F}"/>
              </a:ext>
            </a:extLst>
          </p:cNvPr>
          <p:cNvSpPr/>
          <p:nvPr/>
        </p:nvSpPr>
        <p:spPr>
          <a:xfrm rot="2557013">
            <a:off x="7437364" y="4106200"/>
            <a:ext cx="91440" cy="9144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0E5D6D6-5AC8-6A1D-79A1-6CE396A5073E}"/>
              </a:ext>
            </a:extLst>
          </p:cNvPr>
          <p:cNvSpPr/>
          <p:nvPr/>
        </p:nvSpPr>
        <p:spPr>
          <a:xfrm rot="2557013">
            <a:off x="7544042" y="3872756"/>
            <a:ext cx="91440" cy="9144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LIDE 2 EA">
            <a:hlinkClick r:id="" action="ppaction://media"/>
            <a:extLst>
              <a:ext uri="{FF2B5EF4-FFF2-40B4-BE49-F238E27FC236}">
                <a16:creationId xmlns:a16="http://schemas.microsoft.com/office/drawing/2014/main" id="{24F10F18-427D-5AE3-B57A-2CFACF6616F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53800" y="489715"/>
            <a:ext cx="406400" cy="406400"/>
          </a:xfrm>
          <a:prstGeom prst="rect">
            <a:avLst/>
          </a:prstGeom>
        </p:spPr>
      </p:pic>
    </p:spTree>
    <p:extLst>
      <p:ext uri="{BB962C8B-B14F-4D97-AF65-F5344CB8AC3E}">
        <p14:creationId xmlns:p14="http://schemas.microsoft.com/office/powerpoint/2010/main" val="407635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6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E57FD72-4211-FE95-A9E0-51BEFC977391}"/>
              </a:ext>
            </a:extLst>
          </p:cNvPr>
          <p:cNvSpPr/>
          <p:nvPr/>
        </p:nvSpPr>
        <p:spPr>
          <a:xfrm>
            <a:off x="-22896" y="-31034"/>
            <a:ext cx="12201492" cy="6889034"/>
          </a:xfrm>
          <a:prstGeom prst="rect">
            <a:avLst/>
          </a:prstGeom>
          <a:gradFill flip="none" rotWithShape="1">
            <a:gsLst>
              <a:gs pos="0">
                <a:schemeClr val="accent2">
                  <a:lumMod val="20000"/>
                  <a:lumOff val="80000"/>
                </a:schemeClr>
              </a:gs>
              <a:gs pos="4800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32822556-006F-74F5-15B5-24FE2BBD9DE3}"/>
              </a:ext>
            </a:extLst>
          </p:cNvPr>
          <p:cNvGrpSpPr/>
          <p:nvPr/>
        </p:nvGrpSpPr>
        <p:grpSpPr>
          <a:xfrm flipH="1">
            <a:off x="7439513" y="3854359"/>
            <a:ext cx="2915631" cy="3509541"/>
            <a:chOff x="6863683" y="3896925"/>
            <a:chExt cx="2915631" cy="3509541"/>
          </a:xfrm>
        </p:grpSpPr>
        <p:sp>
          <p:nvSpPr>
            <p:cNvPr id="51" name="Oval 50">
              <a:extLst>
                <a:ext uri="{FF2B5EF4-FFF2-40B4-BE49-F238E27FC236}">
                  <a16:creationId xmlns:a16="http://schemas.microsoft.com/office/drawing/2014/main" id="{758A64AF-D397-050E-9169-487657D5F063}"/>
                </a:ext>
              </a:extLst>
            </p:cNvPr>
            <p:cNvSpPr/>
            <p:nvPr/>
          </p:nvSpPr>
          <p:spPr>
            <a:xfrm rot="2557013">
              <a:off x="7472002" y="4130369"/>
              <a:ext cx="91440" cy="9144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E640FB7-286B-CE33-CD4B-6B2A18467A67}"/>
                </a:ext>
              </a:extLst>
            </p:cNvPr>
            <p:cNvSpPr/>
            <p:nvPr/>
          </p:nvSpPr>
          <p:spPr>
            <a:xfrm rot="2557013">
              <a:off x="7578680" y="3896925"/>
              <a:ext cx="91440" cy="9144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DCFF0F37-E1AE-31AD-F8B8-7D3220A24502}"/>
                </a:ext>
              </a:extLst>
            </p:cNvPr>
            <p:cNvGrpSpPr>
              <a:grpSpLocks noChangeAspect="1"/>
            </p:cNvGrpSpPr>
            <p:nvPr/>
          </p:nvGrpSpPr>
          <p:grpSpPr>
            <a:xfrm rot="2557013">
              <a:off x="7005832" y="4505131"/>
              <a:ext cx="1075658" cy="897100"/>
              <a:chOff x="7373960" y="4394140"/>
              <a:chExt cx="1866861" cy="1556958"/>
            </a:xfrm>
            <a:solidFill>
              <a:schemeClr val="bg2"/>
            </a:solidFill>
          </p:grpSpPr>
          <p:sp>
            <p:nvSpPr>
              <p:cNvPr id="75" name="Hexagon 74">
                <a:extLst>
                  <a:ext uri="{FF2B5EF4-FFF2-40B4-BE49-F238E27FC236}">
                    <a16:creationId xmlns:a16="http://schemas.microsoft.com/office/drawing/2014/main" id="{013C3408-884D-AE1D-039F-419B734DB06B}"/>
                  </a:ext>
                </a:extLst>
              </p:cNvPr>
              <p:cNvSpPr>
                <a:spLocks noChangeAspect="1"/>
              </p:cNvSpPr>
              <p:nvPr/>
            </p:nvSpPr>
            <p:spPr>
              <a:xfrm>
                <a:off x="7373960" y="4666032"/>
                <a:ext cx="466964" cy="401579"/>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Hexagon 75">
                <a:extLst>
                  <a:ext uri="{FF2B5EF4-FFF2-40B4-BE49-F238E27FC236}">
                    <a16:creationId xmlns:a16="http://schemas.microsoft.com/office/drawing/2014/main" id="{ACCF4A6C-CD43-077C-3270-F1F30C06C0A0}"/>
                  </a:ext>
                </a:extLst>
              </p:cNvPr>
              <p:cNvSpPr>
                <a:spLocks noChangeAspect="1"/>
              </p:cNvSpPr>
              <p:nvPr/>
            </p:nvSpPr>
            <p:spPr>
              <a:xfrm>
                <a:off x="8408776" y="4487724"/>
                <a:ext cx="466964" cy="401579"/>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47B2B66-595F-8E8F-D075-05A12EA3F94B}"/>
                  </a:ext>
                </a:extLst>
              </p:cNvPr>
              <p:cNvSpPr/>
              <p:nvPr/>
            </p:nvSpPr>
            <p:spPr>
              <a:xfrm>
                <a:off x="7900211" y="4394140"/>
                <a:ext cx="182880" cy="18288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68C515E5-01C1-D0A0-949B-ADE6EF888148}"/>
                  </a:ext>
                </a:extLst>
              </p:cNvPr>
              <p:cNvSpPr/>
              <p:nvPr/>
            </p:nvSpPr>
            <p:spPr>
              <a:xfrm>
                <a:off x="9082122" y="5087436"/>
                <a:ext cx="158699" cy="158699"/>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A51B35D-507E-2C8D-1438-97235CA617BC}"/>
                  </a:ext>
                </a:extLst>
              </p:cNvPr>
              <p:cNvSpPr/>
              <p:nvPr/>
            </p:nvSpPr>
            <p:spPr>
              <a:xfrm>
                <a:off x="7860323" y="5585338"/>
                <a:ext cx="365760" cy="36576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681906AB-BAF9-ED63-B59C-066002A91DEB}"/>
                </a:ext>
              </a:extLst>
            </p:cNvPr>
            <p:cNvGrpSpPr/>
            <p:nvPr/>
          </p:nvGrpSpPr>
          <p:grpSpPr>
            <a:xfrm rot="17793641">
              <a:off x="8099818" y="4708943"/>
              <a:ext cx="1487620" cy="1871373"/>
              <a:chOff x="7864059" y="4311017"/>
              <a:chExt cx="1308385" cy="1562656"/>
            </a:xfrm>
            <a:solidFill>
              <a:schemeClr val="bg2"/>
            </a:solidFill>
          </p:grpSpPr>
          <p:sp>
            <p:nvSpPr>
              <p:cNvPr id="69" name="Hexagon 68">
                <a:extLst>
                  <a:ext uri="{FF2B5EF4-FFF2-40B4-BE49-F238E27FC236}">
                    <a16:creationId xmlns:a16="http://schemas.microsoft.com/office/drawing/2014/main" id="{DE8A83DE-6DBE-31EF-DEEB-8DA544761248}"/>
                  </a:ext>
                </a:extLst>
              </p:cNvPr>
              <p:cNvSpPr>
                <a:spLocks noChangeAspect="1"/>
              </p:cNvSpPr>
              <p:nvPr/>
            </p:nvSpPr>
            <p:spPr>
              <a:xfrm>
                <a:off x="8484171" y="4942900"/>
                <a:ext cx="466963" cy="401580"/>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a:extLst>
                  <a:ext uri="{FF2B5EF4-FFF2-40B4-BE49-F238E27FC236}">
                    <a16:creationId xmlns:a16="http://schemas.microsoft.com/office/drawing/2014/main" id="{B1C2D826-1D44-DBB8-F3DF-9D3C029933C4}"/>
                  </a:ext>
                </a:extLst>
              </p:cNvPr>
              <p:cNvSpPr>
                <a:spLocks noChangeAspect="1"/>
              </p:cNvSpPr>
              <p:nvPr/>
            </p:nvSpPr>
            <p:spPr>
              <a:xfrm>
                <a:off x="7864059" y="4676252"/>
                <a:ext cx="620111" cy="533285"/>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a:extLst>
                  <a:ext uri="{FF2B5EF4-FFF2-40B4-BE49-F238E27FC236}">
                    <a16:creationId xmlns:a16="http://schemas.microsoft.com/office/drawing/2014/main" id="{021FCD3A-5290-A014-3042-393206D8277F}"/>
                  </a:ext>
                </a:extLst>
              </p:cNvPr>
              <p:cNvSpPr>
                <a:spLocks noChangeAspect="1"/>
              </p:cNvSpPr>
              <p:nvPr/>
            </p:nvSpPr>
            <p:spPr>
              <a:xfrm>
                <a:off x="8484168" y="4406377"/>
                <a:ext cx="466963" cy="401580"/>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E6AAB2E3-6AAC-3947-5FB1-61D8E0EA96B3}"/>
                  </a:ext>
                </a:extLst>
              </p:cNvPr>
              <p:cNvSpPr/>
              <p:nvPr/>
            </p:nvSpPr>
            <p:spPr>
              <a:xfrm>
                <a:off x="8035416" y="4311017"/>
                <a:ext cx="182880" cy="18288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D347329-9687-1296-CF5F-9C9AA6403C6A}"/>
                  </a:ext>
                </a:extLst>
              </p:cNvPr>
              <p:cNvSpPr/>
              <p:nvPr/>
            </p:nvSpPr>
            <p:spPr>
              <a:xfrm>
                <a:off x="8898124" y="4724201"/>
                <a:ext cx="274320" cy="27432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7752B3F-390D-E22D-BAA3-C8CCFAACC801}"/>
                  </a:ext>
                </a:extLst>
              </p:cNvPr>
              <p:cNvSpPr/>
              <p:nvPr/>
            </p:nvSpPr>
            <p:spPr>
              <a:xfrm>
                <a:off x="7927445" y="5507913"/>
                <a:ext cx="365760" cy="36576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E465D595-9D72-4AEE-37E1-3F834F7D3903}"/>
                </a:ext>
              </a:extLst>
            </p:cNvPr>
            <p:cNvGrpSpPr/>
            <p:nvPr/>
          </p:nvGrpSpPr>
          <p:grpSpPr>
            <a:xfrm rot="5400000">
              <a:off x="6981815" y="5969785"/>
              <a:ext cx="1318549" cy="1554813"/>
              <a:chOff x="7844920" y="4437998"/>
              <a:chExt cx="1318549" cy="1554813"/>
            </a:xfrm>
            <a:solidFill>
              <a:schemeClr val="bg2"/>
            </a:solidFill>
          </p:grpSpPr>
          <p:sp>
            <p:nvSpPr>
              <p:cNvPr id="56" name="Hexagon 55">
                <a:extLst>
                  <a:ext uri="{FF2B5EF4-FFF2-40B4-BE49-F238E27FC236}">
                    <a16:creationId xmlns:a16="http://schemas.microsoft.com/office/drawing/2014/main" id="{8E3774C4-C2F3-BA1A-F424-0BC1EA7A90DD}"/>
                  </a:ext>
                </a:extLst>
              </p:cNvPr>
              <p:cNvSpPr>
                <a:spLocks noChangeAspect="1"/>
              </p:cNvSpPr>
              <p:nvPr/>
            </p:nvSpPr>
            <p:spPr>
              <a:xfrm>
                <a:off x="8465043" y="5015156"/>
                <a:ext cx="466963" cy="401580"/>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a:extLst>
                  <a:ext uri="{FF2B5EF4-FFF2-40B4-BE49-F238E27FC236}">
                    <a16:creationId xmlns:a16="http://schemas.microsoft.com/office/drawing/2014/main" id="{481286FF-AACA-C181-DDDD-31B8B8983839}"/>
                  </a:ext>
                </a:extLst>
              </p:cNvPr>
              <p:cNvSpPr>
                <a:spLocks noChangeAspect="1"/>
              </p:cNvSpPr>
              <p:nvPr/>
            </p:nvSpPr>
            <p:spPr>
              <a:xfrm>
                <a:off x="7844920" y="4748513"/>
                <a:ext cx="620111" cy="533285"/>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a:extLst>
                  <a:ext uri="{FF2B5EF4-FFF2-40B4-BE49-F238E27FC236}">
                    <a16:creationId xmlns:a16="http://schemas.microsoft.com/office/drawing/2014/main" id="{45F74D12-7306-6A1F-BBE9-C3504A9F8912}"/>
                  </a:ext>
                </a:extLst>
              </p:cNvPr>
              <p:cNvSpPr>
                <a:spLocks noChangeAspect="1"/>
              </p:cNvSpPr>
              <p:nvPr/>
            </p:nvSpPr>
            <p:spPr>
              <a:xfrm>
                <a:off x="8465043" y="4478638"/>
                <a:ext cx="466963" cy="401580"/>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EB15E938-B602-5CD6-8BED-2C45017EBCBD}"/>
                  </a:ext>
                </a:extLst>
              </p:cNvPr>
              <p:cNvSpPr/>
              <p:nvPr/>
            </p:nvSpPr>
            <p:spPr>
              <a:xfrm>
                <a:off x="8018177" y="4437998"/>
                <a:ext cx="182880" cy="18288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9980F48-C442-2B1E-111F-1F3421936D47}"/>
                  </a:ext>
                </a:extLst>
              </p:cNvPr>
              <p:cNvSpPr/>
              <p:nvPr/>
            </p:nvSpPr>
            <p:spPr>
              <a:xfrm>
                <a:off x="8889149" y="4847255"/>
                <a:ext cx="274320" cy="27432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11FA7B6-3FF0-A89C-C6A9-C969FF0CAE36}"/>
                  </a:ext>
                </a:extLst>
              </p:cNvPr>
              <p:cNvSpPr/>
              <p:nvPr/>
            </p:nvSpPr>
            <p:spPr>
              <a:xfrm>
                <a:off x="7926737" y="5627051"/>
                <a:ext cx="365760" cy="36576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0" name="Group 79">
            <a:extLst>
              <a:ext uri="{FF2B5EF4-FFF2-40B4-BE49-F238E27FC236}">
                <a16:creationId xmlns:a16="http://schemas.microsoft.com/office/drawing/2014/main" id="{1CFB52AC-F2F0-F69A-3105-48FC420317D9}"/>
              </a:ext>
            </a:extLst>
          </p:cNvPr>
          <p:cNvGrpSpPr/>
          <p:nvPr/>
        </p:nvGrpSpPr>
        <p:grpSpPr>
          <a:xfrm flipH="1">
            <a:off x="7686954" y="3842841"/>
            <a:ext cx="2602481" cy="3489917"/>
            <a:chOff x="4485264" y="3878043"/>
            <a:chExt cx="2602481" cy="3489917"/>
          </a:xfrm>
        </p:grpSpPr>
        <p:grpSp>
          <p:nvGrpSpPr>
            <p:cNvPr id="81" name="Group 80">
              <a:extLst>
                <a:ext uri="{FF2B5EF4-FFF2-40B4-BE49-F238E27FC236}">
                  <a16:creationId xmlns:a16="http://schemas.microsoft.com/office/drawing/2014/main" id="{FD7E2285-6C25-9EB6-3F83-3D5604392B2B}"/>
                </a:ext>
              </a:extLst>
            </p:cNvPr>
            <p:cNvGrpSpPr/>
            <p:nvPr/>
          </p:nvGrpSpPr>
          <p:grpSpPr>
            <a:xfrm>
              <a:off x="4485264" y="4395351"/>
              <a:ext cx="2602481" cy="2972609"/>
              <a:chOff x="4485264" y="4395351"/>
              <a:chExt cx="2602481" cy="2972609"/>
            </a:xfrm>
          </p:grpSpPr>
          <p:grpSp>
            <p:nvGrpSpPr>
              <p:cNvPr id="84" name="Group 83">
                <a:extLst>
                  <a:ext uri="{FF2B5EF4-FFF2-40B4-BE49-F238E27FC236}">
                    <a16:creationId xmlns:a16="http://schemas.microsoft.com/office/drawing/2014/main" id="{B96C651A-7085-1A97-EB21-F16DBC345361}"/>
                  </a:ext>
                </a:extLst>
              </p:cNvPr>
              <p:cNvGrpSpPr/>
              <p:nvPr/>
            </p:nvGrpSpPr>
            <p:grpSpPr>
              <a:xfrm>
                <a:off x="4695875" y="4395351"/>
                <a:ext cx="859893" cy="894878"/>
                <a:chOff x="4695875" y="4395351"/>
                <a:chExt cx="859893" cy="894878"/>
              </a:xfrm>
            </p:grpSpPr>
            <p:sp>
              <p:nvSpPr>
                <p:cNvPr id="99" name="Hexagon 98">
                  <a:extLst>
                    <a:ext uri="{FF2B5EF4-FFF2-40B4-BE49-F238E27FC236}">
                      <a16:creationId xmlns:a16="http://schemas.microsoft.com/office/drawing/2014/main" id="{935DBB0F-E112-DD90-CBEA-48E91E14476B}"/>
                    </a:ext>
                  </a:extLst>
                </p:cNvPr>
                <p:cNvSpPr>
                  <a:spLocks noChangeAspect="1"/>
                </p:cNvSpPr>
                <p:nvPr/>
              </p:nvSpPr>
              <p:spPr>
                <a:xfrm rot="2557013">
                  <a:off x="4833614" y="4395351"/>
                  <a:ext cx="269058" cy="231385"/>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44E253B5-CA59-DB96-4B62-5A03FF9D6E34}"/>
                    </a:ext>
                  </a:extLst>
                </p:cNvPr>
                <p:cNvSpPr/>
                <p:nvPr/>
              </p:nvSpPr>
              <p:spPr>
                <a:xfrm rot="2557013">
                  <a:off x="5248123" y="4467619"/>
                  <a:ext cx="105373" cy="105373"/>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965366B8-FDC9-6F74-D7FA-2C8FCF141D53}"/>
                    </a:ext>
                  </a:extLst>
                </p:cNvPr>
                <p:cNvSpPr/>
                <p:nvPr/>
              </p:nvSpPr>
              <p:spPr>
                <a:xfrm rot="2557013">
                  <a:off x="5464328" y="5198789"/>
                  <a:ext cx="91440" cy="9144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577F356-65AC-B591-2CEA-2FE9DFA67652}"/>
                    </a:ext>
                  </a:extLst>
                </p:cNvPr>
                <p:cNvSpPr/>
                <p:nvPr/>
              </p:nvSpPr>
              <p:spPr>
                <a:xfrm rot="2557013">
                  <a:off x="4695875" y="4957881"/>
                  <a:ext cx="210746" cy="210746"/>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4FE04A99-B00A-17FA-E41A-C0CAA59DA4E3}"/>
                  </a:ext>
                </a:extLst>
              </p:cNvPr>
              <p:cNvGrpSpPr/>
              <p:nvPr/>
            </p:nvGrpSpPr>
            <p:grpSpPr>
              <a:xfrm>
                <a:off x="5387603" y="4788777"/>
                <a:ext cx="1700142" cy="1738197"/>
                <a:chOff x="5387603" y="4788777"/>
                <a:chExt cx="1700142" cy="1738197"/>
              </a:xfrm>
            </p:grpSpPr>
            <p:sp>
              <p:nvSpPr>
                <p:cNvPr id="93" name="Hexagon 92">
                  <a:extLst>
                    <a:ext uri="{FF2B5EF4-FFF2-40B4-BE49-F238E27FC236}">
                      <a16:creationId xmlns:a16="http://schemas.microsoft.com/office/drawing/2014/main" id="{9822AEBA-057E-9992-7B0E-B7A251B491F1}"/>
                    </a:ext>
                  </a:extLst>
                </p:cNvPr>
                <p:cNvSpPr>
                  <a:spLocks noChangeAspect="1"/>
                </p:cNvSpPr>
                <p:nvPr/>
              </p:nvSpPr>
              <p:spPr>
                <a:xfrm rot="17793641">
                  <a:off x="6325985" y="5178483"/>
                  <a:ext cx="530931" cy="480916"/>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Hexagon 93">
                  <a:extLst>
                    <a:ext uri="{FF2B5EF4-FFF2-40B4-BE49-F238E27FC236}">
                      <a16:creationId xmlns:a16="http://schemas.microsoft.com/office/drawing/2014/main" id="{04740D35-2BC1-A1DF-3800-0B91260F926F}"/>
                    </a:ext>
                  </a:extLst>
                </p:cNvPr>
                <p:cNvSpPr>
                  <a:spLocks noChangeAspect="1"/>
                </p:cNvSpPr>
                <p:nvPr/>
              </p:nvSpPr>
              <p:spPr>
                <a:xfrm rot="17793641">
                  <a:off x="5747507" y="5544873"/>
                  <a:ext cx="705058" cy="638641"/>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a:extLst>
                    <a:ext uri="{FF2B5EF4-FFF2-40B4-BE49-F238E27FC236}">
                      <a16:creationId xmlns:a16="http://schemas.microsoft.com/office/drawing/2014/main" id="{2EF6A2EF-51CC-B222-0754-4B129495C6DB}"/>
                    </a:ext>
                  </a:extLst>
                </p:cNvPr>
                <p:cNvSpPr>
                  <a:spLocks noChangeAspect="1"/>
                </p:cNvSpPr>
                <p:nvPr/>
              </p:nvSpPr>
              <p:spPr>
                <a:xfrm rot="17793641">
                  <a:off x="5751282" y="4891186"/>
                  <a:ext cx="530931" cy="480916"/>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E79BC3D1-DFA0-9699-6AA9-AA884B83EC33}"/>
                    </a:ext>
                  </a:extLst>
                </p:cNvPr>
                <p:cNvSpPr/>
                <p:nvPr/>
              </p:nvSpPr>
              <p:spPr>
                <a:xfrm rot="17793641">
                  <a:off x="5393142" y="5523854"/>
                  <a:ext cx="207932" cy="21901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C63418B-790E-B373-A84A-88C7FD04F6B3}"/>
                    </a:ext>
                  </a:extLst>
                </p:cNvPr>
                <p:cNvSpPr/>
                <p:nvPr/>
              </p:nvSpPr>
              <p:spPr>
                <a:xfrm rot="17793641">
                  <a:off x="6294562" y="4780468"/>
                  <a:ext cx="311898" cy="328515"/>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4FD4F880-6A6D-6D59-D05F-84EC563E0810}"/>
                    </a:ext>
                  </a:extLst>
                </p:cNvPr>
                <p:cNvSpPr/>
                <p:nvPr/>
              </p:nvSpPr>
              <p:spPr>
                <a:xfrm rot="17793641">
                  <a:off x="6660803" y="6100032"/>
                  <a:ext cx="415864" cy="43802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9582A63D-FA8B-5879-C1A1-AC2061BF8D92}"/>
                  </a:ext>
                </a:extLst>
              </p:cNvPr>
              <p:cNvGrpSpPr/>
              <p:nvPr/>
            </p:nvGrpSpPr>
            <p:grpSpPr>
              <a:xfrm>
                <a:off x="4485264" y="6059572"/>
                <a:ext cx="1554813" cy="1308388"/>
                <a:chOff x="4485264" y="6059572"/>
                <a:chExt cx="1554813" cy="1308388"/>
              </a:xfrm>
            </p:grpSpPr>
            <p:sp>
              <p:nvSpPr>
                <p:cNvPr id="87" name="Hexagon 86">
                  <a:extLst>
                    <a:ext uri="{FF2B5EF4-FFF2-40B4-BE49-F238E27FC236}">
                      <a16:creationId xmlns:a16="http://schemas.microsoft.com/office/drawing/2014/main" id="{426E541B-16B3-B011-3F23-F3C4C9135029}"/>
                    </a:ext>
                  </a:extLst>
                </p:cNvPr>
                <p:cNvSpPr>
                  <a:spLocks noChangeAspect="1"/>
                </p:cNvSpPr>
                <p:nvPr/>
              </p:nvSpPr>
              <p:spPr>
                <a:xfrm rot="5400000">
                  <a:off x="4977847" y="6712374"/>
                  <a:ext cx="466963" cy="401580"/>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Hexagon 87">
                  <a:extLst>
                    <a:ext uri="{FF2B5EF4-FFF2-40B4-BE49-F238E27FC236}">
                      <a16:creationId xmlns:a16="http://schemas.microsoft.com/office/drawing/2014/main" id="{0F4A0815-C99C-FD08-25F6-4BD326A100B1}"/>
                    </a:ext>
                  </a:extLst>
                </p:cNvPr>
                <p:cNvSpPr>
                  <a:spLocks noChangeAspect="1"/>
                </p:cNvSpPr>
                <p:nvPr/>
              </p:nvSpPr>
              <p:spPr>
                <a:xfrm rot="5400000">
                  <a:off x="5102064" y="6102985"/>
                  <a:ext cx="620111" cy="533285"/>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Hexagon 88">
                  <a:extLst>
                    <a:ext uri="{FF2B5EF4-FFF2-40B4-BE49-F238E27FC236}">
                      <a16:creationId xmlns:a16="http://schemas.microsoft.com/office/drawing/2014/main" id="{B5296C0E-F5C8-BA89-6004-45BD4D47BF5E}"/>
                    </a:ext>
                  </a:extLst>
                </p:cNvPr>
                <p:cNvSpPr>
                  <a:spLocks noChangeAspect="1"/>
                </p:cNvSpPr>
                <p:nvPr/>
              </p:nvSpPr>
              <p:spPr>
                <a:xfrm rot="5400000">
                  <a:off x="5514365" y="6712374"/>
                  <a:ext cx="466963" cy="401580"/>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9F9587D2-B262-14EE-82D5-18E041D8B83E}"/>
                    </a:ext>
                  </a:extLst>
                </p:cNvPr>
                <p:cNvSpPr/>
                <p:nvPr/>
              </p:nvSpPr>
              <p:spPr>
                <a:xfrm rot="5400000">
                  <a:off x="5857197" y="6222669"/>
                  <a:ext cx="182880" cy="18288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13C2196-1DDB-9834-F4CA-D5EA93CF30EA}"/>
                    </a:ext>
                  </a:extLst>
                </p:cNvPr>
                <p:cNvSpPr/>
                <p:nvPr/>
              </p:nvSpPr>
              <p:spPr>
                <a:xfrm rot="5400000">
                  <a:off x="5356500" y="7093640"/>
                  <a:ext cx="274320" cy="27432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52CA9867-13DF-E99D-C9EF-B2F989DA163E}"/>
                    </a:ext>
                  </a:extLst>
                </p:cNvPr>
                <p:cNvSpPr/>
                <p:nvPr/>
              </p:nvSpPr>
              <p:spPr>
                <a:xfrm rot="5400000">
                  <a:off x="4485264" y="6131229"/>
                  <a:ext cx="365760" cy="36576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2" name="Oval 81">
              <a:extLst>
                <a:ext uri="{FF2B5EF4-FFF2-40B4-BE49-F238E27FC236}">
                  <a16:creationId xmlns:a16="http://schemas.microsoft.com/office/drawing/2014/main" id="{BB7EC182-FC1F-4C2A-FEDA-2458BC004A17}"/>
                </a:ext>
              </a:extLst>
            </p:cNvPr>
            <p:cNvSpPr/>
            <p:nvPr/>
          </p:nvSpPr>
          <p:spPr>
            <a:xfrm rot="2557013">
              <a:off x="5073965" y="4111487"/>
              <a:ext cx="91440" cy="9144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F71E6B1B-543D-EFAF-7E04-47E0E8824A79}"/>
                </a:ext>
              </a:extLst>
            </p:cNvPr>
            <p:cNvSpPr/>
            <p:nvPr/>
          </p:nvSpPr>
          <p:spPr>
            <a:xfrm rot="2557013">
              <a:off x="5180643" y="3878043"/>
              <a:ext cx="91440" cy="9144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 name="Hexagon 102">
            <a:extLst>
              <a:ext uri="{FF2B5EF4-FFF2-40B4-BE49-F238E27FC236}">
                <a16:creationId xmlns:a16="http://schemas.microsoft.com/office/drawing/2014/main" id="{6DE2A1FF-88A8-9F9A-2594-79FAC038FE39}"/>
              </a:ext>
            </a:extLst>
          </p:cNvPr>
          <p:cNvSpPr>
            <a:spLocks noChangeAspect="1"/>
          </p:cNvSpPr>
          <p:nvPr/>
        </p:nvSpPr>
        <p:spPr>
          <a:xfrm rot="19042987" flipH="1">
            <a:off x="9171373" y="4693071"/>
            <a:ext cx="269058" cy="231385"/>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C050B6-6B3E-EBFD-13DB-D500A2FBD17C}"/>
              </a:ext>
            </a:extLst>
          </p:cNvPr>
          <p:cNvSpPr>
            <a:spLocks noGrp="1"/>
          </p:cNvSpPr>
          <p:nvPr>
            <p:ph type="title"/>
          </p:nvPr>
        </p:nvSpPr>
        <p:spPr/>
        <p:txBody>
          <a:bodyPr/>
          <a:lstStyle/>
          <a:p>
            <a:r>
              <a:rPr lang="en-US">
                <a:latin typeface="Amasis MT Pro" panose="02040504050005020304" pitchFamily="18" charset="0"/>
              </a:rPr>
              <a:t>Island Model EAs</a:t>
            </a:r>
          </a:p>
        </p:txBody>
      </p:sp>
      <p:sp>
        <p:nvSpPr>
          <p:cNvPr id="5" name="Content Placeholder 2">
            <a:extLst>
              <a:ext uri="{FF2B5EF4-FFF2-40B4-BE49-F238E27FC236}">
                <a16:creationId xmlns:a16="http://schemas.microsoft.com/office/drawing/2014/main" id="{6FDC37AD-9B99-17A1-B569-64526BFC722A}"/>
              </a:ext>
            </a:extLst>
          </p:cNvPr>
          <p:cNvSpPr txBox="1">
            <a:spLocks/>
          </p:cNvSpPr>
          <p:nvPr/>
        </p:nvSpPr>
        <p:spPr>
          <a:xfrm>
            <a:off x="838200" y="2230615"/>
            <a:ext cx="10515600" cy="41394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a:latin typeface="Amasis MT Pro" panose="02040504050005020304" pitchFamily="18" charset="0"/>
              </a:rPr>
              <a:t>Great application for:</a:t>
            </a:r>
          </a:p>
          <a:p>
            <a:pPr lvl="1"/>
            <a:r>
              <a:rPr lang="en-US" sz="2000">
                <a:latin typeface="Amasis MT Pro Light" panose="02040304050005020304" pitchFamily="18" charset="0"/>
              </a:rPr>
              <a:t>Clustered Computing Architecture, &amp; Migrating strong solutions to Neighboring Systems</a:t>
            </a:r>
          </a:p>
          <a:p>
            <a:pPr marL="457200" lvl="1" indent="0">
              <a:buNone/>
            </a:pPr>
            <a:endParaRPr lang="en-US" sz="2200">
              <a:latin typeface="Amasis MT Pro Light" panose="02040304050005020304" pitchFamily="18" charset="0"/>
            </a:endParaRPr>
          </a:p>
          <a:p>
            <a:r>
              <a:rPr lang="en-US" sz="2200">
                <a:latin typeface="Amasis MT Pro" panose="02040504050005020304" pitchFamily="18" charset="0"/>
              </a:rPr>
              <a:t>Vehicle Traffic </a:t>
            </a:r>
            <a:r>
              <a:rPr lang="en-US" sz="2200">
                <a:latin typeface="Amasis MT Pro Light" panose="02040304050005020304" pitchFamily="18" charset="0"/>
              </a:rPr>
              <a:t>– traffic solutions at an intersection passed to another intersection</a:t>
            </a:r>
          </a:p>
          <a:p>
            <a:endParaRPr lang="en-US" sz="2200">
              <a:latin typeface="Amasis MT Pro Light" panose="02040304050005020304" pitchFamily="18" charset="0"/>
            </a:endParaRPr>
          </a:p>
          <a:p>
            <a:r>
              <a:rPr lang="en-US" sz="2200">
                <a:latin typeface="Amasis MT Pro" panose="02040504050005020304" pitchFamily="18" charset="0"/>
              </a:rPr>
              <a:t>Weather Simulation </a:t>
            </a:r>
            <a:r>
              <a:rPr lang="en-US" sz="2200">
                <a:latin typeface="Amasis MT Pro Light" panose="02040304050005020304" pitchFamily="18" charset="0"/>
              </a:rPr>
              <a:t>– passing solved simulation parameters to neighboring weather systems</a:t>
            </a:r>
          </a:p>
          <a:p>
            <a:endParaRPr lang="en-US" sz="2200">
              <a:latin typeface="Amasis MT Pro" panose="02040504050005020304" pitchFamily="18" charset="0"/>
            </a:endParaRPr>
          </a:p>
          <a:p>
            <a:r>
              <a:rPr lang="en-US" sz="2200">
                <a:latin typeface="Amasis MT Pro" panose="02040504050005020304" pitchFamily="18" charset="0"/>
              </a:rPr>
              <a:t>Data Traffic Management </a:t>
            </a:r>
            <a:r>
              <a:rPr lang="en-US" sz="2200">
                <a:latin typeface="Amasis MT Pro Light" panose="02040304050005020304" pitchFamily="18" charset="0"/>
              </a:rPr>
              <a:t>– determining quality of service for incoming traffic patterns</a:t>
            </a:r>
          </a:p>
        </p:txBody>
      </p:sp>
      <p:sp>
        <p:nvSpPr>
          <p:cNvPr id="11" name="TextBox 10">
            <a:extLst>
              <a:ext uri="{FF2B5EF4-FFF2-40B4-BE49-F238E27FC236}">
                <a16:creationId xmlns:a16="http://schemas.microsoft.com/office/drawing/2014/main" id="{2A46C4F0-9446-3C58-9531-B34934BC8DD3}"/>
              </a:ext>
            </a:extLst>
          </p:cNvPr>
          <p:cNvSpPr txBox="1"/>
          <p:nvPr/>
        </p:nvSpPr>
        <p:spPr>
          <a:xfrm>
            <a:off x="916080" y="1696646"/>
            <a:ext cx="76010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Amasis MT Pro Medium" panose="02040604050005020304" pitchFamily="18" charset="0"/>
                <a:ea typeface="+mn-lt"/>
                <a:cs typeface="+mn-lt"/>
              </a:rPr>
              <a:t>Examples</a:t>
            </a:r>
          </a:p>
        </p:txBody>
      </p:sp>
      <p:pic>
        <p:nvPicPr>
          <p:cNvPr id="6" name="Recorded Sound">
            <a:hlinkClick r:id="" action="ppaction://media"/>
            <a:extLst>
              <a:ext uri="{FF2B5EF4-FFF2-40B4-BE49-F238E27FC236}">
                <a16:creationId xmlns:a16="http://schemas.microsoft.com/office/drawing/2014/main" id="{9AE9A8FC-0802-9C84-BDB6-A4EB2892CCD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267450" y="1443202"/>
            <a:ext cx="609600" cy="609600"/>
          </a:xfrm>
          <a:prstGeom prst="rect">
            <a:avLst/>
          </a:prstGeom>
        </p:spPr>
      </p:pic>
    </p:spTree>
    <p:extLst>
      <p:ext uri="{BB962C8B-B14F-4D97-AF65-F5344CB8AC3E}">
        <p14:creationId xmlns:p14="http://schemas.microsoft.com/office/powerpoint/2010/main" val="200409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170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E57FD72-4211-FE95-A9E0-51BEFC977391}"/>
              </a:ext>
            </a:extLst>
          </p:cNvPr>
          <p:cNvSpPr/>
          <p:nvPr/>
        </p:nvSpPr>
        <p:spPr>
          <a:xfrm>
            <a:off x="-9491" y="-26211"/>
            <a:ext cx="12201492" cy="6889034"/>
          </a:xfrm>
          <a:prstGeom prst="rect">
            <a:avLst/>
          </a:prstGeom>
          <a:gradFill flip="none" rotWithShape="1">
            <a:gsLst>
              <a:gs pos="0">
                <a:schemeClr val="accent2">
                  <a:lumMod val="20000"/>
                  <a:lumOff val="80000"/>
                </a:schemeClr>
              </a:gs>
              <a:gs pos="4800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112B056-2274-9332-5B95-6ABCBBB1586B}"/>
              </a:ext>
            </a:extLst>
          </p:cNvPr>
          <p:cNvSpPr/>
          <p:nvPr/>
        </p:nvSpPr>
        <p:spPr>
          <a:xfrm rot="2557013">
            <a:off x="7472002" y="4130369"/>
            <a:ext cx="91440" cy="9144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9AC206C-BDDF-D238-3792-FFA0943F8CE4}"/>
              </a:ext>
            </a:extLst>
          </p:cNvPr>
          <p:cNvSpPr/>
          <p:nvPr/>
        </p:nvSpPr>
        <p:spPr>
          <a:xfrm rot="2557013">
            <a:off x="7578680" y="3896925"/>
            <a:ext cx="91440" cy="9144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4E800F61-70B1-01BB-9FE5-E261B34ABC3F}"/>
              </a:ext>
            </a:extLst>
          </p:cNvPr>
          <p:cNvGrpSpPr>
            <a:grpSpLocks noChangeAspect="1"/>
          </p:cNvGrpSpPr>
          <p:nvPr/>
        </p:nvGrpSpPr>
        <p:grpSpPr>
          <a:xfrm rot="2557013">
            <a:off x="7005835" y="4505134"/>
            <a:ext cx="1075659" cy="897100"/>
            <a:chOff x="7373960" y="4394140"/>
            <a:chExt cx="1866861" cy="1556958"/>
          </a:xfrm>
          <a:solidFill>
            <a:schemeClr val="bg2"/>
          </a:solidFill>
        </p:grpSpPr>
        <p:sp>
          <p:nvSpPr>
            <p:cNvPr id="29" name="Hexagon 28">
              <a:extLst>
                <a:ext uri="{FF2B5EF4-FFF2-40B4-BE49-F238E27FC236}">
                  <a16:creationId xmlns:a16="http://schemas.microsoft.com/office/drawing/2014/main" id="{83C11C24-97C6-5985-C22A-3423D0D29A0F}"/>
                </a:ext>
              </a:extLst>
            </p:cNvPr>
            <p:cNvSpPr>
              <a:spLocks noChangeAspect="1"/>
            </p:cNvSpPr>
            <p:nvPr/>
          </p:nvSpPr>
          <p:spPr>
            <a:xfrm>
              <a:off x="7373960" y="4666032"/>
              <a:ext cx="466964" cy="401579"/>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a:extLst>
                <a:ext uri="{FF2B5EF4-FFF2-40B4-BE49-F238E27FC236}">
                  <a16:creationId xmlns:a16="http://schemas.microsoft.com/office/drawing/2014/main" id="{F628BB9E-F1A2-BEFA-64F5-8F6AE4F79442}"/>
                </a:ext>
              </a:extLst>
            </p:cNvPr>
            <p:cNvSpPr>
              <a:spLocks noChangeAspect="1"/>
            </p:cNvSpPr>
            <p:nvPr/>
          </p:nvSpPr>
          <p:spPr>
            <a:xfrm>
              <a:off x="8408776" y="4487724"/>
              <a:ext cx="466964" cy="401579"/>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2A1C86E-EE73-EA54-4D22-8A6D34C90815}"/>
                </a:ext>
              </a:extLst>
            </p:cNvPr>
            <p:cNvSpPr/>
            <p:nvPr/>
          </p:nvSpPr>
          <p:spPr>
            <a:xfrm>
              <a:off x="7900211" y="4394140"/>
              <a:ext cx="182880" cy="18288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6624644-3F52-D364-D4EE-F2581834C86B}"/>
                </a:ext>
              </a:extLst>
            </p:cNvPr>
            <p:cNvSpPr/>
            <p:nvPr/>
          </p:nvSpPr>
          <p:spPr>
            <a:xfrm>
              <a:off x="9082122" y="5087436"/>
              <a:ext cx="158699" cy="158699"/>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9929981-213F-7717-6457-7CC8D20A9A0F}"/>
                </a:ext>
              </a:extLst>
            </p:cNvPr>
            <p:cNvSpPr/>
            <p:nvPr/>
          </p:nvSpPr>
          <p:spPr>
            <a:xfrm>
              <a:off x="7860323" y="5585338"/>
              <a:ext cx="365760" cy="36576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61FBDF8B-9BA4-47C8-E67E-2747CAAD7DA0}"/>
              </a:ext>
            </a:extLst>
          </p:cNvPr>
          <p:cNvGrpSpPr/>
          <p:nvPr/>
        </p:nvGrpSpPr>
        <p:grpSpPr>
          <a:xfrm rot="17793641">
            <a:off x="8099817" y="4708943"/>
            <a:ext cx="1487620" cy="1871373"/>
            <a:chOff x="7864059" y="4311017"/>
            <a:chExt cx="1308385" cy="1562656"/>
          </a:xfrm>
          <a:solidFill>
            <a:schemeClr val="bg2"/>
          </a:solidFill>
        </p:grpSpPr>
        <p:sp>
          <p:nvSpPr>
            <p:cNvPr id="35" name="Hexagon 34">
              <a:extLst>
                <a:ext uri="{FF2B5EF4-FFF2-40B4-BE49-F238E27FC236}">
                  <a16:creationId xmlns:a16="http://schemas.microsoft.com/office/drawing/2014/main" id="{092DAA88-5D46-63A5-B48E-431098AD643C}"/>
                </a:ext>
              </a:extLst>
            </p:cNvPr>
            <p:cNvSpPr>
              <a:spLocks noChangeAspect="1"/>
            </p:cNvSpPr>
            <p:nvPr/>
          </p:nvSpPr>
          <p:spPr>
            <a:xfrm>
              <a:off x="8484171" y="4942900"/>
              <a:ext cx="466963" cy="401580"/>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xagon 35">
              <a:extLst>
                <a:ext uri="{FF2B5EF4-FFF2-40B4-BE49-F238E27FC236}">
                  <a16:creationId xmlns:a16="http://schemas.microsoft.com/office/drawing/2014/main" id="{C4778021-554C-C293-8EF0-FD89CB02D9A2}"/>
                </a:ext>
              </a:extLst>
            </p:cNvPr>
            <p:cNvSpPr>
              <a:spLocks noChangeAspect="1"/>
            </p:cNvSpPr>
            <p:nvPr/>
          </p:nvSpPr>
          <p:spPr>
            <a:xfrm>
              <a:off x="7864059" y="4676252"/>
              <a:ext cx="620111" cy="533285"/>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exagon 36">
              <a:extLst>
                <a:ext uri="{FF2B5EF4-FFF2-40B4-BE49-F238E27FC236}">
                  <a16:creationId xmlns:a16="http://schemas.microsoft.com/office/drawing/2014/main" id="{48049B0B-895B-E5E5-47C2-6A822E2F192F}"/>
                </a:ext>
              </a:extLst>
            </p:cNvPr>
            <p:cNvSpPr>
              <a:spLocks noChangeAspect="1"/>
            </p:cNvSpPr>
            <p:nvPr/>
          </p:nvSpPr>
          <p:spPr>
            <a:xfrm>
              <a:off x="8484168" y="4406377"/>
              <a:ext cx="466963" cy="401580"/>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FFCF3B3-70D4-49D7-9483-90CDEE004666}"/>
                </a:ext>
              </a:extLst>
            </p:cNvPr>
            <p:cNvSpPr/>
            <p:nvPr/>
          </p:nvSpPr>
          <p:spPr>
            <a:xfrm>
              <a:off x="8035416" y="4311017"/>
              <a:ext cx="182880" cy="18288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A7AC9DC-8C31-4390-7A64-6C6EE60E9704}"/>
                </a:ext>
              </a:extLst>
            </p:cNvPr>
            <p:cNvSpPr/>
            <p:nvPr/>
          </p:nvSpPr>
          <p:spPr>
            <a:xfrm>
              <a:off x="8898124" y="4724201"/>
              <a:ext cx="274320" cy="27432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49ABD17-A82C-7766-12B6-AC7AD53AA886}"/>
                </a:ext>
              </a:extLst>
            </p:cNvPr>
            <p:cNvSpPr/>
            <p:nvPr/>
          </p:nvSpPr>
          <p:spPr>
            <a:xfrm>
              <a:off x="7927445" y="5507913"/>
              <a:ext cx="365760" cy="36576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18381686-E0BD-E324-8D9E-3183CF3917FB}"/>
              </a:ext>
            </a:extLst>
          </p:cNvPr>
          <p:cNvGrpSpPr/>
          <p:nvPr/>
        </p:nvGrpSpPr>
        <p:grpSpPr>
          <a:xfrm rot="5400000">
            <a:off x="6981813" y="5969783"/>
            <a:ext cx="1318549" cy="1554813"/>
            <a:chOff x="7844920" y="4437998"/>
            <a:chExt cx="1318549" cy="1554813"/>
          </a:xfrm>
          <a:solidFill>
            <a:schemeClr val="bg2"/>
          </a:solidFill>
        </p:grpSpPr>
        <p:sp>
          <p:nvSpPr>
            <p:cNvPr id="42" name="Hexagon 41">
              <a:extLst>
                <a:ext uri="{FF2B5EF4-FFF2-40B4-BE49-F238E27FC236}">
                  <a16:creationId xmlns:a16="http://schemas.microsoft.com/office/drawing/2014/main" id="{8EFA3B21-3C16-AE83-F6C7-BF472E0528D1}"/>
                </a:ext>
              </a:extLst>
            </p:cNvPr>
            <p:cNvSpPr>
              <a:spLocks noChangeAspect="1"/>
            </p:cNvSpPr>
            <p:nvPr/>
          </p:nvSpPr>
          <p:spPr>
            <a:xfrm>
              <a:off x="8465043" y="5015156"/>
              <a:ext cx="466963" cy="401580"/>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exagon 42">
              <a:extLst>
                <a:ext uri="{FF2B5EF4-FFF2-40B4-BE49-F238E27FC236}">
                  <a16:creationId xmlns:a16="http://schemas.microsoft.com/office/drawing/2014/main" id="{3921DA7E-BEC8-2ADB-F30F-CB09E950DD82}"/>
                </a:ext>
              </a:extLst>
            </p:cNvPr>
            <p:cNvSpPr>
              <a:spLocks noChangeAspect="1"/>
            </p:cNvSpPr>
            <p:nvPr/>
          </p:nvSpPr>
          <p:spPr>
            <a:xfrm>
              <a:off x="7844920" y="4748513"/>
              <a:ext cx="620111" cy="533285"/>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exagon 43">
              <a:extLst>
                <a:ext uri="{FF2B5EF4-FFF2-40B4-BE49-F238E27FC236}">
                  <a16:creationId xmlns:a16="http://schemas.microsoft.com/office/drawing/2014/main" id="{D188CD5A-8C5F-D0BF-1F15-7BB8E6D5D9D2}"/>
                </a:ext>
              </a:extLst>
            </p:cNvPr>
            <p:cNvSpPr>
              <a:spLocks noChangeAspect="1"/>
            </p:cNvSpPr>
            <p:nvPr/>
          </p:nvSpPr>
          <p:spPr>
            <a:xfrm>
              <a:off x="8465043" y="4478638"/>
              <a:ext cx="466963" cy="401580"/>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0F05AD8-9A0D-7AA2-8D00-24D37D64029F}"/>
                </a:ext>
              </a:extLst>
            </p:cNvPr>
            <p:cNvSpPr/>
            <p:nvPr/>
          </p:nvSpPr>
          <p:spPr>
            <a:xfrm>
              <a:off x="8018177" y="4437998"/>
              <a:ext cx="182880" cy="18288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1A6AC29-F217-2A03-C053-1AA5EB305FF7}"/>
                </a:ext>
              </a:extLst>
            </p:cNvPr>
            <p:cNvSpPr/>
            <p:nvPr/>
          </p:nvSpPr>
          <p:spPr>
            <a:xfrm>
              <a:off x="8889149" y="4847255"/>
              <a:ext cx="274320" cy="27432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F9B5CE0-DBA8-A3C9-485A-6A8CE20615C3}"/>
                </a:ext>
              </a:extLst>
            </p:cNvPr>
            <p:cNvSpPr/>
            <p:nvPr/>
          </p:nvSpPr>
          <p:spPr>
            <a:xfrm>
              <a:off x="7926737" y="5627051"/>
              <a:ext cx="365760" cy="36576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CC050B6-6B3E-EBFD-13DB-D500A2FBD17C}"/>
              </a:ext>
            </a:extLst>
          </p:cNvPr>
          <p:cNvSpPr>
            <a:spLocks noGrp="1"/>
          </p:cNvSpPr>
          <p:nvPr>
            <p:ph type="title"/>
          </p:nvPr>
        </p:nvSpPr>
        <p:spPr>
          <a:xfrm>
            <a:off x="838200" y="840935"/>
            <a:ext cx="10515600" cy="2805494"/>
          </a:xfrm>
        </p:spPr>
        <p:txBody>
          <a:bodyPr>
            <a:normAutofit/>
          </a:bodyPr>
          <a:lstStyle/>
          <a:p>
            <a:r>
              <a:rPr lang="en-US" sz="6000">
                <a:latin typeface="Amasis MT Pro" panose="02040504050005020304" pitchFamily="18" charset="0"/>
              </a:rPr>
              <a:t>Thank you!</a:t>
            </a:r>
          </a:p>
        </p:txBody>
      </p:sp>
      <p:grpSp>
        <p:nvGrpSpPr>
          <p:cNvPr id="10" name="Group 9">
            <a:extLst>
              <a:ext uri="{FF2B5EF4-FFF2-40B4-BE49-F238E27FC236}">
                <a16:creationId xmlns:a16="http://schemas.microsoft.com/office/drawing/2014/main" id="{8E2DA673-5A52-FC0D-D223-C9DBAC387F51}"/>
              </a:ext>
            </a:extLst>
          </p:cNvPr>
          <p:cNvGrpSpPr>
            <a:grpSpLocks noChangeAspect="1"/>
          </p:cNvGrpSpPr>
          <p:nvPr/>
        </p:nvGrpSpPr>
        <p:grpSpPr>
          <a:xfrm rot="2557013">
            <a:off x="6970780" y="4461015"/>
            <a:ext cx="1075660" cy="895863"/>
            <a:chOff x="7399733" y="4397358"/>
            <a:chExt cx="1866862" cy="1554813"/>
          </a:xfrm>
        </p:grpSpPr>
        <p:sp>
          <p:nvSpPr>
            <p:cNvPr id="4" name="Hexagon 3">
              <a:extLst>
                <a:ext uri="{FF2B5EF4-FFF2-40B4-BE49-F238E27FC236}">
                  <a16:creationId xmlns:a16="http://schemas.microsoft.com/office/drawing/2014/main" id="{3C2ABBD9-D8E7-0EF5-603F-FD1653837AFB}"/>
                </a:ext>
              </a:extLst>
            </p:cNvPr>
            <p:cNvSpPr>
              <a:spLocks noChangeAspect="1"/>
            </p:cNvSpPr>
            <p:nvPr/>
          </p:nvSpPr>
          <p:spPr>
            <a:xfrm>
              <a:off x="7399733" y="4667104"/>
              <a:ext cx="466964" cy="401580"/>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2EE20D68-5257-A4A9-A3D9-39D4EB9D1F87}"/>
                </a:ext>
              </a:extLst>
            </p:cNvPr>
            <p:cNvSpPr>
              <a:spLocks noGrp="1" noRot="1" noChangeAspect="1" noMove="1" noResize="1" noEditPoints="1" noAdjustHandles="1" noChangeArrowheads="1" noChangeShapeType="1"/>
            </p:cNvSpPr>
            <p:nvPr/>
          </p:nvSpPr>
          <p:spPr>
            <a:xfrm>
              <a:off x="8434551" y="4488798"/>
              <a:ext cx="466963" cy="401580"/>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6CC3F80-BA1D-7503-2390-11FA061ED820}"/>
                </a:ext>
              </a:extLst>
            </p:cNvPr>
            <p:cNvSpPr/>
            <p:nvPr/>
          </p:nvSpPr>
          <p:spPr>
            <a:xfrm>
              <a:off x="7977537" y="4397358"/>
              <a:ext cx="182880" cy="18288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9DDFBD0-03BB-F6D8-F712-81D0779CF0BF}"/>
                </a:ext>
              </a:extLst>
            </p:cNvPr>
            <p:cNvSpPr/>
            <p:nvPr/>
          </p:nvSpPr>
          <p:spPr>
            <a:xfrm>
              <a:off x="9107896" y="5088509"/>
              <a:ext cx="158699" cy="158698"/>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4461C0B-FFD6-755A-05A9-990E82BC7553}"/>
                </a:ext>
              </a:extLst>
            </p:cNvPr>
            <p:cNvSpPr/>
            <p:nvPr/>
          </p:nvSpPr>
          <p:spPr>
            <a:xfrm>
              <a:off x="7886097" y="5586411"/>
              <a:ext cx="365760" cy="36576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D4590ADD-DB4D-B743-117B-7775A848102B}"/>
              </a:ext>
            </a:extLst>
          </p:cNvPr>
          <p:cNvGrpSpPr/>
          <p:nvPr/>
        </p:nvGrpSpPr>
        <p:grpSpPr>
          <a:xfrm rot="17793641">
            <a:off x="8054670" y="4657957"/>
            <a:ext cx="1487620" cy="1861982"/>
            <a:chOff x="7814440" y="4397358"/>
            <a:chExt cx="1308388" cy="1554813"/>
          </a:xfrm>
        </p:grpSpPr>
        <p:sp>
          <p:nvSpPr>
            <p:cNvPr id="12" name="Hexagon 11">
              <a:extLst>
                <a:ext uri="{FF2B5EF4-FFF2-40B4-BE49-F238E27FC236}">
                  <a16:creationId xmlns:a16="http://schemas.microsoft.com/office/drawing/2014/main" id="{AAD2E246-765D-D8AA-530E-38195310A31C}"/>
                </a:ext>
              </a:extLst>
            </p:cNvPr>
            <p:cNvSpPr>
              <a:spLocks noChangeAspect="1"/>
            </p:cNvSpPr>
            <p:nvPr/>
          </p:nvSpPr>
          <p:spPr>
            <a:xfrm>
              <a:off x="8434551" y="5025316"/>
              <a:ext cx="466963" cy="401580"/>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8138DE37-4193-ED6D-6573-B0E75BCA20AD}"/>
                </a:ext>
              </a:extLst>
            </p:cNvPr>
            <p:cNvSpPr>
              <a:spLocks noChangeAspect="1"/>
            </p:cNvSpPr>
            <p:nvPr/>
          </p:nvSpPr>
          <p:spPr>
            <a:xfrm>
              <a:off x="7814440" y="4758673"/>
              <a:ext cx="620111" cy="533285"/>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66BFEF6A-DD91-1590-6BEA-4361F82A544D}"/>
                </a:ext>
              </a:extLst>
            </p:cNvPr>
            <p:cNvSpPr>
              <a:spLocks noChangeAspect="1"/>
            </p:cNvSpPr>
            <p:nvPr/>
          </p:nvSpPr>
          <p:spPr>
            <a:xfrm>
              <a:off x="8434551" y="4488798"/>
              <a:ext cx="466963" cy="401580"/>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18BD415-5E21-1BD6-3985-AD5D024663BD}"/>
                </a:ext>
              </a:extLst>
            </p:cNvPr>
            <p:cNvSpPr/>
            <p:nvPr/>
          </p:nvSpPr>
          <p:spPr>
            <a:xfrm>
              <a:off x="7977537" y="4397358"/>
              <a:ext cx="182880" cy="18288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DC6D5-5B00-3E42-95CE-4368BE149B1E}"/>
                </a:ext>
              </a:extLst>
            </p:cNvPr>
            <p:cNvSpPr/>
            <p:nvPr/>
          </p:nvSpPr>
          <p:spPr>
            <a:xfrm>
              <a:off x="8848508" y="4806615"/>
              <a:ext cx="274320" cy="27432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F0F6841-8E6A-E038-9BEB-E6A11BF7D13E}"/>
                </a:ext>
              </a:extLst>
            </p:cNvPr>
            <p:cNvSpPr/>
            <p:nvPr/>
          </p:nvSpPr>
          <p:spPr>
            <a:xfrm>
              <a:off x="7886097" y="5586411"/>
              <a:ext cx="365760" cy="36576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1C5F450-BE6A-2E06-98F8-4E71903463B8}"/>
              </a:ext>
            </a:extLst>
          </p:cNvPr>
          <p:cNvGrpSpPr/>
          <p:nvPr/>
        </p:nvGrpSpPr>
        <p:grpSpPr>
          <a:xfrm rot="5400000">
            <a:off x="6971875" y="5931072"/>
            <a:ext cx="1308388" cy="1554813"/>
            <a:chOff x="7814440" y="4397358"/>
            <a:chExt cx="1308388" cy="1554813"/>
          </a:xfrm>
        </p:grpSpPr>
        <p:sp>
          <p:nvSpPr>
            <p:cNvPr id="19" name="Hexagon 18">
              <a:extLst>
                <a:ext uri="{FF2B5EF4-FFF2-40B4-BE49-F238E27FC236}">
                  <a16:creationId xmlns:a16="http://schemas.microsoft.com/office/drawing/2014/main" id="{D5630353-E3BD-4CF3-9411-CAC5F66957D1}"/>
                </a:ext>
              </a:extLst>
            </p:cNvPr>
            <p:cNvSpPr>
              <a:spLocks noChangeAspect="1"/>
            </p:cNvSpPr>
            <p:nvPr/>
          </p:nvSpPr>
          <p:spPr>
            <a:xfrm>
              <a:off x="8434551" y="5025316"/>
              <a:ext cx="466963" cy="401580"/>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8F31C158-430A-E82F-82F6-F4FB458639C7}"/>
                </a:ext>
              </a:extLst>
            </p:cNvPr>
            <p:cNvSpPr>
              <a:spLocks noChangeAspect="1"/>
            </p:cNvSpPr>
            <p:nvPr/>
          </p:nvSpPr>
          <p:spPr>
            <a:xfrm>
              <a:off x="7814440" y="4758673"/>
              <a:ext cx="620111" cy="533285"/>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D2A6819A-932B-FE57-7BBA-F90BC7D710EF}"/>
                </a:ext>
              </a:extLst>
            </p:cNvPr>
            <p:cNvSpPr>
              <a:spLocks noChangeAspect="1"/>
            </p:cNvSpPr>
            <p:nvPr/>
          </p:nvSpPr>
          <p:spPr>
            <a:xfrm>
              <a:off x="8434551" y="4488798"/>
              <a:ext cx="466963" cy="401580"/>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BE4D849-7ECB-EC1C-42F0-B2D3EFBF6BA9}"/>
                </a:ext>
              </a:extLst>
            </p:cNvPr>
            <p:cNvSpPr/>
            <p:nvPr/>
          </p:nvSpPr>
          <p:spPr>
            <a:xfrm>
              <a:off x="7977537" y="4397358"/>
              <a:ext cx="182880" cy="18288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0A49FA7-57E3-833E-082A-3C40F4CE335E}"/>
                </a:ext>
              </a:extLst>
            </p:cNvPr>
            <p:cNvSpPr/>
            <p:nvPr/>
          </p:nvSpPr>
          <p:spPr>
            <a:xfrm>
              <a:off x="8848508" y="4806615"/>
              <a:ext cx="274320" cy="27432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26434E2-351F-DE15-62B2-4AF9514F628A}"/>
                </a:ext>
              </a:extLst>
            </p:cNvPr>
            <p:cNvSpPr/>
            <p:nvPr/>
          </p:nvSpPr>
          <p:spPr>
            <a:xfrm>
              <a:off x="7886097" y="5586411"/>
              <a:ext cx="365760" cy="36576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Oval 24">
            <a:extLst>
              <a:ext uri="{FF2B5EF4-FFF2-40B4-BE49-F238E27FC236}">
                <a16:creationId xmlns:a16="http://schemas.microsoft.com/office/drawing/2014/main" id="{43C40456-1D0D-71BB-C29B-65BE6FDA845F}"/>
              </a:ext>
            </a:extLst>
          </p:cNvPr>
          <p:cNvSpPr/>
          <p:nvPr/>
        </p:nvSpPr>
        <p:spPr>
          <a:xfrm rot="2557013">
            <a:off x="7437364" y="4106200"/>
            <a:ext cx="91440" cy="9144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0E5D6D6-5AC8-6A1D-79A1-6CE396A5073E}"/>
              </a:ext>
            </a:extLst>
          </p:cNvPr>
          <p:cNvSpPr/>
          <p:nvPr/>
        </p:nvSpPr>
        <p:spPr>
          <a:xfrm rot="2557013">
            <a:off x="7544042" y="3872756"/>
            <a:ext cx="91440" cy="9144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6332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E57FD72-4211-FE95-A9E0-51BEFC977391}"/>
              </a:ext>
            </a:extLst>
          </p:cNvPr>
          <p:cNvSpPr/>
          <p:nvPr/>
        </p:nvSpPr>
        <p:spPr>
          <a:xfrm>
            <a:off x="-9491" y="-26211"/>
            <a:ext cx="12201492" cy="6889034"/>
          </a:xfrm>
          <a:prstGeom prst="rect">
            <a:avLst/>
          </a:prstGeom>
          <a:gradFill flip="none" rotWithShape="1">
            <a:gsLst>
              <a:gs pos="0">
                <a:schemeClr val="accent2">
                  <a:lumMod val="20000"/>
                  <a:lumOff val="80000"/>
                </a:schemeClr>
              </a:gs>
              <a:gs pos="4800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112B056-2274-9332-5B95-6ABCBBB1586B}"/>
              </a:ext>
            </a:extLst>
          </p:cNvPr>
          <p:cNvSpPr/>
          <p:nvPr/>
        </p:nvSpPr>
        <p:spPr>
          <a:xfrm rot="2557013">
            <a:off x="7472002" y="4130369"/>
            <a:ext cx="91440" cy="9144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9AC206C-BDDF-D238-3792-FFA0943F8CE4}"/>
              </a:ext>
            </a:extLst>
          </p:cNvPr>
          <p:cNvSpPr/>
          <p:nvPr/>
        </p:nvSpPr>
        <p:spPr>
          <a:xfrm rot="2557013">
            <a:off x="7578680" y="3896925"/>
            <a:ext cx="91440" cy="9144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4E800F61-70B1-01BB-9FE5-E261B34ABC3F}"/>
              </a:ext>
            </a:extLst>
          </p:cNvPr>
          <p:cNvGrpSpPr>
            <a:grpSpLocks noChangeAspect="1"/>
          </p:cNvGrpSpPr>
          <p:nvPr/>
        </p:nvGrpSpPr>
        <p:grpSpPr>
          <a:xfrm rot="2557013">
            <a:off x="7005835" y="4505134"/>
            <a:ext cx="1075659" cy="897100"/>
            <a:chOff x="7373960" y="4394140"/>
            <a:chExt cx="1866861" cy="1556958"/>
          </a:xfrm>
          <a:solidFill>
            <a:schemeClr val="bg2"/>
          </a:solidFill>
        </p:grpSpPr>
        <p:sp>
          <p:nvSpPr>
            <p:cNvPr id="29" name="Hexagon 28">
              <a:extLst>
                <a:ext uri="{FF2B5EF4-FFF2-40B4-BE49-F238E27FC236}">
                  <a16:creationId xmlns:a16="http://schemas.microsoft.com/office/drawing/2014/main" id="{83C11C24-97C6-5985-C22A-3423D0D29A0F}"/>
                </a:ext>
              </a:extLst>
            </p:cNvPr>
            <p:cNvSpPr>
              <a:spLocks noChangeAspect="1"/>
            </p:cNvSpPr>
            <p:nvPr/>
          </p:nvSpPr>
          <p:spPr>
            <a:xfrm>
              <a:off x="7373960" y="4666032"/>
              <a:ext cx="466964" cy="401579"/>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a:extLst>
                <a:ext uri="{FF2B5EF4-FFF2-40B4-BE49-F238E27FC236}">
                  <a16:creationId xmlns:a16="http://schemas.microsoft.com/office/drawing/2014/main" id="{F628BB9E-F1A2-BEFA-64F5-8F6AE4F79442}"/>
                </a:ext>
              </a:extLst>
            </p:cNvPr>
            <p:cNvSpPr>
              <a:spLocks noChangeAspect="1"/>
            </p:cNvSpPr>
            <p:nvPr/>
          </p:nvSpPr>
          <p:spPr>
            <a:xfrm>
              <a:off x="8408776" y="4487724"/>
              <a:ext cx="466964" cy="401579"/>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2A1C86E-EE73-EA54-4D22-8A6D34C90815}"/>
                </a:ext>
              </a:extLst>
            </p:cNvPr>
            <p:cNvSpPr/>
            <p:nvPr/>
          </p:nvSpPr>
          <p:spPr>
            <a:xfrm>
              <a:off x="7900211" y="4394140"/>
              <a:ext cx="182880" cy="18288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6624644-3F52-D364-D4EE-F2581834C86B}"/>
                </a:ext>
              </a:extLst>
            </p:cNvPr>
            <p:cNvSpPr/>
            <p:nvPr/>
          </p:nvSpPr>
          <p:spPr>
            <a:xfrm>
              <a:off x="9082122" y="5087436"/>
              <a:ext cx="158699" cy="158699"/>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9929981-213F-7717-6457-7CC8D20A9A0F}"/>
                </a:ext>
              </a:extLst>
            </p:cNvPr>
            <p:cNvSpPr/>
            <p:nvPr/>
          </p:nvSpPr>
          <p:spPr>
            <a:xfrm>
              <a:off x="7860323" y="5585338"/>
              <a:ext cx="365760" cy="36576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61FBDF8B-9BA4-47C8-E67E-2747CAAD7DA0}"/>
              </a:ext>
            </a:extLst>
          </p:cNvPr>
          <p:cNvGrpSpPr/>
          <p:nvPr/>
        </p:nvGrpSpPr>
        <p:grpSpPr>
          <a:xfrm rot="17793641">
            <a:off x="8099817" y="4708943"/>
            <a:ext cx="1487620" cy="1871373"/>
            <a:chOff x="7864059" y="4311017"/>
            <a:chExt cx="1308385" cy="1562656"/>
          </a:xfrm>
          <a:solidFill>
            <a:schemeClr val="bg2"/>
          </a:solidFill>
        </p:grpSpPr>
        <p:sp>
          <p:nvSpPr>
            <p:cNvPr id="35" name="Hexagon 34">
              <a:extLst>
                <a:ext uri="{FF2B5EF4-FFF2-40B4-BE49-F238E27FC236}">
                  <a16:creationId xmlns:a16="http://schemas.microsoft.com/office/drawing/2014/main" id="{092DAA88-5D46-63A5-B48E-431098AD643C}"/>
                </a:ext>
              </a:extLst>
            </p:cNvPr>
            <p:cNvSpPr>
              <a:spLocks noChangeAspect="1"/>
            </p:cNvSpPr>
            <p:nvPr/>
          </p:nvSpPr>
          <p:spPr>
            <a:xfrm>
              <a:off x="8484171" y="4942900"/>
              <a:ext cx="466963" cy="401580"/>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xagon 35">
              <a:extLst>
                <a:ext uri="{FF2B5EF4-FFF2-40B4-BE49-F238E27FC236}">
                  <a16:creationId xmlns:a16="http://schemas.microsoft.com/office/drawing/2014/main" id="{C4778021-554C-C293-8EF0-FD89CB02D9A2}"/>
                </a:ext>
              </a:extLst>
            </p:cNvPr>
            <p:cNvSpPr>
              <a:spLocks noChangeAspect="1"/>
            </p:cNvSpPr>
            <p:nvPr/>
          </p:nvSpPr>
          <p:spPr>
            <a:xfrm>
              <a:off x="7864059" y="4676252"/>
              <a:ext cx="620111" cy="533285"/>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exagon 36">
              <a:extLst>
                <a:ext uri="{FF2B5EF4-FFF2-40B4-BE49-F238E27FC236}">
                  <a16:creationId xmlns:a16="http://schemas.microsoft.com/office/drawing/2014/main" id="{48049B0B-895B-E5E5-47C2-6A822E2F192F}"/>
                </a:ext>
              </a:extLst>
            </p:cNvPr>
            <p:cNvSpPr>
              <a:spLocks noChangeAspect="1"/>
            </p:cNvSpPr>
            <p:nvPr/>
          </p:nvSpPr>
          <p:spPr>
            <a:xfrm>
              <a:off x="8484168" y="4406377"/>
              <a:ext cx="466963" cy="401580"/>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FFCF3B3-70D4-49D7-9483-90CDEE004666}"/>
                </a:ext>
              </a:extLst>
            </p:cNvPr>
            <p:cNvSpPr/>
            <p:nvPr/>
          </p:nvSpPr>
          <p:spPr>
            <a:xfrm>
              <a:off x="8035416" y="4311017"/>
              <a:ext cx="182880" cy="18288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A7AC9DC-8C31-4390-7A64-6C6EE60E9704}"/>
                </a:ext>
              </a:extLst>
            </p:cNvPr>
            <p:cNvSpPr/>
            <p:nvPr/>
          </p:nvSpPr>
          <p:spPr>
            <a:xfrm>
              <a:off x="8898124" y="4724201"/>
              <a:ext cx="274320" cy="27432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49ABD17-A82C-7766-12B6-AC7AD53AA886}"/>
                </a:ext>
              </a:extLst>
            </p:cNvPr>
            <p:cNvSpPr/>
            <p:nvPr/>
          </p:nvSpPr>
          <p:spPr>
            <a:xfrm>
              <a:off x="7927445" y="5507913"/>
              <a:ext cx="365760" cy="36576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18381686-E0BD-E324-8D9E-3183CF3917FB}"/>
              </a:ext>
            </a:extLst>
          </p:cNvPr>
          <p:cNvGrpSpPr/>
          <p:nvPr/>
        </p:nvGrpSpPr>
        <p:grpSpPr>
          <a:xfrm rot="5400000">
            <a:off x="6981813" y="5969783"/>
            <a:ext cx="1318549" cy="1554813"/>
            <a:chOff x="7844920" y="4437998"/>
            <a:chExt cx="1318549" cy="1554813"/>
          </a:xfrm>
          <a:solidFill>
            <a:schemeClr val="bg2"/>
          </a:solidFill>
        </p:grpSpPr>
        <p:sp>
          <p:nvSpPr>
            <p:cNvPr id="42" name="Hexagon 41">
              <a:extLst>
                <a:ext uri="{FF2B5EF4-FFF2-40B4-BE49-F238E27FC236}">
                  <a16:creationId xmlns:a16="http://schemas.microsoft.com/office/drawing/2014/main" id="{8EFA3B21-3C16-AE83-F6C7-BF472E0528D1}"/>
                </a:ext>
              </a:extLst>
            </p:cNvPr>
            <p:cNvSpPr>
              <a:spLocks noChangeAspect="1"/>
            </p:cNvSpPr>
            <p:nvPr/>
          </p:nvSpPr>
          <p:spPr>
            <a:xfrm>
              <a:off x="8465043" y="5015156"/>
              <a:ext cx="466963" cy="401580"/>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exagon 42">
              <a:extLst>
                <a:ext uri="{FF2B5EF4-FFF2-40B4-BE49-F238E27FC236}">
                  <a16:creationId xmlns:a16="http://schemas.microsoft.com/office/drawing/2014/main" id="{3921DA7E-BEC8-2ADB-F30F-CB09E950DD82}"/>
                </a:ext>
              </a:extLst>
            </p:cNvPr>
            <p:cNvSpPr>
              <a:spLocks noChangeAspect="1"/>
            </p:cNvSpPr>
            <p:nvPr/>
          </p:nvSpPr>
          <p:spPr>
            <a:xfrm>
              <a:off x="7844920" y="4748513"/>
              <a:ext cx="620111" cy="533285"/>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exagon 43">
              <a:extLst>
                <a:ext uri="{FF2B5EF4-FFF2-40B4-BE49-F238E27FC236}">
                  <a16:creationId xmlns:a16="http://schemas.microsoft.com/office/drawing/2014/main" id="{D188CD5A-8C5F-D0BF-1F15-7BB8E6D5D9D2}"/>
                </a:ext>
              </a:extLst>
            </p:cNvPr>
            <p:cNvSpPr>
              <a:spLocks noChangeAspect="1"/>
            </p:cNvSpPr>
            <p:nvPr/>
          </p:nvSpPr>
          <p:spPr>
            <a:xfrm>
              <a:off x="8465043" y="4478638"/>
              <a:ext cx="466963" cy="401580"/>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0F05AD8-9A0D-7AA2-8D00-24D37D64029F}"/>
                </a:ext>
              </a:extLst>
            </p:cNvPr>
            <p:cNvSpPr/>
            <p:nvPr/>
          </p:nvSpPr>
          <p:spPr>
            <a:xfrm>
              <a:off x="8018177" y="4437998"/>
              <a:ext cx="182880" cy="18288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1A6AC29-F217-2A03-C053-1AA5EB305FF7}"/>
                </a:ext>
              </a:extLst>
            </p:cNvPr>
            <p:cNvSpPr/>
            <p:nvPr/>
          </p:nvSpPr>
          <p:spPr>
            <a:xfrm>
              <a:off x="8889149" y="4847255"/>
              <a:ext cx="274320" cy="27432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F9B5CE0-DBA8-A3C9-485A-6A8CE20615C3}"/>
                </a:ext>
              </a:extLst>
            </p:cNvPr>
            <p:cNvSpPr/>
            <p:nvPr/>
          </p:nvSpPr>
          <p:spPr>
            <a:xfrm>
              <a:off x="7926737" y="5627051"/>
              <a:ext cx="365760" cy="36576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CC050B6-6B3E-EBFD-13DB-D500A2FBD17C}"/>
              </a:ext>
            </a:extLst>
          </p:cNvPr>
          <p:cNvSpPr>
            <a:spLocks noGrp="1"/>
          </p:cNvSpPr>
          <p:nvPr>
            <p:ph type="title"/>
          </p:nvPr>
        </p:nvSpPr>
        <p:spPr/>
        <p:txBody>
          <a:bodyPr/>
          <a:lstStyle/>
          <a:p>
            <a:r>
              <a:rPr lang="en-US">
                <a:latin typeface="Amasis MT Pro" panose="02040504050005020304" pitchFamily="18" charset="0"/>
              </a:rPr>
              <a:t>Definition</a:t>
            </a:r>
          </a:p>
        </p:txBody>
      </p:sp>
      <p:grpSp>
        <p:nvGrpSpPr>
          <p:cNvPr id="10" name="Group 9">
            <a:extLst>
              <a:ext uri="{FF2B5EF4-FFF2-40B4-BE49-F238E27FC236}">
                <a16:creationId xmlns:a16="http://schemas.microsoft.com/office/drawing/2014/main" id="{8E2DA673-5A52-FC0D-D223-C9DBAC387F51}"/>
              </a:ext>
            </a:extLst>
          </p:cNvPr>
          <p:cNvGrpSpPr>
            <a:grpSpLocks noChangeAspect="1"/>
          </p:cNvGrpSpPr>
          <p:nvPr/>
        </p:nvGrpSpPr>
        <p:grpSpPr>
          <a:xfrm rot="2557013">
            <a:off x="6970780" y="4461015"/>
            <a:ext cx="1075660" cy="895863"/>
            <a:chOff x="7399733" y="4397358"/>
            <a:chExt cx="1866862" cy="1554813"/>
          </a:xfrm>
        </p:grpSpPr>
        <p:sp>
          <p:nvSpPr>
            <p:cNvPr id="4" name="Hexagon 3">
              <a:extLst>
                <a:ext uri="{FF2B5EF4-FFF2-40B4-BE49-F238E27FC236}">
                  <a16:creationId xmlns:a16="http://schemas.microsoft.com/office/drawing/2014/main" id="{3C2ABBD9-D8E7-0EF5-603F-FD1653837AFB}"/>
                </a:ext>
              </a:extLst>
            </p:cNvPr>
            <p:cNvSpPr>
              <a:spLocks noChangeAspect="1"/>
            </p:cNvSpPr>
            <p:nvPr/>
          </p:nvSpPr>
          <p:spPr>
            <a:xfrm>
              <a:off x="7399733" y="4667104"/>
              <a:ext cx="466964" cy="401580"/>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2EE20D68-5257-A4A9-A3D9-39D4EB9D1F87}"/>
                </a:ext>
              </a:extLst>
            </p:cNvPr>
            <p:cNvSpPr>
              <a:spLocks noGrp="1" noRot="1" noChangeAspect="1" noMove="1" noResize="1" noEditPoints="1" noAdjustHandles="1" noChangeArrowheads="1" noChangeShapeType="1"/>
            </p:cNvSpPr>
            <p:nvPr/>
          </p:nvSpPr>
          <p:spPr>
            <a:xfrm>
              <a:off x="8434551" y="4488798"/>
              <a:ext cx="466963" cy="401580"/>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6CC3F80-BA1D-7503-2390-11FA061ED820}"/>
                </a:ext>
              </a:extLst>
            </p:cNvPr>
            <p:cNvSpPr/>
            <p:nvPr/>
          </p:nvSpPr>
          <p:spPr>
            <a:xfrm>
              <a:off x="7977537" y="4397358"/>
              <a:ext cx="182880" cy="18288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9DDFBD0-03BB-F6D8-F712-81D0779CF0BF}"/>
                </a:ext>
              </a:extLst>
            </p:cNvPr>
            <p:cNvSpPr/>
            <p:nvPr/>
          </p:nvSpPr>
          <p:spPr>
            <a:xfrm>
              <a:off x="9107896" y="5088509"/>
              <a:ext cx="158699" cy="158698"/>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4461C0B-FFD6-755A-05A9-990E82BC7553}"/>
                </a:ext>
              </a:extLst>
            </p:cNvPr>
            <p:cNvSpPr/>
            <p:nvPr/>
          </p:nvSpPr>
          <p:spPr>
            <a:xfrm>
              <a:off x="7886097" y="5586411"/>
              <a:ext cx="365760" cy="36576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D4590ADD-DB4D-B743-117B-7775A848102B}"/>
              </a:ext>
            </a:extLst>
          </p:cNvPr>
          <p:cNvGrpSpPr/>
          <p:nvPr/>
        </p:nvGrpSpPr>
        <p:grpSpPr>
          <a:xfrm rot="17793641">
            <a:off x="8054670" y="4657957"/>
            <a:ext cx="1487620" cy="1861982"/>
            <a:chOff x="7814440" y="4397358"/>
            <a:chExt cx="1308388" cy="1554813"/>
          </a:xfrm>
        </p:grpSpPr>
        <p:sp>
          <p:nvSpPr>
            <p:cNvPr id="12" name="Hexagon 11">
              <a:extLst>
                <a:ext uri="{FF2B5EF4-FFF2-40B4-BE49-F238E27FC236}">
                  <a16:creationId xmlns:a16="http://schemas.microsoft.com/office/drawing/2014/main" id="{AAD2E246-765D-D8AA-530E-38195310A31C}"/>
                </a:ext>
              </a:extLst>
            </p:cNvPr>
            <p:cNvSpPr>
              <a:spLocks noChangeAspect="1"/>
            </p:cNvSpPr>
            <p:nvPr/>
          </p:nvSpPr>
          <p:spPr>
            <a:xfrm>
              <a:off x="8434551" y="5025316"/>
              <a:ext cx="466963" cy="401580"/>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8138DE37-4193-ED6D-6573-B0E75BCA20AD}"/>
                </a:ext>
              </a:extLst>
            </p:cNvPr>
            <p:cNvSpPr>
              <a:spLocks noChangeAspect="1"/>
            </p:cNvSpPr>
            <p:nvPr/>
          </p:nvSpPr>
          <p:spPr>
            <a:xfrm>
              <a:off x="7814440" y="4758673"/>
              <a:ext cx="620111" cy="533285"/>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66BFEF6A-DD91-1590-6BEA-4361F82A544D}"/>
                </a:ext>
              </a:extLst>
            </p:cNvPr>
            <p:cNvSpPr>
              <a:spLocks noChangeAspect="1"/>
            </p:cNvSpPr>
            <p:nvPr/>
          </p:nvSpPr>
          <p:spPr>
            <a:xfrm>
              <a:off x="8434551" y="4488798"/>
              <a:ext cx="466963" cy="401580"/>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18BD415-5E21-1BD6-3985-AD5D024663BD}"/>
                </a:ext>
              </a:extLst>
            </p:cNvPr>
            <p:cNvSpPr/>
            <p:nvPr/>
          </p:nvSpPr>
          <p:spPr>
            <a:xfrm>
              <a:off x="7977537" y="4397358"/>
              <a:ext cx="182880" cy="18288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DC6D5-5B00-3E42-95CE-4368BE149B1E}"/>
                </a:ext>
              </a:extLst>
            </p:cNvPr>
            <p:cNvSpPr/>
            <p:nvPr/>
          </p:nvSpPr>
          <p:spPr>
            <a:xfrm>
              <a:off x="8848508" y="4806615"/>
              <a:ext cx="274320" cy="27432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F0F6841-8E6A-E038-9BEB-E6A11BF7D13E}"/>
                </a:ext>
              </a:extLst>
            </p:cNvPr>
            <p:cNvSpPr/>
            <p:nvPr/>
          </p:nvSpPr>
          <p:spPr>
            <a:xfrm>
              <a:off x="7886097" y="5586411"/>
              <a:ext cx="365760" cy="36576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1C5F450-BE6A-2E06-98F8-4E71903463B8}"/>
              </a:ext>
            </a:extLst>
          </p:cNvPr>
          <p:cNvGrpSpPr/>
          <p:nvPr/>
        </p:nvGrpSpPr>
        <p:grpSpPr>
          <a:xfrm rot="5400000">
            <a:off x="6971875" y="5931072"/>
            <a:ext cx="1308388" cy="1554813"/>
            <a:chOff x="7814440" y="4397358"/>
            <a:chExt cx="1308388" cy="1554813"/>
          </a:xfrm>
        </p:grpSpPr>
        <p:sp>
          <p:nvSpPr>
            <p:cNvPr id="19" name="Hexagon 18">
              <a:extLst>
                <a:ext uri="{FF2B5EF4-FFF2-40B4-BE49-F238E27FC236}">
                  <a16:creationId xmlns:a16="http://schemas.microsoft.com/office/drawing/2014/main" id="{D5630353-E3BD-4CF3-9411-CAC5F66957D1}"/>
                </a:ext>
              </a:extLst>
            </p:cNvPr>
            <p:cNvSpPr>
              <a:spLocks noChangeAspect="1"/>
            </p:cNvSpPr>
            <p:nvPr/>
          </p:nvSpPr>
          <p:spPr>
            <a:xfrm>
              <a:off x="8434551" y="5025316"/>
              <a:ext cx="466963" cy="401580"/>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8F31C158-430A-E82F-82F6-F4FB458639C7}"/>
                </a:ext>
              </a:extLst>
            </p:cNvPr>
            <p:cNvSpPr>
              <a:spLocks noChangeAspect="1"/>
            </p:cNvSpPr>
            <p:nvPr/>
          </p:nvSpPr>
          <p:spPr>
            <a:xfrm>
              <a:off x="7814440" y="4758673"/>
              <a:ext cx="620111" cy="533285"/>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D2A6819A-932B-FE57-7BBA-F90BC7D710EF}"/>
                </a:ext>
              </a:extLst>
            </p:cNvPr>
            <p:cNvSpPr>
              <a:spLocks noChangeAspect="1"/>
            </p:cNvSpPr>
            <p:nvPr/>
          </p:nvSpPr>
          <p:spPr>
            <a:xfrm>
              <a:off x="8434551" y="4488798"/>
              <a:ext cx="466963" cy="401580"/>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BE4D849-7ECB-EC1C-42F0-B2D3EFBF6BA9}"/>
                </a:ext>
              </a:extLst>
            </p:cNvPr>
            <p:cNvSpPr/>
            <p:nvPr/>
          </p:nvSpPr>
          <p:spPr>
            <a:xfrm>
              <a:off x="7977537" y="4397358"/>
              <a:ext cx="182880" cy="18288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0A49FA7-57E3-833E-082A-3C40F4CE335E}"/>
                </a:ext>
              </a:extLst>
            </p:cNvPr>
            <p:cNvSpPr/>
            <p:nvPr/>
          </p:nvSpPr>
          <p:spPr>
            <a:xfrm>
              <a:off x="8848508" y="4806615"/>
              <a:ext cx="274320" cy="27432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26434E2-351F-DE15-62B2-4AF9514F628A}"/>
                </a:ext>
              </a:extLst>
            </p:cNvPr>
            <p:cNvSpPr/>
            <p:nvPr/>
          </p:nvSpPr>
          <p:spPr>
            <a:xfrm>
              <a:off x="7886097" y="5586411"/>
              <a:ext cx="365760" cy="36576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Oval 24">
            <a:extLst>
              <a:ext uri="{FF2B5EF4-FFF2-40B4-BE49-F238E27FC236}">
                <a16:creationId xmlns:a16="http://schemas.microsoft.com/office/drawing/2014/main" id="{43C40456-1D0D-71BB-C29B-65BE6FDA845F}"/>
              </a:ext>
            </a:extLst>
          </p:cNvPr>
          <p:cNvSpPr/>
          <p:nvPr/>
        </p:nvSpPr>
        <p:spPr>
          <a:xfrm rot="2557013">
            <a:off x="7437364" y="4106200"/>
            <a:ext cx="91440" cy="9144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0E5D6D6-5AC8-6A1D-79A1-6CE396A5073E}"/>
              </a:ext>
            </a:extLst>
          </p:cNvPr>
          <p:cNvSpPr/>
          <p:nvPr/>
        </p:nvSpPr>
        <p:spPr>
          <a:xfrm rot="2557013">
            <a:off x="7544042" y="3872756"/>
            <a:ext cx="91440" cy="9144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106F3B7-25FB-8456-6E14-314092CEECB2}"/>
              </a:ext>
            </a:extLst>
          </p:cNvPr>
          <p:cNvSpPr/>
          <p:nvPr/>
        </p:nvSpPr>
        <p:spPr>
          <a:xfrm>
            <a:off x="8509772" y="4834352"/>
            <a:ext cx="2194560" cy="477520"/>
          </a:xfrm>
          <a:prstGeom prst="rect">
            <a:avLst/>
          </a:prstGeom>
          <a:solidFill>
            <a:srgbClr val="FCECE4"/>
          </a:solidFill>
          <a:ln w="38100">
            <a:solidFill>
              <a:srgbClr val="FFC0A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solidFill>
                  <a:sysClr val="windowText" lastClr="000000"/>
                </a:solidFill>
                <a:latin typeface="Amasis MT Pro Light" panose="02040304050005020304" pitchFamily="18" charset="0"/>
              </a:rPr>
              <a:t>Offspring</a:t>
            </a:r>
          </a:p>
        </p:txBody>
      </p:sp>
      <p:sp>
        <p:nvSpPr>
          <p:cNvPr id="54" name="Rectangle 53">
            <a:extLst>
              <a:ext uri="{FF2B5EF4-FFF2-40B4-BE49-F238E27FC236}">
                <a16:creationId xmlns:a16="http://schemas.microsoft.com/office/drawing/2014/main" id="{4B3E7734-5438-66F4-9EFA-FAFB264AC74D}"/>
              </a:ext>
            </a:extLst>
          </p:cNvPr>
          <p:cNvSpPr/>
          <p:nvPr/>
        </p:nvSpPr>
        <p:spPr>
          <a:xfrm>
            <a:off x="4791386" y="3175492"/>
            <a:ext cx="2192866" cy="477520"/>
          </a:xfrm>
          <a:prstGeom prst="rect">
            <a:avLst/>
          </a:prstGeom>
          <a:solidFill>
            <a:srgbClr val="FCECE4"/>
          </a:solidFill>
          <a:ln w="38100">
            <a:solidFill>
              <a:srgbClr val="FFC0A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ysClr val="windowText" lastClr="000000"/>
                </a:solidFill>
                <a:latin typeface="Amasis MT Pro Light" panose="02040304050005020304" pitchFamily="18" charset="0"/>
              </a:rPr>
              <a:t>Population</a:t>
            </a:r>
          </a:p>
        </p:txBody>
      </p:sp>
      <p:sp>
        <p:nvSpPr>
          <p:cNvPr id="55" name="Rectangle 54">
            <a:extLst>
              <a:ext uri="{FF2B5EF4-FFF2-40B4-BE49-F238E27FC236}">
                <a16:creationId xmlns:a16="http://schemas.microsoft.com/office/drawing/2014/main" id="{B71FC32E-A0C7-0F15-EC1D-C17835A85A56}"/>
              </a:ext>
            </a:extLst>
          </p:cNvPr>
          <p:cNvSpPr/>
          <p:nvPr/>
        </p:nvSpPr>
        <p:spPr>
          <a:xfrm>
            <a:off x="8526664" y="1694533"/>
            <a:ext cx="2194560" cy="477520"/>
          </a:xfrm>
          <a:prstGeom prst="rect">
            <a:avLst/>
          </a:prstGeom>
          <a:solidFill>
            <a:srgbClr val="FCECE4"/>
          </a:solidFill>
          <a:ln w="38100">
            <a:solidFill>
              <a:srgbClr val="FFC0A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solidFill>
                  <a:sysClr val="windowText" lastClr="000000"/>
                </a:solidFill>
                <a:latin typeface="Amasis MT Pro Light" panose="02040304050005020304" pitchFamily="18" charset="0"/>
              </a:rPr>
              <a:t>Parents</a:t>
            </a:r>
          </a:p>
        </p:txBody>
      </p:sp>
      <p:sp>
        <p:nvSpPr>
          <p:cNvPr id="57" name="Rectangle 56">
            <a:extLst>
              <a:ext uri="{FF2B5EF4-FFF2-40B4-BE49-F238E27FC236}">
                <a16:creationId xmlns:a16="http://schemas.microsoft.com/office/drawing/2014/main" id="{EC6ACB8C-56BC-6779-2293-BA69F95FB7D5}"/>
              </a:ext>
            </a:extLst>
          </p:cNvPr>
          <p:cNvSpPr/>
          <p:nvPr/>
        </p:nvSpPr>
        <p:spPr>
          <a:xfrm>
            <a:off x="1011255" y="3982060"/>
            <a:ext cx="2192866" cy="477520"/>
          </a:xfrm>
          <a:prstGeom prst="rect">
            <a:avLst/>
          </a:prstGeom>
          <a:solidFill>
            <a:schemeClr val="bg1"/>
          </a:solidFill>
          <a:ln w="38100">
            <a:solidFill>
              <a:srgbClr val="FFC0A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solidFill>
                  <a:sysClr val="windowText" lastClr="000000"/>
                </a:solidFill>
                <a:latin typeface="Amasis MT Pro Light" panose="02040304050005020304" pitchFamily="18" charset="0"/>
              </a:rPr>
              <a:t>Termination</a:t>
            </a:r>
          </a:p>
        </p:txBody>
      </p:sp>
      <p:sp>
        <p:nvSpPr>
          <p:cNvPr id="58" name="Rectangle 57">
            <a:extLst>
              <a:ext uri="{FF2B5EF4-FFF2-40B4-BE49-F238E27FC236}">
                <a16:creationId xmlns:a16="http://schemas.microsoft.com/office/drawing/2014/main" id="{5789041A-92EC-038C-8048-70CEBC9D8B78}"/>
              </a:ext>
            </a:extLst>
          </p:cNvPr>
          <p:cNvSpPr/>
          <p:nvPr/>
        </p:nvSpPr>
        <p:spPr>
          <a:xfrm>
            <a:off x="1011255" y="2338329"/>
            <a:ext cx="2192866" cy="477520"/>
          </a:xfrm>
          <a:prstGeom prst="rect">
            <a:avLst/>
          </a:prstGeom>
          <a:solidFill>
            <a:schemeClr val="bg1"/>
          </a:solidFill>
          <a:ln w="38100">
            <a:solidFill>
              <a:srgbClr val="FFC0A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solidFill>
                  <a:sysClr val="windowText" lastClr="000000"/>
                </a:solidFill>
                <a:latin typeface="Amasis MT Pro Light" panose="02040304050005020304" pitchFamily="18" charset="0"/>
              </a:rPr>
              <a:t>Initialization</a:t>
            </a:r>
          </a:p>
        </p:txBody>
      </p:sp>
      <p:cxnSp>
        <p:nvCxnSpPr>
          <p:cNvPr id="62" name="Connector: Elbow 61">
            <a:extLst>
              <a:ext uri="{FF2B5EF4-FFF2-40B4-BE49-F238E27FC236}">
                <a16:creationId xmlns:a16="http://schemas.microsoft.com/office/drawing/2014/main" id="{8CAA5344-314A-24A1-C0A9-A6A833E738B1}"/>
              </a:ext>
            </a:extLst>
          </p:cNvPr>
          <p:cNvCxnSpPr>
            <a:stCxn id="54" idx="0"/>
            <a:endCxn id="55" idx="1"/>
          </p:cNvCxnSpPr>
          <p:nvPr/>
        </p:nvCxnSpPr>
        <p:spPr>
          <a:xfrm rot="5400000" flipH="1" flipV="1">
            <a:off x="6586142" y="1234971"/>
            <a:ext cx="1242199" cy="2638845"/>
          </a:xfrm>
          <a:prstGeom prst="bentConnector2">
            <a:avLst/>
          </a:prstGeom>
          <a:ln w="57150">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58F8A69F-8E5D-FD24-98CC-A2BDBC05E8A2}"/>
              </a:ext>
            </a:extLst>
          </p:cNvPr>
          <p:cNvCxnSpPr>
            <a:stCxn id="55" idx="2"/>
            <a:endCxn id="53" idx="0"/>
          </p:cNvCxnSpPr>
          <p:nvPr/>
        </p:nvCxnSpPr>
        <p:spPr>
          <a:xfrm flipH="1">
            <a:off x="9607052" y="2172053"/>
            <a:ext cx="16892" cy="266229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66" name="Connector: Elbow 65">
            <a:extLst>
              <a:ext uri="{FF2B5EF4-FFF2-40B4-BE49-F238E27FC236}">
                <a16:creationId xmlns:a16="http://schemas.microsoft.com/office/drawing/2014/main" id="{0E29E623-09B6-F871-90AD-5CA9656BE2E0}"/>
              </a:ext>
            </a:extLst>
          </p:cNvPr>
          <p:cNvCxnSpPr>
            <a:cxnSpLocks/>
            <a:stCxn id="53" idx="1"/>
            <a:endCxn id="54" idx="2"/>
          </p:cNvCxnSpPr>
          <p:nvPr/>
        </p:nvCxnSpPr>
        <p:spPr>
          <a:xfrm rot="10800000">
            <a:off x="5887820" y="3653012"/>
            <a:ext cx="2621953" cy="1420100"/>
          </a:xfrm>
          <a:prstGeom prst="bentConnector2">
            <a:avLst/>
          </a:prstGeom>
          <a:ln w="57150">
            <a:tailEnd type="triangle"/>
          </a:ln>
        </p:spPr>
        <p:style>
          <a:lnRef idx="1">
            <a:schemeClr val="dk1"/>
          </a:lnRef>
          <a:fillRef idx="0">
            <a:schemeClr val="dk1"/>
          </a:fillRef>
          <a:effectRef idx="0">
            <a:schemeClr val="dk1"/>
          </a:effectRef>
          <a:fontRef idx="minor">
            <a:schemeClr val="tx1"/>
          </a:fontRef>
        </p:style>
      </p:cxnSp>
      <p:cxnSp>
        <p:nvCxnSpPr>
          <p:cNvPr id="68" name="Connector: Elbow 67">
            <a:extLst>
              <a:ext uri="{FF2B5EF4-FFF2-40B4-BE49-F238E27FC236}">
                <a16:creationId xmlns:a16="http://schemas.microsoft.com/office/drawing/2014/main" id="{8B2F1AE0-F7F9-94C7-3EA2-49A8E0BEB30A}"/>
              </a:ext>
            </a:extLst>
          </p:cNvPr>
          <p:cNvCxnSpPr>
            <a:cxnSpLocks/>
            <a:stCxn id="58" idx="2"/>
          </p:cNvCxnSpPr>
          <p:nvPr/>
        </p:nvCxnSpPr>
        <p:spPr>
          <a:xfrm rot="16200000" flipH="1">
            <a:off x="3199961" y="1723576"/>
            <a:ext cx="498305" cy="2682850"/>
          </a:xfrm>
          <a:prstGeom prst="bentConnector2">
            <a:avLst/>
          </a:prstGeom>
          <a:ln w="57150">
            <a:tailEnd type="triangle"/>
          </a:ln>
        </p:spPr>
        <p:style>
          <a:lnRef idx="1">
            <a:schemeClr val="dk1"/>
          </a:lnRef>
          <a:fillRef idx="0">
            <a:schemeClr val="dk1"/>
          </a:fillRef>
          <a:effectRef idx="0">
            <a:schemeClr val="dk1"/>
          </a:effectRef>
          <a:fontRef idx="minor">
            <a:schemeClr val="tx1"/>
          </a:fontRef>
        </p:style>
      </p:cxnSp>
      <p:cxnSp>
        <p:nvCxnSpPr>
          <p:cNvPr id="71" name="Connector: Elbow 70">
            <a:extLst>
              <a:ext uri="{FF2B5EF4-FFF2-40B4-BE49-F238E27FC236}">
                <a16:creationId xmlns:a16="http://schemas.microsoft.com/office/drawing/2014/main" id="{D958AECF-57D3-FFEC-91EC-CFBF18470E3A}"/>
              </a:ext>
            </a:extLst>
          </p:cNvPr>
          <p:cNvCxnSpPr>
            <a:endCxn id="57" idx="0"/>
          </p:cNvCxnSpPr>
          <p:nvPr/>
        </p:nvCxnSpPr>
        <p:spPr>
          <a:xfrm rot="10800000" flipV="1">
            <a:off x="2107688" y="3559948"/>
            <a:ext cx="2682850" cy="422111"/>
          </a:xfrm>
          <a:prstGeom prst="bentConnector2">
            <a:avLst/>
          </a:prstGeom>
          <a:ln w="57150">
            <a:tailEnd type="triangle"/>
          </a:ln>
        </p:spPr>
        <p:style>
          <a:lnRef idx="1">
            <a:schemeClr val="dk1"/>
          </a:lnRef>
          <a:fillRef idx="0">
            <a:schemeClr val="dk1"/>
          </a:fillRef>
          <a:effectRef idx="0">
            <a:schemeClr val="dk1"/>
          </a:effectRef>
          <a:fontRef idx="minor">
            <a:schemeClr val="tx1"/>
          </a:fontRef>
        </p:style>
      </p:cxnSp>
      <p:sp>
        <p:nvSpPr>
          <p:cNvPr id="72" name="TextBox 71">
            <a:extLst>
              <a:ext uri="{FF2B5EF4-FFF2-40B4-BE49-F238E27FC236}">
                <a16:creationId xmlns:a16="http://schemas.microsoft.com/office/drawing/2014/main" id="{E571C667-5C0E-ECD7-0D41-25ECB4DFE53B}"/>
              </a:ext>
            </a:extLst>
          </p:cNvPr>
          <p:cNvSpPr txBox="1"/>
          <p:nvPr/>
        </p:nvSpPr>
        <p:spPr>
          <a:xfrm>
            <a:off x="5384790" y="1562388"/>
            <a:ext cx="2450559" cy="376830"/>
          </a:xfrm>
          <a:prstGeom prst="rect">
            <a:avLst/>
          </a:prstGeom>
          <a:noFill/>
        </p:spPr>
        <p:txBody>
          <a:bodyPr wrap="square" rtlCol="0">
            <a:spAutoFit/>
          </a:bodyPr>
          <a:lstStyle/>
          <a:p>
            <a:pPr algn="ctr"/>
            <a:r>
              <a:rPr lang="en-US">
                <a:latin typeface="Amasis MT Pro Light" panose="02040304050005020304" pitchFamily="18" charset="0"/>
              </a:rPr>
              <a:t>Parent Selection</a:t>
            </a:r>
          </a:p>
        </p:txBody>
      </p:sp>
      <p:sp>
        <p:nvSpPr>
          <p:cNvPr id="73" name="TextBox 72">
            <a:extLst>
              <a:ext uri="{FF2B5EF4-FFF2-40B4-BE49-F238E27FC236}">
                <a16:creationId xmlns:a16="http://schemas.microsoft.com/office/drawing/2014/main" id="{9E210ED5-960B-D25D-48B9-33BD04B35672}"/>
              </a:ext>
            </a:extLst>
          </p:cNvPr>
          <p:cNvSpPr txBox="1"/>
          <p:nvPr/>
        </p:nvSpPr>
        <p:spPr>
          <a:xfrm>
            <a:off x="9175546" y="3091585"/>
            <a:ext cx="2450559" cy="376830"/>
          </a:xfrm>
          <a:prstGeom prst="rect">
            <a:avLst/>
          </a:prstGeom>
          <a:noFill/>
        </p:spPr>
        <p:txBody>
          <a:bodyPr wrap="square" rtlCol="0">
            <a:spAutoFit/>
          </a:bodyPr>
          <a:lstStyle/>
          <a:p>
            <a:pPr algn="ctr"/>
            <a:r>
              <a:rPr lang="en-US">
                <a:latin typeface="Amasis MT Pro Light" panose="02040304050005020304" pitchFamily="18" charset="0"/>
              </a:rPr>
              <a:t>Recombination</a:t>
            </a:r>
          </a:p>
        </p:txBody>
      </p:sp>
      <p:sp>
        <p:nvSpPr>
          <p:cNvPr id="74" name="TextBox 73">
            <a:extLst>
              <a:ext uri="{FF2B5EF4-FFF2-40B4-BE49-F238E27FC236}">
                <a16:creationId xmlns:a16="http://schemas.microsoft.com/office/drawing/2014/main" id="{B5C9EA0D-EE5F-CDE1-FF56-13F9815D0317}"/>
              </a:ext>
            </a:extLst>
          </p:cNvPr>
          <p:cNvSpPr txBox="1"/>
          <p:nvPr/>
        </p:nvSpPr>
        <p:spPr>
          <a:xfrm>
            <a:off x="8884980" y="3495534"/>
            <a:ext cx="2450559" cy="376830"/>
          </a:xfrm>
          <a:prstGeom prst="rect">
            <a:avLst/>
          </a:prstGeom>
          <a:noFill/>
        </p:spPr>
        <p:txBody>
          <a:bodyPr wrap="square" rtlCol="0">
            <a:spAutoFit/>
          </a:bodyPr>
          <a:lstStyle/>
          <a:p>
            <a:pPr algn="ctr"/>
            <a:r>
              <a:rPr lang="en-US">
                <a:latin typeface="Amasis MT Pro Light" panose="02040304050005020304" pitchFamily="18" charset="0"/>
              </a:rPr>
              <a:t>Mutation</a:t>
            </a:r>
          </a:p>
        </p:txBody>
      </p:sp>
      <p:sp>
        <p:nvSpPr>
          <p:cNvPr id="75" name="TextBox 74">
            <a:extLst>
              <a:ext uri="{FF2B5EF4-FFF2-40B4-BE49-F238E27FC236}">
                <a16:creationId xmlns:a16="http://schemas.microsoft.com/office/drawing/2014/main" id="{06B8D6F7-1956-1831-E6AF-BD3F2E0AA137}"/>
              </a:ext>
            </a:extLst>
          </p:cNvPr>
          <p:cNvSpPr txBox="1"/>
          <p:nvPr/>
        </p:nvSpPr>
        <p:spPr>
          <a:xfrm>
            <a:off x="5497434" y="5053650"/>
            <a:ext cx="2450559" cy="376830"/>
          </a:xfrm>
          <a:prstGeom prst="rect">
            <a:avLst/>
          </a:prstGeom>
          <a:noFill/>
        </p:spPr>
        <p:txBody>
          <a:bodyPr wrap="square" rtlCol="0">
            <a:spAutoFit/>
          </a:bodyPr>
          <a:lstStyle/>
          <a:p>
            <a:pPr algn="ctr"/>
            <a:r>
              <a:rPr lang="en-US" dirty="0">
                <a:latin typeface="Amasis MT Pro Light" panose="02040304050005020304" pitchFamily="18" charset="0"/>
              </a:rPr>
              <a:t>Survivor Selection</a:t>
            </a:r>
          </a:p>
        </p:txBody>
      </p:sp>
      <p:pic>
        <p:nvPicPr>
          <p:cNvPr id="3" name="SLIDE 3 GA">
            <a:hlinkClick r:id="" action="ppaction://media"/>
            <a:extLst>
              <a:ext uri="{FF2B5EF4-FFF2-40B4-BE49-F238E27FC236}">
                <a16:creationId xmlns:a16="http://schemas.microsoft.com/office/drawing/2014/main" id="{D6BDEC37-341A-CB42-01C0-BD270F65572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19705" y="505075"/>
            <a:ext cx="406400" cy="406400"/>
          </a:xfrm>
          <a:prstGeom prst="rect">
            <a:avLst/>
          </a:prstGeom>
        </p:spPr>
      </p:pic>
    </p:spTree>
    <p:extLst>
      <p:ext uri="{BB962C8B-B14F-4D97-AF65-F5344CB8AC3E}">
        <p14:creationId xmlns:p14="http://schemas.microsoft.com/office/powerpoint/2010/main" val="303043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7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E57FD72-4211-FE95-A9E0-51BEFC977391}"/>
              </a:ext>
            </a:extLst>
          </p:cNvPr>
          <p:cNvSpPr/>
          <p:nvPr/>
        </p:nvSpPr>
        <p:spPr>
          <a:xfrm>
            <a:off x="-9491" y="-26211"/>
            <a:ext cx="12201492" cy="6889034"/>
          </a:xfrm>
          <a:prstGeom prst="rect">
            <a:avLst/>
          </a:prstGeom>
          <a:gradFill flip="none" rotWithShape="1">
            <a:gsLst>
              <a:gs pos="0">
                <a:schemeClr val="accent2">
                  <a:lumMod val="20000"/>
                  <a:lumOff val="80000"/>
                </a:schemeClr>
              </a:gs>
              <a:gs pos="4800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112B056-2274-9332-5B95-6ABCBBB1586B}"/>
              </a:ext>
            </a:extLst>
          </p:cNvPr>
          <p:cNvSpPr/>
          <p:nvPr/>
        </p:nvSpPr>
        <p:spPr>
          <a:xfrm rot="2557013">
            <a:off x="7472002" y="4130369"/>
            <a:ext cx="91440" cy="9144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9AC206C-BDDF-D238-3792-FFA0943F8CE4}"/>
              </a:ext>
            </a:extLst>
          </p:cNvPr>
          <p:cNvSpPr/>
          <p:nvPr/>
        </p:nvSpPr>
        <p:spPr>
          <a:xfrm rot="2557013">
            <a:off x="7578680" y="3896925"/>
            <a:ext cx="91440" cy="9144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4E800F61-70B1-01BB-9FE5-E261B34ABC3F}"/>
              </a:ext>
            </a:extLst>
          </p:cNvPr>
          <p:cNvGrpSpPr>
            <a:grpSpLocks noChangeAspect="1"/>
          </p:cNvGrpSpPr>
          <p:nvPr/>
        </p:nvGrpSpPr>
        <p:grpSpPr>
          <a:xfrm rot="2557013">
            <a:off x="7005835" y="4505134"/>
            <a:ext cx="1075659" cy="897100"/>
            <a:chOff x="7373960" y="4394140"/>
            <a:chExt cx="1866861" cy="1556958"/>
          </a:xfrm>
          <a:solidFill>
            <a:schemeClr val="bg2"/>
          </a:solidFill>
        </p:grpSpPr>
        <p:sp>
          <p:nvSpPr>
            <p:cNvPr id="29" name="Hexagon 28">
              <a:extLst>
                <a:ext uri="{FF2B5EF4-FFF2-40B4-BE49-F238E27FC236}">
                  <a16:creationId xmlns:a16="http://schemas.microsoft.com/office/drawing/2014/main" id="{83C11C24-97C6-5985-C22A-3423D0D29A0F}"/>
                </a:ext>
              </a:extLst>
            </p:cNvPr>
            <p:cNvSpPr>
              <a:spLocks noChangeAspect="1"/>
            </p:cNvSpPr>
            <p:nvPr/>
          </p:nvSpPr>
          <p:spPr>
            <a:xfrm>
              <a:off x="7373960" y="4666032"/>
              <a:ext cx="466964" cy="401579"/>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a:extLst>
                <a:ext uri="{FF2B5EF4-FFF2-40B4-BE49-F238E27FC236}">
                  <a16:creationId xmlns:a16="http://schemas.microsoft.com/office/drawing/2014/main" id="{F628BB9E-F1A2-BEFA-64F5-8F6AE4F79442}"/>
                </a:ext>
              </a:extLst>
            </p:cNvPr>
            <p:cNvSpPr>
              <a:spLocks noChangeAspect="1"/>
            </p:cNvSpPr>
            <p:nvPr/>
          </p:nvSpPr>
          <p:spPr>
            <a:xfrm>
              <a:off x="8408776" y="4487724"/>
              <a:ext cx="466964" cy="401579"/>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2A1C86E-EE73-EA54-4D22-8A6D34C90815}"/>
                </a:ext>
              </a:extLst>
            </p:cNvPr>
            <p:cNvSpPr/>
            <p:nvPr/>
          </p:nvSpPr>
          <p:spPr>
            <a:xfrm>
              <a:off x="7900211" y="4394140"/>
              <a:ext cx="182880" cy="18288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6624644-3F52-D364-D4EE-F2581834C86B}"/>
                </a:ext>
              </a:extLst>
            </p:cNvPr>
            <p:cNvSpPr/>
            <p:nvPr/>
          </p:nvSpPr>
          <p:spPr>
            <a:xfrm>
              <a:off x="9082122" y="5087436"/>
              <a:ext cx="158699" cy="158699"/>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9929981-213F-7717-6457-7CC8D20A9A0F}"/>
                </a:ext>
              </a:extLst>
            </p:cNvPr>
            <p:cNvSpPr/>
            <p:nvPr/>
          </p:nvSpPr>
          <p:spPr>
            <a:xfrm>
              <a:off x="7860323" y="5585338"/>
              <a:ext cx="365760" cy="36576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61FBDF8B-9BA4-47C8-E67E-2747CAAD7DA0}"/>
              </a:ext>
            </a:extLst>
          </p:cNvPr>
          <p:cNvGrpSpPr/>
          <p:nvPr/>
        </p:nvGrpSpPr>
        <p:grpSpPr>
          <a:xfrm rot="17793641">
            <a:off x="8099817" y="4708943"/>
            <a:ext cx="1487620" cy="1871373"/>
            <a:chOff x="7864059" y="4311017"/>
            <a:chExt cx="1308385" cy="1562656"/>
          </a:xfrm>
          <a:solidFill>
            <a:schemeClr val="bg2"/>
          </a:solidFill>
        </p:grpSpPr>
        <p:sp>
          <p:nvSpPr>
            <p:cNvPr id="35" name="Hexagon 34">
              <a:extLst>
                <a:ext uri="{FF2B5EF4-FFF2-40B4-BE49-F238E27FC236}">
                  <a16:creationId xmlns:a16="http://schemas.microsoft.com/office/drawing/2014/main" id="{092DAA88-5D46-63A5-B48E-431098AD643C}"/>
                </a:ext>
              </a:extLst>
            </p:cNvPr>
            <p:cNvSpPr>
              <a:spLocks noChangeAspect="1"/>
            </p:cNvSpPr>
            <p:nvPr/>
          </p:nvSpPr>
          <p:spPr>
            <a:xfrm>
              <a:off x="8484171" y="4942900"/>
              <a:ext cx="466963" cy="401580"/>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xagon 35">
              <a:extLst>
                <a:ext uri="{FF2B5EF4-FFF2-40B4-BE49-F238E27FC236}">
                  <a16:creationId xmlns:a16="http://schemas.microsoft.com/office/drawing/2014/main" id="{C4778021-554C-C293-8EF0-FD89CB02D9A2}"/>
                </a:ext>
              </a:extLst>
            </p:cNvPr>
            <p:cNvSpPr>
              <a:spLocks noChangeAspect="1"/>
            </p:cNvSpPr>
            <p:nvPr/>
          </p:nvSpPr>
          <p:spPr>
            <a:xfrm>
              <a:off x="7864059" y="4676252"/>
              <a:ext cx="620111" cy="533285"/>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exagon 36">
              <a:extLst>
                <a:ext uri="{FF2B5EF4-FFF2-40B4-BE49-F238E27FC236}">
                  <a16:creationId xmlns:a16="http://schemas.microsoft.com/office/drawing/2014/main" id="{48049B0B-895B-E5E5-47C2-6A822E2F192F}"/>
                </a:ext>
              </a:extLst>
            </p:cNvPr>
            <p:cNvSpPr>
              <a:spLocks noChangeAspect="1"/>
            </p:cNvSpPr>
            <p:nvPr/>
          </p:nvSpPr>
          <p:spPr>
            <a:xfrm>
              <a:off x="8484168" y="4406377"/>
              <a:ext cx="466963" cy="401580"/>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FFCF3B3-70D4-49D7-9483-90CDEE004666}"/>
                </a:ext>
              </a:extLst>
            </p:cNvPr>
            <p:cNvSpPr/>
            <p:nvPr/>
          </p:nvSpPr>
          <p:spPr>
            <a:xfrm>
              <a:off x="8035416" y="4311017"/>
              <a:ext cx="182880" cy="18288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A7AC9DC-8C31-4390-7A64-6C6EE60E9704}"/>
                </a:ext>
              </a:extLst>
            </p:cNvPr>
            <p:cNvSpPr/>
            <p:nvPr/>
          </p:nvSpPr>
          <p:spPr>
            <a:xfrm>
              <a:off x="8898124" y="4724201"/>
              <a:ext cx="274320" cy="27432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49ABD17-A82C-7766-12B6-AC7AD53AA886}"/>
                </a:ext>
              </a:extLst>
            </p:cNvPr>
            <p:cNvSpPr/>
            <p:nvPr/>
          </p:nvSpPr>
          <p:spPr>
            <a:xfrm>
              <a:off x="7927445" y="5507913"/>
              <a:ext cx="365760" cy="36576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18381686-E0BD-E324-8D9E-3183CF3917FB}"/>
              </a:ext>
            </a:extLst>
          </p:cNvPr>
          <p:cNvGrpSpPr/>
          <p:nvPr/>
        </p:nvGrpSpPr>
        <p:grpSpPr>
          <a:xfrm rot="5400000">
            <a:off x="6981813" y="5969783"/>
            <a:ext cx="1318549" cy="1554813"/>
            <a:chOff x="7844920" y="4437998"/>
            <a:chExt cx="1318549" cy="1554813"/>
          </a:xfrm>
          <a:solidFill>
            <a:schemeClr val="bg2"/>
          </a:solidFill>
        </p:grpSpPr>
        <p:sp>
          <p:nvSpPr>
            <p:cNvPr id="42" name="Hexagon 41">
              <a:extLst>
                <a:ext uri="{FF2B5EF4-FFF2-40B4-BE49-F238E27FC236}">
                  <a16:creationId xmlns:a16="http://schemas.microsoft.com/office/drawing/2014/main" id="{8EFA3B21-3C16-AE83-F6C7-BF472E0528D1}"/>
                </a:ext>
              </a:extLst>
            </p:cNvPr>
            <p:cNvSpPr>
              <a:spLocks noChangeAspect="1"/>
            </p:cNvSpPr>
            <p:nvPr/>
          </p:nvSpPr>
          <p:spPr>
            <a:xfrm>
              <a:off x="8465043" y="5015156"/>
              <a:ext cx="466963" cy="401580"/>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exagon 42">
              <a:extLst>
                <a:ext uri="{FF2B5EF4-FFF2-40B4-BE49-F238E27FC236}">
                  <a16:creationId xmlns:a16="http://schemas.microsoft.com/office/drawing/2014/main" id="{3921DA7E-BEC8-2ADB-F30F-CB09E950DD82}"/>
                </a:ext>
              </a:extLst>
            </p:cNvPr>
            <p:cNvSpPr>
              <a:spLocks noChangeAspect="1"/>
            </p:cNvSpPr>
            <p:nvPr/>
          </p:nvSpPr>
          <p:spPr>
            <a:xfrm>
              <a:off x="7844920" y="4748513"/>
              <a:ext cx="620111" cy="533285"/>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exagon 43">
              <a:extLst>
                <a:ext uri="{FF2B5EF4-FFF2-40B4-BE49-F238E27FC236}">
                  <a16:creationId xmlns:a16="http://schemas.microsoft.com/office/drawing/2014/main" id="{D188CD5A-8C5F-D0BF-1F15-7BB8E6D5D9D2}"/>
                </a:ext>
              </a:extLst>
            </p:cNvPr>
            <p:cNvSpPr>
              <a:spLocks noChangeAspect="1"/>
            </p:cNvSpPr>
            <p:nvPr/>
          </p:nvSpPr>
          <p:spPr>
            <a:xfrm>
              <a:off x="8465043" y="4478638"/>
              <a:ext cx="466963" cy="401580"/>
            </a:xfrm>
            <a:prstGeom prst="hexagon">
              <a:avLst/>
            </a:prstGeom>
            <a:noFill/>
            <a:ln w="38100">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0F05AD8-9A0D-7AA2-8D00-24D37D64029F}"/>
                </a:ext>
              </a:extLst>
            </p:cNvPr>
            <p:cNvSpPr/>
            <p:nvPr/>
          </p:nvSpPr>
          <p:spPr>
            <a:xfrm>
              <a:off x="8018177" y="4437998"/>
              <a:ext cx="182880" cy="18288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1A6AC29-F217-2A03-C053-1AA5EB305FF7}"/>
                </a:ext>
              </a:extLst>
            </p:cNvPr>
            <p:cNvSpPr/>
            <p:nvPr/>
          </p:nvSpPr>
          <p:spPr>
            <a:xfrm>
              <a:off x="8889149" y="4847255"/>
              <a:ext cx="274320" cy="27432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F9B5CE0-DBA8-A3C9-485A-6A8CE20615C3}"/>
                </a:ext>
              </a:extLst>
            </p:cNvPr>
            <p:cNvSpPr/>
            <p:nvPr/>
          </p:nvSpPr>
          <p:spPr>
            <a:xfrm>
              <a:off x="7926737" y="5627051"/>
              <a:ext cx="365760" cy="365760"/>
            </a:xfrm>
            <a:prstGeom prst="ellipse">
              <a:avLst/>
            </a:prstGeom>
            <a:solidFill>
              <a:srgbClr val="D3D3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66CA9309-7FDA-1BF6-217C-FDA4FBF47AE2}"/>
              </a:ext>
            </a:extLst>
          </p:cNvPr>
          <p:cNvSpPr>
            <a:spLocks noGrp="1"/>
          </p:cNvSpPr>
          <p:nvPr>
            <p:ph idx="1"/>
          </p:nvPr>
        </p:nvSpPr>
        <p:spPr>
          <a:xfrm>
            <a:off x="838200" y="1825625"/>
            <a:ext cx="10515600" cy="4003129"/>
          </a:xfrm>
        </p:spPr>
        <p:txBody>
          <a:bodyPr>
            <a:normAutofit/>
          </a:bodyPr>
          <a:lstStyle/>
          <a:p>
            <a:pPr marL="514350" indent="-514350">
              <a:buFont typeface="+mj-lt"/>
              <a:buAutoNum type="arabicPeriod"/>
            </a:pPr>
            <a:r>
              <a:rPr lang="en-US" dirty="0">
                <a:latin typeface="Amasis MT Pro" panose="02040504050005020304" pitchFamily="18" charset="0"/>
              </a:rPr>
              <a:t>	Types of Representation</a:t>
            </a:r>
          </a:p>
          <a:p>
            <a:pPr marL="0" indent="0">
              <a:buNone/>
            </a:pPr>
            <a:endParaRPr lang="en-US" dirty="0">
              <a:latin typeface="Amasis MT Pro" panose="02040504050005020304" pitchFamily="18" charset="0"/>
            </a:endParaRPr>
          </a:p>
          <a:p>
            <a:pPr marL="514350" indent="-514350">
              <a:buFont typeface="+mj-lt"/>
              <a:buAutoNum type="arabicPeriod" startAt="2"/>
            </a:pPr>
            <a:r>
              <a:rPr lang="en-US" dirty="0">
                <a:latin typeface="Amasis MT Pro" panose="02040504050005020304" pitchFamily="18" charset="0"/>
              </a:rPr>
              <a:t>	Parent Selection</a:t>
            </a:r>
          </a:p>
          <a:p>
            <a:pPr marL="0" indent="0">
              <a:buNone/>
            </a:pPr>
            <a:endParaRPr lang="en-US" dirty="0">
              <a:latin typeface="Amasis MT Pro" panose="02040504050005020304" pitchFamily="18" charset="0"/>
            </a:endParaRPr>
          </a:p>
          <a:p>
            <a:pPr marL="514350" indent="-514350">
              <a:buFont typeface="+mj-lt"/>
              <a:buAutoNum type="arabicPeriod" startAt="3"/>
            </a:pPr>
            <a:r>
              <a:rPr lang="en-US" dirty="0">
                <a:latin typeface="Amasis MT Pro" panose="02040504050005020304" pitchFamily="18" charset="0"/>
              </a:rPr>
              <a:t>	Selection Pressure</a:t>
            </a:r>
          </a:p>
          <a:p>
            <a:pPr marL="0" indent="0">
              <a:buNone/>
            </a:pPr>
            <a:endParaRPr lang="en-US" dirty="0">
              <a:latin typeface="Amasis MT Pro" panose="02040504050005020304" pitchFamily="18" charset="0"/>
            </a:endParaRPr>
          </a:p>
          <a:p>
            <a:pPr marL="514350" indent="-514350">
              <a:buFont typeface="+mj-lt"/>
              <a:buAutoNum type="arabicPeriod" startAt="4"/>
            </a:pPr>
            <a:r>
              <a:rPr lang="en-US" dirty="0">
                <a:latin typeface="Amasis MT Pro" panose="02040504050005020304" pitchFamily="18" charset="0"/>
              </a:rPr>
              <a:t>	Population Management</a:t>
            </a:r>
          </a:p>
        </p:txBody>
      </p:sp>
      <p:sp>
        <p:nvSpPr>
          <p:cNvPr id="2" name="Title 1">
            <a:extLst>
              <a:ext uri="{FF2B5EF4-FFF2-40B4-BE49-F238E27FC236}">
                <a16:creationId xmlns:a16="http://schemas.microsoft.com/office/drawing/2014/main" id="{2CC050B6-6B3E-EBFD-13DB-D500A2FBD17C}"/>
              </a:ext>
            </a:extLst>
          </p:cNvPr>
          <p:cNvSpPr>
            <a:spLocks noGrp="1"/>
          </p:cNvSpPr>
          <p:nvPr>
            <p:ph type="title"/>
          </p:nvPr>
        </p:nvSpPr>
        <p:spPr/>
        <p:txBody>
          <a:bodyPr/>
          <a:lstStyle/>
          <a:p>
            <a:r>
              <a:rPr lang="en-US">
                <a:latin typeface="Amasis MT Pro" panose="02040504050005020304" pitchFamily="18" charset="0"/>
              </a:rPr>
              <a:t>	Agenda</a:t>
            </a:r>
          </a:p>
        </p:txBody>
      </p:sp>
      <p:grpSp>
        <p:nvGrpSpPr>
          <p:cNvPr id="10" name="Group 9">
            <a:extLst>
              <a:ext uri="{FF2B5EF4-FFF2-40B4-BE49-F238E27FC236}">
                <a16:creationId xmlns:a16="http://schemas.microsoft.com/office/drawing/2014/main" id="{8E2DA673-5A52-FC0D-D223-C9DBAC387F51}"/>
              </a:ext>
            </a:extLst>
          </p:cNvPr>
          <p:cNvGrpSpPr>
            <a:grpSpLocks noChangeAspect="1"/>
          </p:cNvGrpSpPr>
          <p:nvPr/>
        </p:nvGrpSpPr>
        <p:grpSpPr>
          <a:xfrm rot="2557013">
            <a:off x="6970780" y="4461015"/>
            <a:ext cx="1075660" cy="895863"/>
            <a:chOff x="7399733" y="4397358"/>
            <a:chExt cx="1866862" cy="1554813"/>
          </a:xfrm>
        </p:grpSpPr>
        <p:sp>
          <p:nvSpPr>
            <p:cNvPr id="4" name="Hexagon 3">
              <a:extLst>
                <a:ext uri="{FF2B5EF4-FFF2-40B4-BE49-F238E27FC236}">
                  <a16:creationId xmlns:a16="http://schemas.microsoft.com/office/drawing/2014/main" id="{3C2ABBD9-D8E7-0EF5-603F-FD1653837AFB}"/>
                </a:ext>
              </a:extLst>
            </p:cNvPr>
            <p:cNvSpPr>
              <a:spLocks noChangeAspect="1"/>
            </p:cNvSpPr>
            <p:nvPr/>
          </p:nvSpPr>
          <p:spPr>
            <a:xfrm>
              <a:off x="7399733" y="4667104"/>
              <a:ext cx="466964" cy="401580"/>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2EE20D68-5257-A4A9-A3D9-39D4EB9D1F87}"/>
                </a:ext>
              </a:extLst>
            </p:cNvPr>
            <p:cNvSpPr>
              <a:spLocks noGrp="1" noRot="1" noChangeAspect="1" noMove="1" noResize="1" noEditPoints="1" noAdjustHandles="1" noChangeArrowheads="1" noChangeShapeType="1"/>
            </p:cNvSpPr>
            <p:nvPr/>
          </p:nvSpPr>
          <p:spPr>
            <a:xfrm>
              <a:off x="8434551" y="4488798"/>
              <a:ext cx="466963" cy="401580"/>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6CC3F80-BA1D-7503-2390-11FA061ED820}"/>
                </a:ext>
              </a:extLst>
            </p:cNvPr>
            <p:cNvSpPr/>
            <p:nvPr/>
          </p:nvSpPr>
          <p:spPr>
            <a:xfrm>
              <a:off x="7977537" y="4397358"/>
              <a:ext cx="182880" cy="18288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9DDFBD0-03BB-F6D8-F712-81D0779CF0BF}"/>
                </a:ext>
              </a:extLst>
            </p:cNvPr>
            <p:cNvSpPr/>
            <p:nvPr/>
          </p:nvSpPr>
          <p:spPr>
            <a:xfrm>
              <a:off x="9107896" y="5088509"/>
              <a:ext cx="158699" cy="158698"/>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4461C0B-FFD6-755A-05A9-990E82BC7553}"/>
                </a:ext>
              </a:extLst>
            </p:cNvPr>
            <p:cNvSpPr/>
            <p:nvPr/>
          </p:nvSpPr>
          <p:spPr>
            <a:xfrm>
              <a:off x="7886097" y="5586411"/>
              <a:ext cx="365760" cy="36576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D4590ADD-DB4D-B743-117B-7775A848102B}"/>
              </a:ext>
            </a:extLst>
          </p:cNvPr>
          <p:cNvGrpSpPr/>
          <p:nvPr/>
        </p:nvGrpSpPr>
        <p:grpSpPr>
          <a:xfrm rot="17793641">
            <a:off x="8054670" y="4657957"/>
            <a:ext cx="1487620" cy="1861982"/>
            <a:chOff x="7814440" y="4397358"/>
            <a:chExt cx="1308388" cy="1554813"/>
          </a:xfrm>
        </p:grpSpPr>
        <p:sp>
          <p:nvSpPr>
            <p:cNvPr id="12" name="Hexagon 11">
              <a:extLst>
                <a:ext uri="{FF2B5EF4-FFF2-40B4-BE49-F238E27FC236}">
                  <a16:creationId xmlns:a16="http://schemas.microsoft.com/office/drawing/2014/main" id="{AAD2E246-765D-D8AA-530E-38195310A31C}"/>
                </a:ext>
              </a:extLst>
            </p:cNvPr>
            <p:cNvSpPr>
              <a:spLocks noChangeAspect="1"/>
            </p:cNvSpPr>
            <p:nvPr/>
          </p:nvSpPr>
          <p:spPr>
            <a:xfrm>
              <a:off x="8434551" y="5025316"/>
              <a:ext cx="466963" cy="401580"/>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8138DE37-4193-ED6D-6573-B0E75BCA20AD}"/>
                </a:ext>
              </a:extLst>
            </p:cNvPr>
            <p:cNvSpPr>
              <a:spLocks noChangeAspect="1"/>
            </p:cNvSpPr>
            <p:nvPr/>
          </p:nvSpPr>
          <p:spPr>
            <a:xfrm>
              <a:off x="7814440" y="4758673"/>
              <a:ext cx="620111" cy="533285"/>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66BFEF6A-DD91-1590-6BEA-4361F82A544D}"/>
                </a:ext>
              </a:extLst>
            </p:cNvPr>
            <p:cNvSpPr>
              <a:spLocks noChangeAspect="1"/>
            </p:cNvSpPr>
            <p:nvPr/>
          </p:nvSpPr>
          <p:spPr>
            <a:xfrm>
              <a:off x="8434551" y="4488798"/>
              <a:ext cx="466963" cy="401580"/>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18BD415-5E21-1BD6-3985-AD5D024663BD}"/>
                </a:ext>
              </a:extLst>
            </p:cNvPr>
            <p:cNvSpPr/>
            <p:nvPr/>
          </p:nvSpPr>
          <p:spPr>
            <a:xfrm>
              <a:off x="7977537" y="4397358"/>
              <a:ext cx="182880" cy="18288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DC6D5-5B00-3E42-95CE-4368BE149B1E}"/>
                </a:ext>
              </a:extLst>
            </p:cNvPr>
            <p:cNvSpPr/>
            <p:nvPr/>
          </p:nvSpPr>
          <p:spPr>
            <a:xfrm>
              <a:off x="8848508" y="4806615"/>
              <a:ext cx="274320" cy="27432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F0F6841-8E6A-E038-9BEB-E6A11BF7D13E}"/>
                </a:ext>
              </a:extLst>
            </p:cNvPr>
            <p:cNvSpPr/>
            <p:nvPr/>
          </p:nvSpPr>
          <p:spPr>
            <a:xfrm>
              <a:off x="7886097" y="5586411"/>
              <a:ext cx="365760" cy="36576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1C5F450-BE6A-2E06-98F8-4E71903463B8}"/>
              </a:ext>
            </a:extLst>
          </p:cNvPr>
          <p:cNvGrpSpPr/>
          <p:nvPr/>
        </p:nvGrpSpPr>
        <p:grpSpPr>
          <a:xfrm rot="5400000">
            <a:off x="6971875" y="5931072"/>
            <a:ext cx="1308388" cy="1554813"/>
            <a:chOff x="7814440" y="4397358"/>
            <a:chExt cx="1308388" cy="1554813"/>
          </a:xfrm>
        </p:grpSpPr>
        <p:sp>
          <p:nvSpPr>
            <p:cNvPr id="19" name="Hexagon 18">
              <a:extLst>
                <a:ext uri="{FF2B5EF4-FFF2-40B4-BE49-F238E27FC236}">
                  <a16:creationId xmlns:a16="http://schemas.microsoft.com/office/drawing/2014/main" id="{D5630353-E3BD-4CF3-9411-CAC5F66957D1}"/>
                </a:ext>
              </a:extLst>
            </p:cNvPr>
            <p:cNvSpPr>
              <a:spLocks noChangeAspect="1"/>
            </p:cNvSpPr>
            <p:nvPr/>
          </p:nvSpPr>
          <p:spPr>
            <a:xfrm>
              <a:off x="8434551" y="5025316"/>
              <a:ext cx="466963" cy="401580"/>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8F31C158-430A-E82F-82F6-F4FB458639C7}"/>
                </a:ext>
              </a:extLst>
            </p:cNvPr>
            <p:cNvSpPr>
              <a:spLocks noChangeAspect="1"/>
            </p:cNvSpPr>
            <p:nvPr/>
          </p:nvSpPr>
          <p:spPr>
            <a:xfrm>
              <a:off x="7814440" y="4758673"/>
              <a:ext cx="620111" cy="533285"/>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D2A6819A-932B-FE57-7BBA-F90BC7D710EF}"/>
                </a:ext>
              </a:extLst>
            </p:cNvPr>
            <p:cNvSpPr>
              <a:spLocks noChangeAspect="1"/>
            </p:cNvSpPr>
            <p:nvPr/>
          </p:nvSpPr>
          <p:spPr>
            <a:xfrm>
              <a:off x="8434551" y="4488798"/>
              <a:ext cx="466963" cy="401580"/>
            </a:xfrm>
            <a:prstGeom prst="hexagon">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BE4D849-7ECB-EC1C-42F0-B2D3EFBF6BA9}"/>
                </a:ext>
              </a:extLst>
            </p:cNvPr>
            <p:cNvSpPr/>
            <p:nvPr/>
          </p:nvSpPr>
          <p:spPr>
            <a:xfrm>
              <a:off x="7977537" y="4397358"/>
              <a:ext cx="182880" cy="18288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0A49FA7-57E3-833E-082A-3C40F4CE335E}"/>
                </a:ext>
              </a:extLst>
            </p:cNvPr>
            <p:cNvSpPr/>
            <p:nvPr/>
          </p:nvSpPr>
          <p:spPr>
            <a:xfrm>
              <a:off x="8848508" y="4806615"/>
              <a:ext cx="274320" cy="27432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26434E2-351F-DE15-62B2-4AF9514F628A}"/>
                </a:ext>
              </a:extLst>
            </p:cNvPr>
            <p:cNvSpPr/>
            <p:nvPr/>
          </p:nvSpPr>
          <p:spPr>
            <a:xfrm>
              <a:off x="7886097" y="5586411"/>
              <a:ext cx="365760" cy="36576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Oval 24">
            <a:extLst>
              <a:ext uri="{FF2B5EF4-FFF2-40B4-BE49-F238E27FC236}">
                <a16:creationId xmlns:a16="http://schemas.microsoft.com/office/drawing/2014/main" id="{43C40456-1D0D-71BB-C29B-65BE6FDA845F}"/>
              </a:ext>
            </a:extLst>
          </p:cNvPr>
          <p:cNvSpPr/>
          <p:nvPr/>
        </p:nvSpPr>
        <p:spPr>
          <a:xfrm rot="2557013">
            <a:off x="7437364" y="4106200"/>
            <a:ext cx="91440" cy="9144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0E5D6D6-5AC8-6A1D-79A1-6CE396A5073E}"/>
              </a:ext>
            </a:extLst>
          </p:cNvPr>
          <p:cNvSpPr/>
          <p:nvPr/>
        </p:nvSpPr>
        <p:spPr>
          <a:xfrm rot="2557013">
            <a:off x="7544042" y="3872756"/>
            <a:ext cx="91440" cy="91440"/>
          </a:xfrm>
          <a:prstGeom prst="ellipse">
            <a:avLst/>
          </a:prstGeom>
          <a:solidFill>
            <a:srgbClr val="FFC0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49534CFB-E969-EE20-CCBB-F0642AA16207}"/>
              </a:ext>
            </a:extLst>
          </p:cNvPr>
          <p:cNvCxnSpPr/>
          <p:nvPr/>
        </p:nvCxnSpPr>
        <p:spPr>
          <a:xfrm>
            <a:off x="1710193" y="578323"/>
            <a:ext cx="0" cy="6304679"/>
          </a:xfrm>
          <a:prstGeom prst="line">
            <a:avLst/>
          </a:prstGeom>
          <a:ln w="38100"/>
        </p:spPr>
        <p:style>
          <a:lnRef idx="1">
            <a:schemeClr val="accent2"/>
          </a:lnRef>
          <a:fillRef idx="0">
            <a:schemeClr val="accent2"/>
          </a:fillRef>
          <a:effectRef idx="0">
            <a:schemeClr val="accent2"/>
          </a:effectRef>
          <a:fontRef idx="minor">
            <a:schemeClr val="tx1"/>
          </a:fontRef>
        </p:style>
      </p:cxnSp>
      <p:pic>
        <p:nvPicPr>
          <p:cNvPr id="50" name="SLIDE 4 GA">
            <a:hlinkClick r:id="" action="ppaction://media"/>
            <a:extLst>
              <a:ext uri="{FF2B5EF4-FFF2-40B4-BE49-F238E27FC236}">
                <a16:creationId xmlns:a16="http://schemas.microsoft.com/office/drawing/2014/main" id="{3B15BD67-DB8A-955E-194C-CF9C5A0C202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473902"/>
            <a:ext cx="406400" cy="406400"/>
          </a:xfrm>
          <a:prstGeom prst="rect">
            <a:avLst/>
          </a:prstGeom>
        </p:spPr>
      </p:pic>
    </p:spTree>
    <p:extLst>
      <p:ext uri="{BB962C8B-B14F-4D97-AF65-F5344CB8AC3E}">
        <p14:creationId xmlns:p14="http://schemas.microsoft.com/office/powerpoint/2010/main" val="308077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14"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5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Rectangle 430">
            <a:extLst>
              <a:ext uri="{FF2B5EF4-FFF2-40B4-BE49-F238E27FC236}">
                <a16:creationId xmlns:a16="http://schemas.microsoft.com/office/drawing/2014/main" id="{B1735D9F-160E-25ED-4FFF-810D1E9B882C}"/>
              </a:ext>
            </a:extLst>
          </p:cNvPr>
          <p:cNvSpPr/>
          <p:nvPr/>
        </p:nvSpPr>
        <p:spPr>
          <a:xfrm>
            <a:off x="-9491" y="-26211"/>
            <a:ext cx="12201492" cy="6889034"/>
          </a:xfrm>
          <a:prstGeom prst="rect">
            <a:avLst/>
          </a:prstGeom>
          <a:gradFill flip="none" rotWithShape="1">
            <a:gsLst>
              <a:gs pos="0">
                <a:schemeClr val="accent2">
                  <a:lumMod val="20000"/>
                  <a:lumOff val="80000"/>
                </a:schemeClr>
              </a:gs>
              <a:gs pos="11000">
                <a:schemeClr val="bg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6CA9309-7FDA-1BF6-217C-FDA4FBF47AE2}"/>
              </a:ext>
            </a:extLst>
          </p:cNvPr>
          <p:cNvSpPr>
            <a:spLocks noGrp="1"/>
          </p:cNvSpPr>
          <p:nvPr>
            <p:ph idx="1"/>
          </p:nvPr>
        </p:nvSpPr>
        <p:spPr>
          <a:xfrm>
            <a:off x="2407986" y="1825625"/>
            <a:ext cx="8945813" cy="4351338"/>
          </a:xfrm>
        </p:spPr>
        <p:txBody>
          <a:bodyPr vert="horz" lIns="91440" tIns="45720" rIns="91440" bIns="45720" rtlCol="0" anchor="t">
            <a:normAutofit/>
          </a:bodyPr>
          <a:lstStyle/>
          <a:p>
            <a:pPr marL="514350" indent="-514350">
              <a:buFont typeface="+mj-lt"/>
              <a:buAutoNum type="arabicPeriod"/>
            </a:pPr>
            <a:r>
              <a:rPr lang="en-US" dirty="0">
                <a:latin typeface="Amasis MT Pro Light"/>
              </a:rPr>
              <a:t>Action</a:t>
            </a:r>
          </a:p>
          <a:p>
            <a:pPr lvl="1"/>
            <a:r>
              <a:rPr lang="en-US" dirty="0">
                <a:latin typeface="Amasis MT Pro Light"/>
              </a:rPr>
              <a:t>Real-world (phenotypes) </a:t>
            </a:r>
            <a:r>
              <a:rPr lang="en-US" dirty="0">
                <a:latin typeface="Amasis MT Pro Light"/>
                <a:sym typeface="Wingdings" panose="05000000000000000000" pitchFamily="2" charset="2"/>
              </a:rPr>
              <a:t></a:t>
            </a:r>
            <a:r>
              <a:rPr lang="en-US" dirty="0">
                <a:latin typeface="Amasis MT Pro Light"/>
              </a:rPr>
              <a:t> Computer (genotypes) Population Mapping</a:t>
            </a:r>
          </a:p>
          <a:p>
            <a:pPr lvl="2"/>
            <a:r>
              <a:rPr lang="en-US" sz="1600" dirty="0">
                <a:latin typeface="Amasis MT Pro Light"/>
              </a:rPr>
              <a:t>Encoding (Phenotype </a:t>
            </a:r>
            <a:r>
              <a:rPr lang="en-US" sz="1600" dirty="0">
                <a:latin typeface="Amasis MT Pro Light"/>
                <a:sym typeface="Wingdings" panose="05000000000000000000" pitchFamily="2" charset="2"/>
              </a:rPr>
              <a:t></a:t>
            </a:r>
            <a:r>
              <a:rPr lang="en-US" sz="1600" dirty="0">
                <a:latin typeface="Amasis MT Pro Light"/>
              </a:rPr>
              <a:t> Genotype)</a:t>
            </a:r>
          </a:p>
          <a:p>
            <a:pPr lvl="2"/>
            <a:r>
              <a:rPr lang="en-US" sz="1600" dirty="0">
                <a:latin typeface="Amasis MT Pro Light"/>
              </a:rPr>
              <a:t>Decoding (Genotype </a:t>
            </a:r>
            <a:r>
              <a:rPr lang="en-US" sz="1600" dirty="0">
                <a:latin typeface="Amasis MT Pro Light"/>
                <a:sym typeface="Wingdings" panose="05000000000000000000" pitchFamily="2" charset="2"/>
              </a:rPr>
              <a:t></a:t>
            </a:r>
            <a:r>
              <a:rPr lang="en-US" sz="1600" dirty="0">
                <a:latin typeface="Amasis MT Pro Light"/>
              </a:rPr>
              <a:t> Phenotype)</a:t>
            </a:r>
          </a:p>
          <a:p>
            <a:pPr lvl="2"/>
            <a:endParaRPr lang="en-US" dirty="0">
              <a:latin typeface="Amasis MT Pro Light"/>
            </a:endParaRPr>
          </a:p>
          <a:p>
            <a:pPr lvl="2"/>
            <a:endParaRPr lang="en-US" dirty="0">
              <a:latin typeface="Amasis MT Pro Light"/>
            </a:endParaRPr>
          </a:p>
          <a:p>
            <a:pPr lvl="2"/>
            <a:endParaRPr lang="en-US" dirty="0">
              <a:latin typeface="Amasis MT Pro Light"/>
            </a:endParaRPr>
          </a:p>
          <a:p>
            <a:pPr marL="514350" indent="-514350">
              <a:buFont typeface="+mj-lt"/>
              <a:buAutoNum type="arabicPeriod"/>
            </a:pPr>
            <a:r>
              <a:rPr lang="en-US" dirty="0">
                <a:latin typeface="Amasis MT Pro Light"/>
              </a:rPr>
              <a:t>Comparison</a:t>
            </a:r>
          </a:p>
          <a:p>
            <a:pPr lvl="1"/>
            <a:r>
              <a:rPr lang="en-US" dirty="0">
                <a:latin typeface="Amasis MT Pro Light"/>
              </a:rPr>
              <a:t>1 Phenotype per 1 Genotype</a:t>
            </a:r>
          </a:p>
        </p:txBody>
      </p:sp>
      <p:grpSp>
        <p:nvGrpSpPr>
          <p:cNvPr id="863" name="Group 862">
            <a:extLst>
              <a:ext uri="{FF2B5EF4-FFF2-40B4-BE49-F238E27FC236}">
                <a16:creationId xmlns:a16="http://schemas.microsoft.com/office/drawing/2014/main" id="{6F97B17B-7D88-2955-863A-17AB200F8864}"/>
              </a:ext>
            </a:extLst>
          </p:cNvPr>
          <p:cNvGrpSpPr>
            <a:grpSpLocks noChangeAspect="1"/>
          </p:cNvGrpSpPr>
          <p:nvPr/>
        </p:nvGrpSpPr>
        <p:grpSpPr>
          <a:xfrm rot="10800000" flipH="1">
            <a:off x="664417" y="631286"/>
            <a:ext cx="1263332" cy="8489382"/>
            <a:chOff x="1061858" y="-91462"/>
            <a:chExt cx="2838343" cy="19073194"/>
          </a:xfrm>
          <a:solidFill>
            <a:srgbClr val="E2E2E2"/>
          </a:solidFill>
        </p:grpSpPr>
        <p:grpSp>
          <p:nvGrpSpPr>
            <p:cNvPr id="864" name="Group 863">
              <a:extLst>
                <a:ext uri="{FF2B5EF4-FFF2-40B4-BE49-F238E27FC236}">
                  <a16:creationId xmlns:a16="http://schemas.microsoft.com/office/drawing/2014/main" id="{493B637E-3216-BDA9-5F73-7505F7525278}"/>
                </a:ext>
              </a:extLst>
            </p:cNvPr>
            <p:cNvGrpSpPr/>
            <p:nvPr/>
          </p:nvGrpSpPr>
          <p:grpSpPr>
            <a:xfrm>
              <a:off x="1061858" y="-91462"/>
              <a:ext cx="2837784" cy="9724190"/>
              <a:chOff x="1061858" y="-91462"/>
              <a:chExt cx="2837784" cy="9724190"/>
            </a:xfrm>
            <a:grpFill/>
          </p:grpSpPr>
          <p:grpSp>
            <p:nvGrpSpPr>
              <p:cNvPr id="1078" name="Group 1077">
                <a:extLst>
                  <a:ext uri="{FF2B5EF4-FFF2-40B4-BE49-F238E27FC236}">
                    <a16:creationId xmlns:a16="http://schemas.microsoft.com/office/drawing/2014/main" id="{D31A797B-24C9-A4C5-FA05-3AD6D4EF43C9}"/>
                  </a:ext>
                </a:extLst>
              </p:cNvPr>
              <p:cNvGrpSpPr/>
              <p:nvPr/>
            </p:nvGrpSpPr>
            <p:grpSpPr>
              <a:xfrm>
                <a:off x="1066800" y="-91462"/>
                <a:ext cx="2832842" cy="5041546"/>
                <a:chOff x="1066800" y="-91462"/>
                <a:chExt cx="2832842" cy="5041546"/>
              </a:xfrm>
              <a:grpFill/>
            </p:grpSpPr>
            <p:grpSp>
              <p:nvGrpSpPr>
                <p:cNvPr id="1185" name="Group 1184">
                  <a:extLst>
                    <a:ext uri="{FF2B5EF4-FFF2-40B4-BE49-F238E27FC236}">
                      <a16:creationId xmlns:a16="http://schemas.microsoft.com/office/drawing/2014/main" id="{FE03BA38-272C-A464-219A-974D475D2A29}"/>
                    </a:ext>
                  </a:extLst>
                </p:cNvPr>
                <p:cNvGrpSpPr/>
                <p:nvPr/>
              </p:nvGrpSpPr>
              <p:grpSpPr>
                <a:xfrm>
                  <a:off x="1066800" y="-91462"/>
                  <a:ext cx="2830137" cy="2701682"/>
                  <a:chOff x="1066800" y="-91462"/>
                  <a:chExt cx="2830137" cy="2701682"/>
                </a:xfrm>
                <a:grpFill/>
              </p:grpSpPr>
              <p:grpSp>
                <p:nvGrpSpPr>
                  <p:cNvPr id="1238" name="Group 1237">
                    <a:extLst>
                      <a:ext uri="{FF2B5EF4-FFF2-40B4-BE49-F238E27FC236}">
                        <a16:creationId xmlns:a16="http://schemas.microsoft.com/office/drawing/2014/main" id="{ABBE133D-9BA9-8F79-EF8D-4C240B698324}"/>
                      </a:ext>
                    </a:extLst>
                  </p:cNvPr>
                  <p:cNvGrpSpPr/>
                  <p:nvPr/>
                </p:nvGrpSpPr>
                <p:grpSpPr>
                  <a:xfrm>
                    <a:off x="1066800" y="802179"/>
                    <a:ext cx="2819400" cy="1808041"/>
                    <a:chOff x="1066800" y="802179"/>
                    <a:chExt cx="2819400" cy="1808041"/>
                  </a:xfrm>
                  <a:grpFill/>
                </p:grpSpPr>
                <p:grpSp>
                  <p:nvGrpSpPr>
                    <p:cNvPr id="1265" name="Group 1264">
                      <a:extLst>
                        <a:ext uri="{FF2B5EF4-FFF2-40B4-BE49-F238E27FC236}">
                          <a16:creationId xmlns:a16="http://schemas.microsoft.com/office/drawing/2014/main" id="{8EA91DC6-B0CD-2F80-F1B9-782F73CB9F59}"/>
                        </a:ext>
                      </a:extLst>
                    </p:cNvPr>
                    <p:cNvGrpSpPr/>
                    <p:nvPr/>
                  </p:nvGrpSpPr>
                  <p:grpSpPr>
                    <a:xfrm>
                      <a:off x="1066800" y="802179"/>
                      <a:ext cx="1409700" cy="914400"/>
                      <a:chOff x="1066800" y="802179"/>
                      <a:chExt cx="1409700" cy="914400"/>
                    </a:xfrm>
                    <a:grpFill/>
                  </p:grpSpPr>
                  <p:pic>
                    <p:nvPicPr>
                      <p:cNvPr id="1287" name="Graphic 1286" descr="Marker with solid fill">
                        <a:extLst>
                          <a:ext uri="{FF2B5EF4-FFF2-40B4-BE49-F238E27FC236}">
                            <a16:creationId xmlns:a16="http://schemas.microsoft.com/office/drawing/2014/main" id="{5F7B1DCD-305E-FE13-C15F-57D7F19798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88" name="Oval 1287">
                        <a:extLst>
                          <a:ext uri="{FF2B5EF4-FFF2-40B4-BE49-F238E27FC236}">
                            <a16:creationId xmlns:a16="http://schemas.microsoft.com/office/drawing/2014/main" id="{331A75F3-4228-81D7-21DF-52587C211D76}"/>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9" name="Rectangle 1288">
                        <a:extLst>
                          <a:ext uri="{FF2B5EF4-FFF2-40B4-BE49-F238E27FC236}">
                            <a16:creationId xmlns:a16="http://schemas.microsoft.com/office/drawing/2014/main" id="{4C30B1F8-E0F9-826A-5CBC-6B539832FB2C}"/>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6" name="Group 1265">
                      <a:extLst>
                        <a:ext uri="{FF2B5EF4-FFF2-40B4-BE49-F238E27FC236}">
                          <a16:creationId xmlns:a16="http://schemas.microsoft.com/office/drawing/2014/main" id="{92F00868-6F49-5968-2A63-CC16A47F8D60}"/>
                        </a:ext>
                      </a:extLst>
                    </p:cNvPr>
                    <p:cNvGrpSpPr/>
                    <p:nvPr/>
                  </p:nvGrpSpPr>
                  <p:grpSpPr>
                    <a:xfrm rot="10800000">
                      <a:off x="2476500" y="802179"/>
                      <a:ext cx="1409700" cy="914400"/>
                      <a:chOff x="1066800" y="802179"/>
                      <a:chExt cx="1409700" cy="914400"/>
                    </a:xfrm>
                    <a:grpFill/>
                  </p:grpSpPr>
                  <p:pic>
                    <p:nvPicPr>
                      <p:cNvPr id="1284" name="Graphic 1283" descr="Marker with solid fill">
                        <a:extLst>
                          <a:ext uri="{FF2B5EF4-FFF2-40B4-BE49-F238E27FC236}">
                            <a16:creationId xmlns:a16="http://schemas.microsoft.com/office/drawing/2014/main" id="{FDA241EC-A0B0-8DFF-4B36-800B4FE0BB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85" name="Oval 1284">
                        <a:extLst>
                          <a:ext uri="{FF2B5EF4-FFF2-40B4-BE49-F238E27FC236}">
                            <a16:creationId xmlns:a16="http://schemas.microsoft.com/office/drawing/2014/main" id="{210EE4EA-2746-535C-AB6B-18E6B5051E4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Rectangle 1285">
                        <a:extLst>
                          <a:ext uri="{FF2B5EF4-FFF2-40B4-BE49-F238E27FC236}">
                            <a16:creationId xmlns:a16="http://schemas.microsoft.com/office/drawing/2014/main" id="{17FBB3AF-340A-AA4E-20BA-2DF3A252A027}"/>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7" name="Group 1266">
                      <a:extLst>
                        <a:ext uri="{FF2B5EF4-FFF2-40B4-BE49-F238E27FC236}">
                          <a16:creationId xmlns:a16="http://schemas.microsoft.com/office/drawing/2014/main" id="{9F5006FF-E7F5-A6BA-8C07-47B836CF6BCD}"/>
                        </a:ext>
                      </a:extLst>
                    </p:cNvPr>
                    <p:cNvGrpSpPr/>
                    <p:nvPr/>
                  </p:nvGrpSpPr>
                  <p:grpSpPr>
                    <a:xfrm>
                      <a:off x="1443052" y="1190873"/>
                      <a:ext cx="1043940" cy="914400"/>
                      <a:chOff x="1102752" y="802179"/>
                      <a:chExt cx="1043940" cy="914400"/>
                    </a:xfrm>
                    <a:grpFill/>
                  </p:grpSpPr>
                  <p:pic>
                    <p:nvPicPr>
                      <p:cNvPr id="1281" name="Graphic 1280" descr="Marker with solid fill">
                        <a:extLst>
                          <a:ext uri="{FF2B5EF4-FFF2-40B4-BE49-F238E27FC236}">
                            <a16:creationId xmlns:a16="http://schemas.microsoft.com/office/drawing/2014/main" id="{241208B1-86CD-7F13-5085-05C3E168E8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1282" name="Oval 1281">
                        <a:extLst>
                          <a:ext uri="{FF2B5EF4-FFF2-40B4-BE49-F238E27FC236}">
                            <a16:creationId xmlns:a16="http://schemas.microsoft.com/office/drawing/2014/main" id="{1D078E54-030E-F4E2-DFEB-ACAE50F70846}"/>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3" name="Rectangle 1282">
                        <a:extLst>
                          <a:ext uri="{FF2B5EF4-FFF2-40B4-BE49-F238E27FC236}">
                            <a16:creationId xmlns:a16="http://schemas.microsoft.com/office/drawing/2014/main" id="{603790A5-958E-4A77-14AD-3481FE70CBDD}"/>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8" name="Group 1267">
                      <a:extLst>
                        <a:ext uri="{FF2B5EF4-FFF2-40B4-BE49-F238E27FC236}">
                          <a16:creationId xmlns:a16="http://schemas.microsoft.com/office/drawing/2014/main" id="{704EBF2B-4035-E875-8E9A-42321E0336BB}"/>
                        </a:ext>
                      </a:extLst>
                    </p:cNvPr>
                    <p:cNvGrpSpPr/>
                    <p:nvPr/>
                  </p:nvGrpSpPr>
                  <p:grpSpPr>
                    <a:xfrm rot="10800000">
                      <a:off x="2486673" y="1190883"/>
                      <a:ext cx="981622" cy="914400"/>
                      <a:chOff x="1027029" y="802169"/>
                      <a:chExt cx="1080952" cy="914400"/>
                    </a:xfrm>
                    <a:grpFill/>
                  </p:grpSpPr>
                  <p:pic>
                    <p:nvPicPr>
                      <p:cNvPr id="1278" name="Graphic 1277" descr="Marker with solid fill">
                        <a:extLst>
                          <a:ext uri="{FF2B5EF4-FFF2-40B4-BE49-F238E27FC236}">
                            <a16:creationId xmlns:a16="http://schemas.microsoft.com/office/drawing/2014/main" id="{1C9617D2-C4D1-9A3D-CBC4-A84F2D8FCA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1279" name="Oval 1278">
                        <a:extLst>
                          <a:ext uri="{FF2B5EF4-FFF2-40B4-BE49-F238E27FC236}">
                            <a16:creationId xmlns:a16="http://schemas.microsoft.com/office/drawing/2014/main" id="{1DA80879-FCAE-0241-950F-B4447F77E911}"/>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0" name="Rectangle 1279">
                        <a:extLst>
                          <a:ext uri="{FF2B5EF4-FFF2-40B4-BE49-F238E27FC236}">
                            <a16:creationId xmlns:a16="http://schemas.microsoft.com/office/drawing/2014/main" id="{9E4C38D8-7E4B-F433-C35D-42DBA595EB10}"/>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9" name="Group 1268">
                      <a:extLst>
                        <a:ext uri="{FF2B5EF4-FFF2-40B4-BE49-F238E27FC236}">
                          <a16:creationId xmlns:a16="http://schemas.microsoft.com/office/drawing/2014/main" id="{7D2997B8-4AF6-E347-F4F1-EB8EE8D14502}"/>
                        </a:ext>
                      </a:extLst>
                    </p:cNvPr>
                    <p:cNvGrpSpPr/>
                    <p:nvPr/>
                  </p:nvGrpSpPr>
                  <p:grpSpPr>
                    <a:xfrm>
                      <a:off x="1717365" y="1639603"/>
                      <a:ext cx="914400" cy="914400"/>
                      <a:chOff x="1107905" y="802179"/>
                      <a:chExt cx="914400" cy="914400"/>
                    </a:xfrm>
                    <a:grpFill/>
                  </p:grpSpPr>
                  <p:pic>
                    <p:nvPicPr>
                      <p:cNvPr id="1275" name="Graphic 1274" descr="Marker with solid fill">
                        <a:extLst>
                          <a:ext uri="{FF2B5EF4-FFF2-40B4-BE49-F238E27FC236}">
                            <a16:creationId xmlns:a16="http://schemas.microsoft.com/office/drawing/2014/main" id="{E5E49476-360E-3062-2905-CB446A11E2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1276" name="Oval 1275">
                        <a:extLst>
                          <a:ext uri="{FF2B5EF4-FFF2-40B4-BE49-F238E27FC236}">
                            <a16:creationId xmlns:a16="http://schemas.microsoft.com/office/drawing/2014/main" id="{71B36C27-8A2C-43CE-5910-1F1771EEA25F}"/>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7" name="Rectangle 1276">
                        <a:extLst>
                          <a:ext uri="{FF2B5EF4-FFF2-40B4-BE49-F238E27FC236}">
                            <a16:creationId xmlns:a16="http://schemas.microsoft.com/office/drawing/2014/main" id="{2B6C1D27-515F-7148-3E0B-C72AA717832C}"/>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0" name="Group 1269">
                      <a:extLst>
                        <a:ext uri="{FF2B5EF4-FFF2-40B4-BE49-F238E27FC236}">
                          <a16:creationId xmlns:a16="http://schemas.microsoft.com/office/drawing/2014/main" id="{930D4F13-E18C-9C3B-9BDD-879CC482025B}"/>
                        </a:ext>
                      </a:extLst>
                    </p:cNvPr>
                    <p:cNvGrpSpPr/>
                    <p:nvPr/>
                  </p:nvGrpSpPr>
                  <p:grpSpPr>
                    <a:xfrm rot="10800000">
                      <a:off x="2365105" y="1638353"/>
                      <a:ext cx="830375" cy="914400"/>
                      <a:chOff x="1015421" y="802179"/>
                      <a:chExt cx="914400" cy="914400"/>
                    </a:xfrm>
                    <a:grpFill/>
                  </p:grpSpPr>
                  <p:pic>
                    <p:nvPicPr>
                      <p:cNvPr id="1272" name="Graphic 1271" descr="Marker with solid fill">
                        <a:extLst>
                          <a:ext uri="{FF2B5EF4-FFF2-40B4-BE49-F238E27FC236}">
                            <a16:creationId xmlns:a16="http://schemas.microsoft.com/office/drawing/2014/main" id="{FC48CC9B-9DE6-CDA9-A79A-3A5D796C37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1273" name="Oval 1272">
                        <a:extLst>
                          <a:ext uri="{FF2B5EF4-FFF2-40B4-BE49-F238E27FC236}">
                            <a16:creationId xmlns:a16="http://schemas.microsoft.com/office/drawing/2014/main" id="{4F31FB88-DA7D-4228-832C-B3DE727B260A}"/>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4" name="Rectangle 1273">
                        <a:extLst>
                          <a:ext uri="{FF2B5EF4-FFF2-40B4-BE49-F238E27FC236}">
                            <a16:creationId xmlns:a16="http://schemas.microsoft.com/office/drawing/2014/main" id="{36324A34-375D-3491-5DC4-7FCBAA53BED4}"/>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71" name="Oval 1270">
                      <a:extLst>
                        <a:ext uri="{FF2B5EF4-FFF2-40B4-BE49-F238E27FC236}">
                          <a16:creationId xmlns:a16="http://schemas.microsoft.com/office/drawing/2014/main" id="{33FAB13B-4FF3-44E2-96ED-AEEB40165563}"/>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9" name="Group 1238">
                    <a:extLst>
                      <a:ext uri="{FF2B5EF4-FFF2-40B4-BE49-F238E27FC236}">
                        <a16:creationId xmlns:a16="http://schemas.microsoft.com/office/drawing/2014/main" id="{E491626D-6FF5-3F5F-FDF8-F7D524B97BAC}"/>
                      </a:ext>
                    </a:extLst>
                  </p:cNvPr>
                  <p:cNvGrpSpPr/>
                  <p:nvPr/>
                </p:nvGrpSpPr>
                <p:grpSpPr>
                  <a:xfrm rot="10800000">
                    <a:off x="1077537" y="-91462"/>
                    <a:ext cx="2819400" cy="1808041"/>
                    <a:chOff x="1066800" y="802179"/>
                    <a:chExt cx="2819400" cy="1808041"/>
                  </a:xfrm>
                  <a:grpFill/>
                </p:grpSpPr>
                <p:grpSp>
                  <p:nvGrpSpPr>
                    <p:cNvPr id="1240" name="Group 1239">
                      <a:extLst>
                        <a:ext uri="{FF2B5EF4-FFF2-40B4-BE49-F238E27FC236}">
                          <a16:creationId xmlns:a16="http://schemas.microsoft.com/office/drawing/2014/main" id="{1C034AB3-736F-38F1-53F8-C04A60D33012}"/>
                        </a:ext>
                      </a:extLst>
                    </p:cNvPr>
                    <p:cNvGrpSpPr/>
                    <p:nvPr/>
                  </p:nvGrpSpPr>
                  <p:grpSpPr>
                    <a:xfrm>
                      <a:off x="1066800" y="802179"/>
                      <a:ext cx="1409700" cy="914400"/>
                      <a:chOff x="1066800" y="802179"/>
                      <a:chExt cx="1409700" cy="914400"/>
                    </a:xfrm>
                    <a:grpFill/>
                  </p:grpSpPr>
                  <p:pic>
                    <p:nvPicPr>
                      <p:cNvPr id="1262" name="Graphic 1261" descr="Marker with solid fill">
                        <a:extLst>
                          <a:ext uri="{FF2B5EF4-FFF2-40B4-BE49-F238E27FC236}">
                            <a16:creationId xmlns:a16="http://schemas.microsoft.com/office/drawing/2014/main" id="{2BD4BDA8-581A-BC17-954A-93391FFAD7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63" name="Oval 1262">
                        <a:extLst>
                          <a:ext uri="{FF2B5EF4-FFF2-40B4-BE49-F238E27FC236}">
                            <a16:creationId xmlns:a16="http://schemas.microsoft.com/office/drawing/2014/main" id="{E19F2B4A-DCC6-4C8F-361D-6104F5BE4DBD}"/>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Rectangle 1263">
                        <a:extLst>
                          <a:ext uri="{FF2B5EF4-FFF2-40B4-BE49-F238E27FC236}">
                            <a16:creationId xmlns:a16="http://schemas.microsoft.com/office/drawing/2014/main" id="{69E8D0B1-8E46-123C-7B9D-67B39318EE41}"/>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1" name="Group 1240">
                      <a:extLst>
                        <a:ext uri="{FF2B5EF4-FFF2-40B4-BE49-F238E27FC236}">
                          <a16:creationId xmlns:a16="http://schemas.microsoft.com/office/drawing/2014/main" id="{947D2292-D7F8-1B44-4912-A02E4A858D1E}"/>
                        </a:ext>
                      </a:extLst>
                    </p:cNvPr>
                    <p:cNvGrpSpPr/>
                    <p:nvPr/>
                  </p:nvGrpSpPr>
                  <p:grpSpPr>
                    <a:xfrm rot="10800000">
                      <a:off x="2476500" y="802179"/>
                      <a:ext cx="1409700" cy="914400"/>
                      <a:chOff x="1066800" y="802179"/>
                      <a:chExt cx="1409700" cy="914400"/>
                    </a:xfrm>
                    <a:grpFill/>
                  </p:grpSpPr>
                  <p:pic>
                    <p:nvPicPr>
                      <p:cNvPr id="1259" name="Graphic 1258" descr="Marker with solid fill">
                        <a:extLst>
                          <a:ext uri="{FF2B5EF4-FFF2-40B4-BE49-F238E27FC236}">
                            <a16:creationId xmlns:a16="http://schemas.microsoft.com/office/drawing/2014/main" id="{CC531F3C-A8E6-8788-8280-7FF06F6FEA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60" name="Oval 1259">
                        <a:extLst>
                          <a:ext uri="{FF2B5EF4-FFF2-40B4-BE49-F238E27FC236}">
                            <a16:creationId xmlns:a16="http://schemas.microsoft.com/office/drawing/2014/main" id="{0CD53867-34FC-E391-C42E-4F77645B704A}"/>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1" name="Rectangle 1260">
                        <a:extLst>
                          <a:ext uri="{FF2B5EF4-FFF2-40B4-BE49-F238E27FC236}">
                            <a16:creationId xmlns:a16="http://schemas.microsoft.com/office/drawing/2014/main" id="{F6A3817E-A18D-8375-AB53-55F7922AB48B}"/>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2" name="Group 1241">
                      <a:extLst>
                        <a:ext uri="{FF2B5EF4-FFF2-40B4-BE49-F238E27FC236}">
                          <a16:creationId xmlns:a16="http://schemas.microsoft.com/office/drawing/2014/main" id="{1192F78B-A67C-3436-15E1-1672B54722F0}"/>
                        </a:ext>
                      </a:extLst>
                    </p:cNvPr>
                    <p:cNvGrpSpPr/>
                    <p:nvPr/>
                  </p:nvGrpSpPr>
                  <p:grpSpPr>
                    <a:xfrm>
                      <a:off x="1438558" y="1190873"/>
                      <a:ext cx="1043940" cy="914400"/>
                      <a:chOff x="1098258" y="802179"/>
                      <a:chExt cx="1043940" cy="914400"/>
                    </a:xfrm>
                    <a:grpFill/>
                  </p:grpSpPr>
                  <p:pic>
                    <p:nvPicPr>
                      <p:cNvPr id="1256" name="Graphic 1255" descr="Marker with solid fill">
                        <a:extLst>
                          <a:ext uri="{FF2B5EF4-FFF2-40B4-BE49-F238E27FC236}">
                            <a16:creationId xmlns:a16="http://schemas.microsoft.com/office/drawing/2014/main" id="{A8224B49-C03C-8479-5613-519FE6FE15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1257" name="Oval 1256">
                        <a:extLst>
                          <a:ext uri="{FF2B5EF4-FFF2-40B4-BE49-F238E27FC236}">
                            <a16:creationId xmlns:a16="http://schemas.microsoft.com/office/drawing/2014/main" id="{2D75545C-5995-8803-30FE-3371805ECFD6}"/>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8" name="Rectangle 1257">
                        <a:extLst>
                          <a:ext uri="{FF2B5EF4-FFF2-40B4-BE49-F238E27FC236}">
                            <a16:creationId xmlns:a16="http://schemas.microsoft.com/office/drawing/2014/main" id="{798B9650-789E-F7AB-4592-1D2C969E7301}"/>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3" name="Group 1242">
                      <a:extLst>
                        <a:ext uri="{FF2B5EF4-FFF2-40B4-BE49-F238E27FC236}">
                          <a16:creationId xmlns:a16="http://schemas.microsoft.com/office/drawing/2014/main" id="{C236B1E2-3A84-4F71-DB97-90385BD4DD5A}"/>
                        </a:ext>
                      </a:extLst>
                    </p:cNvPr>
                    <p:cNvGrpSpPr/>
                    <p:nvPr/>
                  </p:nvGrpSpPr>
                  <p:grpSpPr>
                    <a:xfrm rot="10800000">
                      <a:off x="2481305" y="1190873"/>
                      <a:ext cx="981627" cy="914400"/>
                      <a:chOff x="1032944" y="802179"/>
                      <a:chExt cx="1080957" cy="914400"/>
                    </a:xfrm>
                    <a:grpFill/>
                  </p:grpSpPr>
                  <p:pic>
                    <p:nvPicPr>
                      <p:cNvPr id="1253" name="Graphic 1252" descr="Marker with solid fill">
                        <a:extLst>
                          <a:ext uri="{FF2B5EF4-FFF2-40B4-BE49-F238E27FC236}">
                            <a16:creationId xmlns:a16="http://schemas.microsoft.com/office/drawing/2014/main" id="{1FE1828D-14A7-8FF0-F75A-03F1F062B3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1254" name="Oval 1253">
                        <a:extLst>
                          <a:ext uri="{FF2B5EF4-FFF2-40B4-BE49-F238E27FC236}">
                            <a16:creationId xmlns:a16="http://schemas.microsoft.com/office/drawing/2014/main" id="{16BEFEC5-82D6-2817-9D0F-1E41707B709E}"/>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5" name="Rectangle 1254">
                        <a:extLst>
                          <a:ext uri="{FF2B5EF4-FFF2-40B4-BE49-F238E27FC236}">
                            <a16:creationId xmlns:a16="http://schemas.microsoft.com/office/drawing/2014/main" id="{F705DC45-ACB4-5104-7914-A95B5D6511EB}"/>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4" name="Group 1243">
                      <a:extLst>
                        <a:ext uri="{FF2B5EF4-FFF2-40B4-BE49-F238E27FC236}">
                          <a16:creationId xmlns:a16="http://schemas.microsoft.com/office/drawing/2014/main" id="{0020A9B7-7DD3-54E2-E320-43B68F2F2B23}"/>
                        </a:ext>
                      </a:extLst>
                    </p:cNvPr>
                    <p:cNvGrpSpPr/>
                    <p:nvPr/>
                  </p:nvGrpSpPr>
                  <p:grpSpPr>
                    <a:xfrm>
                      <a:off x="1723447" y="1639603"/>
                      <a:ext cx="914400" cy="914400"/>
                      <a:chOff x="1113987" y="802179"/>
                      <a:chExt cx="914400" cy="914400"/>
                    </a:xfrm>
                    <a:grpFill/>
                  </p:grpSpPr>
                  <p:pic>
                    <p:nvPicPr>
                      <p:cNvPr id="1250" name="Graphic 1249" descr="Marker with solid fill">
                        <a:extLst>
                          <a:ext uri="{FF2B5EF4-FFF2-40B4-BE49-F238E27FC236}">
                            <a16:creationId xmlns:a16="http://schemas.microsoft.com/office/drawing/2014/main" id="{35BD1CD6-A1FA-576F-E572-9DB73E4D14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1251" name="Oval 1250">
                        <a:extLst>
                          <a:ext uri="{FF2B5EF4-FFF2-40B4-BE49-F238E27FC236}">
                            <a16:creationId xmlns:a16="http://schemas.microsoft.com/office/drawing/2014/main" id="{24BA15D1-50B8-B820-6BD4-2618190CC669}"/>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2" name="Rectangle 1251">
                        <a:extLst>
                          <a:ext uri="{FF2B5EF4-FFF2-40B4-BE49-F238E27FC236}">
                            <a16:creationId xmlns:a16="http://schemas.microsoft.com/office/drawing/2014/main" id="{3607C5A5-0CDD-4EEE-FF49-833D66121CE3}"/>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5" name="Group 1244">
                      <a:extLst>
                        <a:ext uri="{FF2B5EF4-FFF2-40B4-BE49-F238E27FC236}">
                          <a16:creationId xmlns:a16="http://schemas.microsoft.com/office/drawing/2014/main" id="{31A03649-EF2B-1A86-EAE3-E81211D18A25}"/>
                        </a:ext>
                      </a:extLst>
                    </p:cNvPr>
                    <p:cNvGrpSpPr/>
                    <p:nvPr/>
                  </p:nvGrpSpPr>
                  <p:grpSpPr>
                    <a:xfrm rot="10800000">
                      <a:off x="2370110" y="1638333"/>
                      <a:ext cx="830375" cy="914400"/>
                      <a:chOff x="1009908" y="802199"/>
                      <a:chExt cx="914400" cy="914400"/>
                    </a:xfrm>
                    <a:grpFill/>
                  </p:grpSpPr>
                  <p:pic>
                    <p:nvPicPr>
                      <p:cNvPr id="1247" name="Graphic 1246" descr="Marker with solid fill">
                        <a:extLst>
                          <a:ext uri="{FF2B5EF4-FFF2-40B4-BE49-F238E27FC236}">
                            <a16:creationId xmlns:a16="http://schemas.microsoft.com/office/drawing/2014/main" id="{F372A567-1E6A-FADF-3B12-7AE4097C4A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1248" name="Oval 1247">
                        <a:extLst>
                          <a:ext uri="{FF2B5EF4-FFF2-40B4-BE49-F238E27FC236}">
                            <a16:creationId xmlns:a16="http://schemas.microsoft.com/office/drawing/2014/main" id="{126100D8-C256-4FA7-05C0-B6B7EC5D702A}"/>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9" name="Rectangle 1248">
                        <a:extLst>
                          <a:ext uri="{FF2B5EF4-FFF2-40B4-BE49-F238E27FC236}">
                            <a16:creationId xmlns:a16="http://schemas.microsoft.com/office/drawing/2014/main" id="{151CB302-F01D-D448-2624-5417BBFBF09D}"/>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6" name="Oval 1245">
                      <a:extLst>
                        <a:ext uri="{FF2B5EF4-FFF2-40B4-BE49-F238E27FC236}">
                          <a16:creationId xmlns:a16="http://schemas.microsoft.com/office/drawing/2014/main" id="{A1A4BEF4-0C7D-BF90-97A7-23C9A36F0925}"/>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6" name="Group 1185">
                  <a:extLst>
                    <a:ext uri="{FF2B5EF4-FFF2-40B4-BE49-F238E27FC236}">
                      <a16:creationId xmlns:a16="http://schemas.microsoft.com/office/drawing/2014/main" id="{205D6411-327E-0B76-B49E-3E46544808D9}"/>
                    </a:ext>
                  </a:extLst>
                </p:cNvPr>
                <p:cNvGrpSpPr/>
                <p:nvPr/>
              </p:nvGrpSpPr>
              <p:grpSpPr>
                <a:xfrm flipH="1">
                  <a:off x="1069505" y="2304619"/>
                  <a:ext cx="2830137" cy="2645465"/>
                  <a:chOff x="1066800" y="-35245"/>
                  <a:chExt cx="2830137" cy="2645465"/>
                </a:xfrm>
                <a:grpFill/>
              </p:grpSpPr>
              <p:grpSp>
                <p:nvGrpSpPr>
                  <p:cNvPr id="1187" name="Group 1186">
                    <a:extLst>
                      <a:ext uri="{FF2B5EF4-FFF2-40B4-BE49-F238E27FC236}">
                        <a16:creationId xmlns:a16="http://schemas.microsoft.com/office/drawing/2014/main" id="{2832C534-AD58-154E-7288-8C33EB40B39B}"/>
                      </a:ext>
                    </a:extLst>
                  </p:cNvPr>
                  <p:cNvGrpSpPr/>
                  <p:nvPr/>
                </p:nvGrpSpPr>
                <p:grpSpPr>
                  <a:xfrm>
                    <a:off x="1066800" y="802179"/>
                    <a:ext cx="2819400" cy="1808041"/>
                    <a:chOff x="1066800" y="802179"/>
                    <a:chExt cx="2819400" cy="1808041"/>
                  </a:xfrm>
                  <a:grpFill/>
                </p:grpSpPr>
                <p:grpSp>
                  <p:nvGrpSpPr>
                    <p:cNvPr id="1213" name="Group 1212">
                      <a:extLst>
                        <a:ext uri="{FF2B5EF4-FFF2-40B4-BE49-F238E27FC236}">
                          <a16:creationId xmlns:a16="http://schemas.microsoft.com/office/drawing/2014/main" id="{641065B4-41AB-2DF2-B2B2-D910DCCC756D}"/>
                        </a:ext>
                      </a:extLst>
                    </p:cNvPr>
                    <p:cNvGrpSpPr/>
                    <p:nvPr/>
                  </p:nvGrpSpPr>
                  <p:grpSpPr>
                    <a:xfrm>
                      <a:off x="1066800" y="802179"/>
                      <a:ext cx="1409700" cy="914400"/>
                      <a:chOff x="1066800" y="802179"/>
                      <a:chExt cx="1409700" cy="914400"/>
                    </a:xfrm>
                    <a:grpFill/>
                  </p:grpSpPr>
                  <p:pic>
                    <p:nvPicPr>
                      <p:cNvPr id="1235" name="Graphic 1234" descr="Marker with solid fill">
                        <a:extLst>
                          <a:ext uri="{FF2B5EF4-FFF2-40B4-BE49-F238E27FC236}">
                            <a16:creationId xmlns:a16="http://schemas.microsoft.com/office/drawing/2014/main" id="{F510FEF6-2871-8F60-1717-066345FDC8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36" name="Oval 1235">
                        <a:extLst>
                          <a:ext uri="{FF2B5EF4-FFF2-40B4-BE49-F238E27FC236}">
                            <a16:creationId xmlns:a16="http://schemas.microsoft.com/office/drawing/2014/main" id="{A81EFFF0-263E-3D94-F480-688DBB556412}"/>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7" name="Rectangle 1236">
                        <a:extLst>
                          <a:ext uri="{FF2B5EF4-FFF2-40B4-BE49-F238E27FC236}">
                            <a16:creationId xmlns:a16="http://schemas.microsoft.com/office/drawing/2014/main" id="{AB15D575-2990-5058-751B-75C8DC930B97}"/>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4" name="Group 1213">
                      <a:extLst>
                        <a:ext uri="{FF2B5EF4-FFF2-40B4-BE49-F238E27FC236}">
                          <a16:creationId xmlns:a16="http://schemas.microsoft.com/office/drawing/2014/main" id="{1C04DE90-40B6-DD63-A24B-164B951A4B12}"/>
                        </a:ext>
                      </a:extLst>
                    </p:cNvPr>
                    <p:cNvGrpSpPr/>
                    <p:nvPr/>
                  </p:nvGrpSpPr>
                  <p:grpSpPr>
                    <a:xfrm rot="10800000">
                      <a:off x="2476500" y="802179"/>
                      <a:ext cx="1409700" cy="914400"/>
                      <a:chOff x="1066800" y="802179"/>
                      <a:chExt cx="1409700" cy="914400"/>
                    </a:xfrm>
                    <a:grpFill/>
                  </p:grpSpPr>
                  <p:pic>
                    <p:nvPicPr>
                      <p:cNvPr id="1232" name="Graphic 1231" descr="Marker with solid fill">
                        <a:extLst>
                          <a:ext uri="{FF2B5EF4-FFF2-40B4-BE49-F238E27FC236}">
                            <a16:creationId xmlns:a16="http://schemas.microsoft.com/office/drawing/2014/main" id="{ECC9A216-5E67-4172-7D19-021F1EE0D2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33" name="Oval 1232">
                        <a:extLst>
                          <a:ext uri="{FF2B5EF4-FFF2-40B4-BE49-F238E27FC236}">
                            <a16:creationId xmlns:a16="http://schemas.microsoft.com/office/drawing/2014/main" id="{F26D957B-2CA8-D30B-2B64-34055A46C06C}"/>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4" name="Rectangle 1233">
                        <a:extLst>
                          <a:ext uri="{FF2B5EF4-FFF2-40B4-BE49-F238E27FC236}">
                            <a16:creationId xmlns:a16="http://schemas.microsoft.com/office/drawing/2014/main" id="{39BDCF01-C1A4-A2BF-F751-897402380981}"/>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5" name="Group 1214">
                      <a:extLst>
                        <a:ext uri="{FF2B5EF4-FFF2-40B4-BE49-F238E27FC236}">
                          <a16:creationId xmlns:a16="http://schemas.microsoft.com/office/drawing/2014/main" id="{702D5E30-02A0-7666-7D27-0200020B1FDB}"/>
                        </a:ext>
                      </a:extLst>
                    </p:cNvPr>
                    <p:cNvGrpSpPr/>
                    <p:nvPr/>
                  </p:nvGrpSpPr>
                  <p:grpSpPr>
                    <a:xfrm>
                      <a:off x="1443052" y="1190873"/>
                      <a:ext cx="1043940" cy="914400"/>
                      <a:chOff x="1102752" y="802179"/>
                      <a:chExt cx="1043940" cy="914400"/>
                    </a:xfrm>
                    <a:grpFill/>
                  </p:grpSpPr>
                  <p:pic>
                    <p:nvPicPr>
                      <p:cNvPr id="1229" name="Graphic 1228" descr="Marker with solid fill">
                        <a:extLst>
                          <a:ext uri="{FF2B5EF4-FFF2-40B4-BE49-F238E27FC236}">
                            <a16:creationId xmlns:a16="http://schemas.microsoft.com/office/drawing/2014/main" id="{B15E9C64-B83B-434F-83C0-D21128F009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1230" name="Oval 1229">
                        <a:extLst>
                          <a:ext uri="{FF2B5EF4-FFF2-40B4-BE49-F238E27FC236}">
                            <a16:creationId xmlns:a16="http://schemas.microsoft.com/office/drawing/2014/main" id="{94122D6E-2D64-E9E5-02AD-2FFBC8F960A3}"/>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1" name="Rectangle 1230">
                        <a:extLst>
                          <a:ext uri="{FF2B5EF4-FFF2-40B4-BE49-F238E27FC236}">
                            <a16:creationId xmlns:a16="http://schemas.microsoft.com/office/drawing/2014/main" id="{3B04F4A0-42D4-03D3-2758-BAACBF4CA4B8}"/>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6" name="Group 1215">
                      <a:extLst>
                        <a:ext uri="{FF2B5EF4-FFF2-40B4-BE49-F238E27FC236}">
                          <a16:creationId xmlns:a16="http://schemas.microsoft.com/office/drawing/2014/main" id="{CFF2E88D-E20B-A555-8C70-603A2FE3746A}"/>
                        </a:ext>
                      </a:extLst>
                    </p:cNvPr>
                    <p:cNvGrpSpPr/>
                    <p:nvPr/>
                  </p:nvGrpSpPr>
                  <p:grpSpPr>
                    <a:xfrm rot="10800000">
                      <a:off x="2486673" y="1190883"/>
                      <a:ext cx="981622" cy="914400"/>
                      <a:chOff x="1027029" y="802169"/>
                      <a:chExt cx="1080952" cy="914400"/>
                    </a:xfrm>
                    <a:grpFill/>
                  </p:grpSpPr>
                  <p:pic>
                    <p:nvPicPr>
                      <p:cNvPr id="1226" name="Graphic 1225" descr="Marker with solid fill">
                        <a:extLst>
                          <a:ext uri="{FF2B5EF4-FFF2-40B4-BE49-F238E27FC236}">
                            <a16:creationId xmlns:a16="http://schemas.microsoft.com/office/drawing/2014/main" id="{D474D885-0AD8-F2B8-46FB-EEB852B679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1227" name="Oval 1226">
                        <a:extLst>
                          <a:ext uri="{FF2B5EF4-FFF2-40B4-BE49-F238E27FC236}">
                            <a16:creationId xmlns:a16="http://schemas.microsoft.com/office/drawing/2014/main" id="{057208F2-ACF2-AC97-474C-C5B26BD689CD}"/>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8" name="Rectangle 1227">
                        <a:extLst>
                          <a:ext uri="{FF2B5EF4-FFF2-40B4-BE49-F238E27FC236}">
                            <a16:creationId xmlns:a16="http://schemas.microsoft.com/office/drawing/2014/main" id="{9CFB17F5-61E9-B96A-C1EC-860E72B4165B}"/>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7" name="Group 1216">
                      <a:extLst>
                        <a:ext uri="{FF2B5EF4-FFF2-40B4-BE49-F238E27FC236}">
                          <a16:creationId xmlns:a16="http://schemas.microsoft.com/office/drawing/2014/main" id="{859D06D1-6B29-3C25-A826-1A911596D5F7}"/>
                        </a:ext>
                      </a:extLst>
                    </p:cNvPr>
                    <p:cNvGrpSpPr/>
                    <p:nvPr/>
                  </p:nvGrpSpPr>
                  <p:grpSpPr>
                    <a:xfrm>
                      <a:off x="1717365" y="1639603"/>
                      <a:ext cx="914400" cy="914400"/>
                      <a:chOff x="1107905" y="802179"/>
                      <a:chExt cx="914400" cy="914400"/>
                    </a:xfrm>
                    <a:grpFill/>
                  </p:grpSpPr>
                  <p:pic>
                    <p:nvPicPr>
                      <p:cNvPr id="1223" name="Graphic 1222" descr="Marker with solid fill">
                        <a:extLst>
                          <a:ext uri="{FF2B5EF4-FFF2-40B4-BE49-F238E27FC236}">
                            <a16:creationId xmlns:a16="http://schemas.microsoft.com/office/drawing/2014/main" id="{5B125B8E-7B41-909B-8197-EF2D43A24E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1224" name="Oval 1223">
                        <a:extLst>
                          <a:ext uri="{FF2B5EF4-FFF2-40B4-BE49-F238E27FC236}">
                            <a16:creationId xmlns:a16="http://schemas.microsoft.com/office/drawing/2014/main" id="{36A49C82-D52B-DB90-CCA5-FD3A57FB13D6}"/>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5" name="Rectangle 1224">
                        <a:extLst>
                          <a:ext uri="{FF2B5EF4-FFF2-40B4-BE49-F238E27FC236}">
                            <a16:creationId xmlns:a16="http://schemas.microsoft.com/office/drawing/2014/main" id="{B030767E-7FFA-850B-5828-06E88F715D8A}"/>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8" name="Group 1217">
                      <a:extLst>
                        <a:ext uri="{FF2B5EF4-FFF2-40B4-BE49-F238E27FC236}">
                          <a16:creationId xmlns:a16="http://schemas.microsoft.com/office/drawing/2014/main" id="{335FB75F-6792-0BF7-42FF-4E672BB5B9EE}"/>
                        </a:ext>
                      </a:extLst>
                    </p:cNvPr>
                    <p:cNvGrpSpPr/>
                    <p:nvPr/>
                  </p:nvGrpSpPr>
                  <p:grpSpPr>
                    <a:xfrm rot="10800000">
                      <a:off x="2365105" y="1638353"/>
                      <a:ext cx="830375" cy="914400"/>
                      <a:chOff x="1015421" y="802179"/>
                      <a:chExt cx="914400" cy="914400"/>
                    </a:xfrm>
                    <a:grpFill/>
                  </p:grpSpPr>
                  <p:pic>
                    <p:nvPicPr>
                      <p:cNvPr id="1220" name="Graphic 1219" descr="Marker with solid fill">
                        <a:extLst>
                          <a:ext uri="{FF2B5EF4-FFF2-40B4-BE49-F238E27FC236}">
                            <a16:creationId xmlns:a16="http://schemas.microsoft.com/office/drawing/2014/main" id="{AF69482B-91BC-7DE8-D22E-D8CC5D2FE6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1221" name="Oval 1220">
                        <a:extLst>
                          <a:ext uri="{FF2B5EF4-FFF2-40B4-BE49-F238E27FC236}">
                            <a16:creationId xmlns:a16="http://schemas.microsoft.com/office/drawing/2014/main" id="{A9EF2325-5110-B626-C880-50CE95D87723}"/>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2" name="Rectangle 1221">
                        <a:extLst>
                          <a:ext uri="{FF2B5EF4-FFF2-40B4-BE49-F238E27FC236}">
                            <a16:creationId xmlns:a16="http://schemas.microsoft.com/office/drawing/2014/main" id="{CD7686A9-2691-7F34-AFA0-89C449D73B84}"/>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9" name="Oval 1218">
                      <a:extLst>
                        <a:ext uri="{FF2B5EF4-FFF2-40B4-BE49-F238E27FC236}">
                          <a16:creationId xmlns:a16="http://schemas.microsoft.com/office/drawing/2014/main" id="{6105BA25-9696-F7D7-86A8-DD395816D281}"/>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8" name="Group 1187">
                    <a:extLst>
                      <a:ext uri="{FF2B5EF4-FFF2-40B4-BE49-F238E27FC236}">
                        <a16:creationId xmlns:a16="http://schemas.microsoft.com/office/drawing/2014/main" id="{A68FE715-43F8-F34E-7CF7-DA258F82207D}"/>
                      </a:ext>
                    </a:extLst>
                  </p:cNvPr>
                  <p:cNvGrpSpPr/>
                  <p:nvPr/>
                </p:nvGrpSpPr>
                <p:grpSpPr>
                  <a:xfrm rot="10800000">
                    <a:off x="1077537" y="-35245"/>
                    <a:ext cx="2819400" cy="1751824"/>
                    <a:chOff x="1066800" y="802179"/>
                    <a:chExt cx="2819400" cy="1751824"/>
                  </a:xfrm>
                  <a:grpFill/>
                </p:grpSpPr>
                <p:grpSp>
                  <p:nvGrpSpPr>
                    <p:cNvPr id="1189" name="Group 1188">
                      <a:extLst>
                        <a:ext uri="{FF2B5EF4-FFF2-40B4-BE49-F238E27FC236}">
                          <a16:creationId xmlns:a16="http://schemas.microsoft.com/office/drawing/2014/main" id="{AABF9AAE-8F5E-AB11-D338-DBC34092911E}"/>
                        </a:ext>
                      </a:extLst>
                    </p:cNvPr>
                    <p:cNvGrpSpPr/>
                    <p:nvPr/>
                  </p:nvGrpSpPr>
                  <p:grpSpPr>
                    <a:xfrm>
                      <a:off x="1066800" y="802179"/>
                      <a:ext cx="1409700" cy="914400"/>
                      <a:chOff x="1066800" y="802179"/>
                      <a:chExt cx="1409700" cy="914400"/>
                    </a:xfrm>
                    <a:grpFill/>
                  </p:grpSpPr>
                  <p:pic>
                    <p:nvPicPr>
                      <p:cNvPr id="1210" name="Graphic 1209" descr="Marker with solid fill">
                        <a:extLst>
                          <a:ext uri="{FF2B5EF4-FFF2-40B4-BE49-F238E27FC236}">
                            <a16:creationId xmlns:a16="http://schemas.microsoft.com/office/drawing/2014/main" id="{0BA1A7F9-9C57-127A-758A-0B3337372D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11" name="Oval 1210">
                        <a:extLst>
                          <a:ext uri="{FF2B5EF4-FFF2-40B4-BE49-F238E27FC236}">
                            <a16:creationId xmlns:a16="http://schemas.microsoft.com/office/drawing/2014/main" id="{ADDDB0C7-9203-F5C6-2F0F-09B6F11D3C2C}"/>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Rectangle 1211">
                        <a:extLst>
                          <a:ext uri="{FF2B5EF4-FFF2-40B4-BE49-F238E27FC236}">
                            <a16:creationId xmlns:a16="http://schemas.microsoft.com/office/drawing/2014/main" id="{68916366-7935-9811-CAE0-11FC65D4DC0E}"/>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0" name="Group 1189">
                      <a:extLst>
                        <a:ext uri="{FF2B5EF4-FFF2-40B4-BE49-F238E27FC236}">
                          <a16:creationId xmlns:a16="http://schemas.microsoft.com/office/drawing/2014/main" id="{D3A215FB-EA16-7919-E66A-8F6E61BBA297}"/>
                        </a:ext>
                      </a:extLst>
                    </p:cNvPr>
                    <p:cNvGrpSpPr/>
                    <p:nvPr/>
                  </p:nvGrpSpPr>
                  <p:grpSpPr>
                    <a:xfrm rot="10800000">
                      <a:off x="2476500" y="802179"/>
                      <a:ext cx="1409700" cy="914400"/>
                      <a:chOff x="1066800" y="802179"/>
                      <a:chExt cx="1409700" cy="914400"/>
                    </a:xfrm>
                    <a:grpFill/>
                  </p:grpSpPr>
                  <p:pic>
                    <p:nvPicPr>
                      <p:cNvPr id="1207" name="Graphic 1206" descr="Marker with solid fill">
                        <a:extLst>
                          <a:ext uri="{FF2B5EF4-FFF2-40B4-BE49-F238E27FC236}">
                            <a16:creationId xmlns:a16="http://schemas.microsoft.com/office/drawing/2014/main" id="{1D073B84-6700-BF58-C577-345B321ABC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08" name="Oval 1207">
                        <a:extLst>
                          <a:ext uri="{FF2B5EF4-FFF2-40B4-BE49-F238E27FC236}">
                            <a16:creationId xmlns:a16="http://schemas.microsoft.com/office/drawing/2014/main" id="{C73A5DEC-9BF7-153C-01A2-939A4C7B2184}"/>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9" name="Rectangle 1208">
                        <a:extLst>
                          <a:ext uri="{FF2B5EF4-FFF2-40B4-BE49-F238E27FC236}">
                            <a16:creationId xmlns:a16="http://schemas.microsoft.com/office/drawing/2014/main" id="{7937B5C6-9719-AEBF-4066-A655E9F91567}"/>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1" name="Group 1190">
                      <a:extLst>
                        <a:ext uri="{FF2B5EF4-FFF2-40B4-BE49-F238E27FC236}">
                          <a16:creationId xmlns:a16="http://schemas.microsoft.com/office/drawing/2014/main" id="{F42D92F3-6D51-8EDC-E957-A81E28EC1065}"/>
                        </a:ext>
                      </a:extLst>
                    </p:cNvPr>
                    <p:cNvGrpSpPr/>
                    <p:nvPr/>
                  </p:nvGrpSpPr>
                  <p:grpSpPr>
                    <a:xfrm>
                      <a:off x="1438558" y="1190873"/>
                      <a:ext cx="1043940" cy="914400"/>
                      <a:chOff x="1098258" y="802179"/>
                      <a:chExt cx="1043940" cy="914400"/>
                    </a:xfrm>
                    <a:grpFill/>
                  </p:grpSpPr>
                  <p:pic>
                    <p:nvPicPr>
                      <p:cNvPr id="1204" name="Graphic 1203" descr="Marker with solid fill">
                        <a:extLst>
                          <a:ext uri="{FF2B5EF4-FFF2-40B4-BE49-F238E27FC236}">
                            <a16:creationId xmlns:a16="http://schemas.microsoft.com/office/drawing/2014/main" id="{BE7654D4-F6F0-CD08-7538-C8E6947C4D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1205" name="Oval 1204">
                        <a:extLst>
                          <a:ext uri="{FF2B5EF4-FFF2-40B4-BE49-F238E27FC236}">
                            <a16:creationId xmlns:a16="http://schemas.microsoft.com/office/drawing/2014/main" id="{AB3F7192-F53C-979C-37A9-85CFBEAB3D51}"/>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6" name="Rectangle 1205">
                        <a:extLst>
                          <a:ext uri="{FF2B5EF4-FFF2-40B4-BE49-F238E27FC236}">
                            <a16:creationId xmlns:a16="http://schemas.microsoft.com/office/drawing/2014/main" id="{094C2609-AF37-94CA-AA88-CB0EFB1E9AFF}"/>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2" name="Group 1191">
                      <a:extLst>
                        <a:ext uri="{FF2B5EF4-FFF2-40B4-BE49-F238E27FC236}">
                          <a16:creationId xmlns:a16="http://schemas.microsoft.com/office/drawing/2014/main" id="{05854873-CEEA-A750-8DC7-CA13BD689DE2}"/>
                        </a:ext>
                      </a:extLst>
                    </p:cNvPr>
                    <p:cNvGrpSpPr/>
                    <p:nvPr/>
                  </p:nvGrpSpPr>
                  <p:grpSpPr>
                    <a:xfrm rot="10800000">
                      <a:off x="2481305" y="1190873"/>
                      <a:ext cx="981627" cy="914400"/>
                      <a:chOff x="1032944" y="802179"/>
                      <a:chExt cx="1080957" cy="914400"/>
                    </a:xfrm>
                    <a:grpFill/>
                  </p:grpSpPr>
                  <p:pic>
                    <p:nvPicPr>
                      <p:cNvPr id="1201" name="Graphic 1200" descr="Marker with solid fill">
                        <a:extLst>
                          <a:ext uri="{FF2B5EF4-FFF2-40B4-BE49-F238E27FC236}">
                            <a16:creationId xmlns:a16="http://schemas.microsoft.com/office/drawing/2014/main" id="{7CD094CC-A8F1-C9D4-ED4C-E940E8FF45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1202" name="Oval 1201">
                        <a:extLst>
                          <a:ext uri="{FF2B5EF4-FFF2-40B4-BE49-F238E27FC236}">
                            <a16:creationId xmlns:a16="http://schemas.microsoft.com/office/drawing/2014/main" id="{5856FE2B-C885-72D9-F0BF-32151088C609}"/>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3" name="Rectangle 1202">
                        <a:extLst>
                          <a:ext uri="{FF2B5EF4-FFF2-40B4-BE49-F238E27FC236}">
                            <a16:creationId xmlns:a16="http://schemas.microsoft.com/office/drawing/2014/main" id="{F3D90ED9-7E27-A7D5-FD03-470531CF5B7A}"/>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3" name="Group 1192">
                      <a:extLst>
                        <a:ext uri="{FF2B5EF4-FFF2-40B4-BE49-F238E27FC236}">
                          <a16:creationId xmlns:a16="http://schemas.microsoft.com/office/drawing/2014/main" id="{C98A4DAA-838D-53CF-C80C-2D45F6C8E626}"/>
                        </a:ext>
                      </a:extLst>
                    </p:cNvPr>
                    <p:cNvGrpSpPr/>
                    <p:nvPr/>
                  </p:nvGrpSpPr>
                  <p:grpSpPr>
                    <a:xfrm>
                      <a:off x="1723447" y="1639603"/>
                      <a:ext cx="914400" cy="914400"/>
                      <a:chOff x="1113987" y="802179"/>
                      <a:chExt cx="914400" cy="914400"/>
                    </a:xfrm>
                    <a:grpFill/>
                  </p:grpSpPr>
                  <p:pic>
                    <p:nvPicPr>
                      <p:cNvPr id="1198" name="Graphic 1197" descr="Marker with solid fill">
                        <a:extLst>
                          <a:ext uri="{FF2B5EF4-FFF2-40B4-BE49-F238E27FC236}">
                            <a16:creationId xmlns:a16="http://schemas.microsoft.com/office/drawing/2014/main" id="{1AAC56A2-0373-DDFB-3886-4EE056F081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1199" name="Oval 1198">
                        <a:extLst>
                          <a:ext uri="{FF2B5EF4-FFF2-40B4-BE49-F238E27FC236}">
                            <a16:creationId xmlns:a16="http://schemas.microsoft.com/office/drawing/2014/main" id="{42707908-9C59-D404-2757-67EDAE3C05CB}"/>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0" name="Rectangle 1199">
                        <a:extLst>
                          <a:ext uri="{FF2B5EF4-FFF2-40B4-BE49-F238E27FC236}">
                            <a16:creationId xmlns:a16="http://schemas.microsoft.com/office/drawing/2014/main" id="{BF58C84F-96BA-5D5E-3926-17A011654558}"/>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4" name="Group 1193">
                      <a:extLst>
                        <a:ext uri="{FF2B5EF4-FFF2-40B4-BE49-F238E27FC236}">
                          <a16:creationId xmlns:a16="http://schemas.microsoft.com/office/drawing/2014/main" id="{2BAE0FAA-0227-F23B-C415-F6593F543A94}"/>
                        </a:ext>
                      </a:extLst>
                    </p:cNvPr>
                    <p:cNvGrpSpPr/>
                    <p:nvPr/>
                  </p:nvGrpSpPr>
                  <p:grpSpPr>
                    <a:xfrm rot="10800000">
                      <a:off x="2370110" y="1638333"/>
                      <a:ext cx="830375" cy="914400"/>
                      <a:chOff x="1009908" y="802199"/>
                      <a:chExt cx="914400" cy="914400"/>
                    </a:xfrm>
                    <a:grpFill/>
                  </p:grpSpPr>
                  <p:pic>
                    <p:nvPicPr>
                      <p:cNvPr id="1195" name="Graphic 1194" descr="Marker with solid fill">
                        <a:extLst>
                          <a:ext uri="{FF2B5EF4-FFF2-40B4-BE49-F238E27FC236}">
                            <a16:creationId xmlns:a16="http://schemas.microsoft.com/office/drawing/2014/main" id="{4CC7987C-7040-9FD8-B75B-B227C93374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1196" name="Oval 1195">
                        <a:extLst>
                          <a:ext uri="{FF2B5EF4-FFF2-40B4-BE49-F238E27FC236}">
                            <a16:creationId xmlns:a16="http://schemas.microsoft.com/office/drawing/2014/main" id="{86D7F7C7-D36D-99A9-361F-E2D067674263}"/>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7" name="Rectangle 1196">
                        <a:extLst>
                          <a:ext uri="{FF2B5EF4-FFF2-40B4-BE49-F238E27FC236}">
                            <a16:creationId xmlns:a16="http://schemas.microsoft.com/office/drawing/2014/main" id="{8B307568-4257-309B-21CF-C0AC30D85E3E}"/>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1079" name="Group 1078">
                <a:extLst>
                  <a:ext uri="{FF2B5EF4-FFF2-40B4-BE49-F238E27FC236}">
                    <a16:creationId xmlns:a16="http://schemas.microsoft.com/office/drawing/2014/main" id="{4D1057DD-891E-9206-B59E-54B9AFD025E9}"/>
                  </a:ext>
                </a:extLst>
              </p:cNvPr>
              <p:cNvGrpSpPr/>
              <p:nvPr/>
            </p:nvGrpSpPr>
            <p:grpSpPr>
              <a:xfrm>
                <a:off x="1061858" y="4591182"/>
                <a:ext cx="2832842" cy="5041546"/>
                <a:chOff x="1066800" y="-91462"/>
                <a:chExt cx="2832842" cy="5041546"/>
              </a:xfrm>
              <a:grpFill/>
            </p:grpSpPr>
            <p:grpSp>
              <p:nvGrpSpPr>
                <p:cNvPr id="1080" name="Group 1079">
                  <a:extLst>
                    <a:ext uri="{FF2B5EF4-FFF2-40B4-BE49-F238E27FC236}">
                      <a16:creationId xmlns:a16="http://schemas.microsoft.com/office/drawing/2014/main" id="{95DE1198-71E3-9C08-8F2B-8475931D6200}"/>
                    </a:ext>
                  </a:extLst>
                </p:cNvPr>
                <p:cNvGrpSpPr/>
                <p:nvPr/>
              </p:nvGrpSpPr>
              <p:grpSpPr>
                <a:xfrm>
                  <a:off x="1066800" y="-91462"/>
                  <a:ext cx="2830137" cy="2701682"/>
                  <a:chOff x="1066800" y="-91462"/>
                  <a:chExt cx="2830137" cy="2701682"/>
                </a:xfrm>
                <a:grpFill/>
              </p:grpSpPr>
              <p:grpSp>
                <p:nvGrpSpPr>
                  <p:cNvPr id="1133" name="Group 1132">
                    <a:extLst>
                      <a:ext uri="{FF2B5EF4-FFF2-40B4-BE49-F238E27FC236}">
                        <a16:creationId xmlns:a16="http://schemas.microsoft.com/office/drawing/2014/main" id="{632DF241-6912-A880-F0EF-007B8BA7A5F6}"/>
                      </a:ext>
                    </a:extLst>
                  </p:cNvPr>
                  <p:cNvGrpSpPr/>
                  <p:nvPr/>
                </p:nvGrpSpPr>
                <p:grpSpPr>
                  <a:xfrm>
                    <a:off x="1066800" y="802179"/>
                    <a:ext cx="2819400" cy="1808041"/>
                    <a:chOff x="1066800" y="802179"/>
                    <a:chExt cx="2819400" cy="1808041"/>
                  </a:xfrm>
                  <a:grpFill/>
                </p:grpSpPr>
                <p:grpSp>
                  <p:nvGrpSpPr>
                    <p:cNvPr id="1160" name="Group 1159">
                      <a:extLst>
                        <a:ext uri="{FF2B5EF4-FFF2-40B4-BE49-F238E27FC236}">
                          <a16:creationId xmlns:a16="http://schemas.microsoft.com/office/drawing/2014/main" id="{A6D39DBF-CFB4-76D1-C80F-A4C1A556A37B}"/>
                        </a:ext>
                      </a:extLst>
                    </p:cNvPr>
                    <p:cNvGrpSpPr/>
                    <p:nvPr/>
                  </p:nvGrpSpPr>
                  <p:grpSpPr>
                    <a:xfrm>
                      <a:off x="1066800" y="802179"/>
                      <a:ext cx="1409700" cy="914400"/>
                      <a:chOff x="1066800" y="802179"/>
                      <a:chExt cx="1409700" cy="914400"/>
                    </a:xfrm>
                    <a:grpFill/>
                  </p:grpSpPr>
                  <p:pic>
                    <p:nvPicPr>
                      <p:cNvPr id="1182" name="Graphic 1181" descr="Marker with solid fill">
                        <a:extLst>
                          <a:ext uri="{FF2B5EF4-FFF2-40B4-BE49-F238E27FC236}">
                            <a16:creationId xmlns:a16="http://schemas.microsoft.com/office/drawing/2014/main" id="{92067E21-5EA6-4D03-4A68-98B5423DF7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83" name="Oval 1182">
                        <a:extLst>
                          <a:ext uri="{FF2B5EF4-FFF2-40B4-BE49-F238E27FC236}">
                            <a16:creationId xmlns:a16="http://schemas.microsoft.com/office/drawing/2014/main" id="{8A44A640-EF87-756F-BC4D-C494E8ABB48A}"/>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4" name="Rectangle 1183">
                        <a:extLst>
                          <a:ext uri="{FF2B5EF4-FFF2-40B4-BE49-F238E27FC236}">
                            <a16:creationId xmlns:a16="http://schemas.microsoft.com/office/drawing/2014/main" id="{18858766-5C23-9D5E-B8D8-4126BA806DDC}"/>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1" name="Group 1160">
                      <a:extLst>
                        <a:ext uri="{FF2B5EF4-FFF2-40B4-BE49-F238E27FC236}">
                          <a16:creationId xmlns:a16="http://schemas.microsoft.com/office/drawing/2014/main" id="{2E17969E-8305-AD94-641D-6907049A665D}"/>
                        </a:ext>
                      </a:extLst>
                    </p:cNvPr>
                    <p:cNvGrpSpPr/>
                    <p:nvPr/>
                  </p:nvGrpSpPr>
                  <p:grpSpPr>
                    <a:xfrm rot="10800000">
                      <a:off x="2476500" y="802179"/>
                      <a:ext cx="1409700" cy="914400"/>
                      <a:chOff x="1066800" y="802179"/>
                      <a:chExt cx="1409700" cy="914400"/>
                    </a:xfrm>
                    <a:grpFill/>
                  </p:grpSpPr>
                  <p:pic>
                    <p:nvPicPr>
                      <p:cNvPr id="1179" name="Graphic 1178" descr="Marker with solid fill">
                        <a:extLst>
                          <a:ext uri="{FF2B5EF4-FFF2-40B4-BE49-F238E27FC236}">
                            <a16:creationId xmlns:a16="http://schemas.microsoft.com/office/drawing/2014/main" id="{AE18FBBC-B514-207F-BA9E-5170986C62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80" name="Oval 1179">
                        <a:extLst>
                          <a:ext uri="{FF2B5EF4-FFF2-40B4-BE49-F238E27FC236}">
                            <a16:creationId xmlns:a16="http://schemas.microsoft.com/office/drawing/2014/main" id="{3BDDE0CB-9A5E-5C0D-7F08-CF64FE977D56}"/>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 name="Rectangle 1180">
                        <a:extLst>
                          <a:ext uri="{FF2B5EF4-FFF2-40B4-BE49-F238E27FC236}">
                            <a16:creationId xmlns:a16="http://schemas.microsoft.com/office/drawing/2014/main" id="{A42417C7-CA1B-5AF7-B29B-B457F67FC916}"/>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2" name="Group 1161">
                      <a:extLst>
                        <a:ext uri="{FF2B5EF4-FFF2-40B4-BE49-F238E27FC236}">
                          <a16:creationId xmlns:a16="http://schemas.microsoft.com/office/drawing/2014/main" id="{9B230E4A-DB3A-15D0-CE33-D84A2ABB450F}"/>
                        </a:ext>
                      </a:extLst>
                    </p:cNvPr>
                    <p:cNvGrpSpPr/>
                    <p:nvPr/>
                  </p:nvGrpSpPr>
                  <p:grpSpPr>
                    <a:xfrm>
                      <a:off x="1443052" y="1190873"/>
                      <a:ext cx="1043940" cy="914400"/>
                      <a:chOff x="1102752" y="802179"/>
                      <a:chExt cx="1043940" cy="914400"/>
                    </a:xfrm>
                    <a:grpFill/>
                  </p:grpSpPr>
                  <p:pic>
                    <p:nvPicPr>
                      <p:cNvPr id="1176" name="Graphic 1175" descr="Marker with solid fill">
                        <a:extLst>
                          <a:ext uri="{FF2B5EF4-FFF2-40B4-BE49-F238E27FC236}">
                            <a16:creationId xmlns:a16="http://schemas.microsoft.com/office/drawing/2014/main" id="{B943D063-8A3E-CE88-E967-9A6565AE93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1177" name="Oval 1176">
                        <a:extLst>
                          <a:ext uri="{FF2B5EF4-FFF2-40B4-BE49-F238E27FC236}">
                            <a16:creationId xmlns:a16="http://schemas.microsoft.com/office/drawing/2014/main" id="{DAEE4CB2-8902-EAEB-D7C5-73C7AA0AE2C7}"/>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8" name="Rectangle 1177">
                        <a:extLst>
                          <a:ext uri="{FF2B5EF4-FFF2-40B4-BE49-F238E27FC236}">
                            <a16:creationId xmlns:a16="http://schemas.microsoft.com/office/drawing/2014/main" id="{31E00553-E24A-1677-3DF8-5021FDC25578}"/>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3" name="Group 1162">
                      <a:extLst>
                        <a:ext uri="{FF2B5EF4-FFF2-40B4-BE49-F238E27FC236}">
                          <a16:creationId xmlns:a16="http://schemas.microsoft.com/office/drawing/2014/main" id="{8BDED717-0EF4-E9A9-3756-FCE339C44F77}"/>
                        </a:ext>
                      </a:extLst>
                    </p:cNvPr>
                    <p:cNvGrpSpPr/>
                    <p:nvPr/>
                  </p:nvGrpSpPr>
                  <p:grpSpPr>
                    <a:xfrm rot="10800000">
                      <a:off x="2486673" y="1190883"/>
                      <a:ext cx="981622" cy="914400"/>
                      <a:chOff x="1027029" y="802169"/>
                      <a:chExt cx="1080952" cy="914400"/>
                    </a:xfrm>
                    <a:grpFill/>
                  </p:grpSpPr>
                  <p:pic>
                    <p:nvPicPr>
                      <p:cNvPr id="1173" name="Graphic 1172" descr="Marker with solid fill">
                        <a:extLst>
                          <a:ext uri="{FF2B5EF4-FFF2-40B4-BE49-F238E27FC236}">
                            <a16:creationId xmlns:a16="http://schemas.microsoft.com/office/drawing/2014/main" id="{31B565B4-1B80-DF4D-A6AC-7CCCD71BBD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1174" name="Oval 1173">
                        <a:extLst>
                          <a:ext uri="{FF2B5EF4-FFF2-40B4-BE49-F238E27FC236}">
                            <a16:creationId xmlns:a16="http://schemas.microsoft.com/office/drawing/2014/main" id="{8A74A885-D227-43A0-CAC1-53CC1A4978E3}"/>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Rectangle 1174">
                        <a:extLst>
                          <a:ext uri="{FF2B5EF4-FFF2-40B4-BE49-F238E27FC236}">
                            <a16:creationId xmlns:a16="http://schemas.microsoft.com/office/drawing/2014/main" id="{94FB034C-BACD-48E1-1F1B-1A20ADA6AD59}"/>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4" name="Group 1163">
                      <a:extLst>
                        <a:ext uri="{FF2B5EF4-FFF2-40B4-BE49-F238E27FC236}">
                          <a16:creationId xmlns:a16="http://schemas.microsoft.com/office/drawing/2014/main" id="{984B7DD0-770D-05C5-8C5C-E42481F3F7B3}"/>
                        </a:ext>
                      </a:extLst>
                    </p:cNvPr>
                    <p:cNvGrpSpPr/>
                    <p:nvPr/>
                  </p:nvGrpSpPr>
                  <p:grpSpPr>
                    <a:xfrm>
                      <a:off x="1717365" y="1639603"/>
                      <a:ext cx="914400" cy="914400"/>
                      <a:chOff x="1107905" y="802179"/>
                      <a:chExt cx="914400" cy="914400"/>
                    </a:xfrm>
                    <a:grpFill/>
                  </p:grpSpPr>
                  <p:pic>
                    <p:nvPicPr>
                      <p:cNvPr id="1170" name="Graphic 1169" descr="Marker with solid fill">
                        <a:extLst>
                          <a:ext uri="{FF2B5EF4-FFF2-40B4-BE49-F238E27FC236}">
                            <a16:creationId xmlns:a16="http://schemas.microsoft.com/office/drawing/2014/main" id="{DD9BFD01-332E-B5B3-9EA3-CE2D9AF20A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1171" name="Oval 1170">
                        <a:extLst>
                          <a:ext uri="{FF2B5EF4-FFF2-40B4-BE49-F238E27FC236}">
                            <a16:creationId xmlns:a16="http://schemas.microsoft.com/office/drawing/2014/main" id="{4BAFA50D-72FB-01F3-2F91-51FDB1EE9664}"/>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Rectangle 1171">
                        <a:extLst>
                          <a:ext uri="{FF2B5EF4-FFF2-40B4-BE49-F238E27FC236}">
                            <a16:creationId xmlns:a16="http://schemas.microsoft.com/office/drawing/2014/main" id="{D83E0B71-7BAB-F894-8401-95A1C04DCEC4}"/>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5" name="Group 1164">
                      <a:extLst>
                        <a:ext uri="{FF2B5EF4-FFF2-40B4-BE49-F238E27FC236}">
                          <a16:creationId xmlns:a16="http://schemas.microsoft.com/office/drawing/2014/main" id="{C069C057-0B4F-F10A-E991-A2C81B3883BC}"/>
                        </a:ext>
                      </a:extLst>
                    </p:cNvPr>
                    <p:cNvGrpSpPr/>
                    <p:nvPr/>
                  </p:nvGrpSpPr>
                  <p:grpSpPr>
                    <a:xfrm rot="10800000">
                      <a:off x="2365105" y="1638353"/>
                      <a:ext cx="830375" cy="914400"/>
                      <a:chOff x="1015421" y="802179"/>
                      <a:chExt cx="914400" cy="914400"/>
                    </a:xfrm>
                    <a:grpFill/>
                  </p:grpSpPr>
                  <p:pic>
                    <p:nvPicPr>
                      <p:cNvPr id="1167" name="Graphic 1166" descr="Marker with solid fill">
                        <a:extLst>
                          <a:ext uri="{FF2B5EF4-FFF2-40B4-BE49-F238E27FC236}">
                            <a16:creationId xmlns:a16="http://schemas.microsoft.com/office/drawing/2014/main" id="{FA398EFE-1014-E31B-CB6A-41743B0668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1168" name="Oval 1167">
                        <a:extLst>
                          <a:ext uri="{FF2B5EF4-FFF2-40B4-BE49-F238E27FC236}">
                            <a16:creationId xmlns:a16="http://schemas.microsoft.com/office/drawing/2014/main" id="{FC76D3E4-47E7-6EF6-2C50-E6C61C331D06}"/>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Rectangle 1168">
                        <a:extLst>
                          <a:ext uri="{FF2B5EF4-FFF2-40B4-BE49-F238E27FC236}">
                            <a16:creationId xmlns:a16="http://schemas.microsoft.com/office/drawing/2014/main" id="{59ADA486-B1C4-27D3-5038-A8726B6608C9}"/>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66" name="Oval 1165">
                      <a:extLst>
                        <a:ext uri="{FF2B5EF4-FFF2-40B4-BE49-F238E27FC236}">
                          <a16:creationId xmlns:a16="http://schemas.microsoft.com/office/drawing/2014/main" id="{8A77B497-1318-C12D-DD8E-8691BBED280B}"/>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4" name="Group 1133">
                    <a:extLst>
                      <a:ext uri="{FF2B5EF4-FFF2-40B4-BE49-F238E27FC236}">
                        <a16:creationId xmlns:a16="http://schemas.microsoft.com/office/drawing/2014/main" id="{BBB9BC34-6751-9FF7-275C-BCC8D751D609}"/>
                      </a:ext>
                    </a:extLst>
                  </p:cNvPr>
                  <p:cNvGrpSpPr/>
                  <p:nvPr/>
                </p:nvGrpSpPr>
                <p:grpSpPr>
                  <a:xfrm rot="10800000">
                    <a:off x="1077537" y="-91462"/>
                    <a:ext cx="2819400" cy="1808041"/>
                    <a:chOff x="1066800" y="802179"/>
                    <a:chExt cx="2819400" cy="1808041"/>
                  </a:xfrm>
                  <a:grpFill/>
                </p:grpSpPr>
                <p:grpSp>
                  <p:nvGrpSpPr>
                    <p:cNvPr id="1135" name="Group 1134">
                      <a:extLst>
                        <a:ext uri="{FF2B5EF4-FFF2-40B4-BE49-F238E27FC236}">
                          <a16:creationId xmlns:a16="http://schemas.microsoft.com/office/drawing/2014/main" id="{C65C7F2B-DD38-43A9-B0DA-32BFBF35A84B}"/>
                        </a:ext>
                      </a:extLst>
                    </p:cNvPr>
                    <p:cNvGrpSpPr/>
                    <p:nvPr/>
                  </p:nvGrpSpPr>
                  <p:grpSpPr>
                    <a:xfrm>
                      <a:off x="1066800" y="802179"/>
                      <a:ext cx="1409700" cy="914400"/>
                      <a:chOff x="1066800" y="802179"/>
                      <a:chExt cx="1409700" cy="914400"/>
                    </a:xfrm>
                    <a:grpFill/>
                  </p:grpSpPr>
                  <p:pic>
                    <p:nvPicPr>
                      <p:cNvPr id="1157" name="Graphic 1156" descr="Marker with solid fill">
                        <a:extLst>
                          <a:ext uri="{FF2B5EF4-FFF2-40B4-BE49-F238E27FC236}">
                            <a16:creationId xmlns:a16="http://schemas.microsoft.com/office/drawing/2014/main" id="{820B2974-6723-739B-17D2-567815394D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58" name="Oval 1157">
                        <a:extLst>
                          <a:ext uri="{FF2B5EF4-FFF2-40B4-BE49-F238E27FC236}">
                            <a16:creationId xmlns:a16="http://schemas.microsoft.com/office/drawing/2014/main" id="{59A9A801-A13C-8324-A037-9A69DE5A91D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9" name="Rectangle 1158">
                        <a:extLst>
                          <a:ext uri="{FF2B5EF4-FFF2-40B4-BE49-F238E27FC236}">
                            <a16:creationId xmlns:a16="http://schemas.microsoft.com/office/drawing/2014/main" id="{636360F5-D831-6795-5521-D07EF0A88FA8}"/>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6" name="Group 1135">
                      <a:extLst>
                        <a:ext uri="{FF2B5EF4-FFF2-40B4-BE49-F238E27FC236}">
                          <a16:creationId xmlns:a16="http://schemas.microsoft.com/office/drawing/2014/main" id="{2E6FF085-68F6-4918-5B64-6E8AB0BEE224}"/>
                        </a:ext>
                      </a:extLst>
                    </p:cNvPr>
                    <p:cNvGrpSpPr/>
                    <p:nvPr/>
                  </p:nvGrpSpPr>
                  <p:grpSpPr>
                    <a:xfrm rot="10800000">
                      <a:off x="2476500" y="802179"/>
                      <a:ext cx="1409700" cy="914400"/>
                      <a:chOff x="1066800" y="802179"/>
                      <a:chExt cx="1409700" cy="914400"/>
                    </a:xfrm>
                    <a:grpFill/>
                  </p:grpSpPr>
                  <p:pic>
                    <p:nvPicPr>
                      <p:cNvPr id="1154" name="Graphic 1153" descr="Marker with solid fill">
                        <a:extLst>
                          <a:ext uri="{FF2B5EF4-FFF2-40B4-BE49-F238E27FC236}">
                            <a16:creationId xmlns:a16="http://schemas.microsoft.com/office/drawing/2014/main" id="{317DB65A-7768-F6FE-D641-EE41CCCB17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55" name="Oval 1154">
                        <a:extLst>
                          <a:ext uri="{FF2B5EF4-FFF2-40B4-BE49-F238E27FC236}">
                            <a16:creationId xmlns:a16="http://schemas.microsoft.com/office/drawing/2014/main" id="{EBBFA70E-5521-A73A-CF09-D92E8AC35894}"/>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Rectangle 1155">
                        <a:extLst>
                          <a:ext uri="{FF2B5EF4-FFF2-40B4-BE49-F238E27FC236}">
                            <a16:creationId xmlns:a16="http://schemas.microsoft.com/office/drawing/2014/main" id="{1F3CCA3A-B6BF-3701-312C-AF8C7CEECD40}"/>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7" name="Group 1136">
                      <a:extLst>
                        <a:ext uri="{FF2B5EF4-FFF2-40B4-BE49-F238E27FC236}">
                          <a16:creationId xmlns:a16="http://schemas.microsoft.com/office/drawing/2014/main" id="{28E9009E-2CD4-D5F3-E71F-39F69BAADC78}"/>
                        </a:ext>
                      </a:extLst>
                    </p:cNvPr>
                    <p:cNvGrpSpPr/>
                    <p:nvPr/>
                  </p:nvGrpSpPr>
                  <p:grpSpPr>
                    <a:xfrm>
                      <a:off x="1438558" y="1190873"/>
                      <a:ext cx="1043940" cy="914400"/>
                      <a:chOff x="1098258" y="802179"/>
                      <a:chExt cx="1043940" cy="914400"/>
                    </a:xfrm>
                    <a:grpFill/>
                  </p:grpSpPr>
                  <p:pic>
                    <p:nvPicPr>
                      <p:cNvPr id="1151" name="Graphic 1150" descr="Marker with solid fill">
                        <a:extLst>
                          <a:ext uri="{FF2B5EF4-FFF2-40B4-BE49-F238E27FC236}">
                            <a16:creationId xmlns:a16="http://schemas.microsoft.com/office/drawing/2014/main" id="{4C6819AE-7996-3AA1-F5C9-C967AC1888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1152" name="Oval 1151">
                        <a:extLst>
                          <a:ext uri="{FF2B5EF4-FFF2-40B4-BE49-F238E27FC236}">
                            <a16:creationId xmlns:a16="http://schemas.microsoft.com/office/drawing/2014/main" id="{92528C79-AE51-FE32-1256-8BF3E5D733B0}"/>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Rectangle 1152">
                        <a:extLst>
                          <a:ext uri="{FF2B5EF4-FFF2-40B4-BE49-F238E27FC236}">
                            <a16:creationId xmlns:a16="http://schemas.microsoft.com/office/drawing/2014/main" id="{0B14706C-9F66-A6F1-DCFD-078F58369441}"/>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8" name="Group 1137">
                      <a:extLst>
                        <a:ext uri="{FF2B5EF4-FFF2-40B4-BE49-F238E27FC236}">
                          <a16:creationId xmlns:a16="http://schemas.microsoft.com/office/drawing/2014/main" id="{8199752C-3CFB-3EEB-ED41-C86CF2EDF795}"/>
                        </a:ext>
                      </a:extLst>
                    </p:cNvPr>
                    <p:cNvGrpSpPr/>
                    <p:nvPr/>
                  </p:nvGrpSpPr>
                  <p:grpSpPr>
                    <a:xfrm rot="10800000">
                      <a:off x="2481305" y="1190873"/>
                      <a:ext cx="981627" cy="914400"/>
                      <a:chOff x="1032944" y="802179"/>
                      <a:chExt cx="1080957" cy="914400"/>
                    </a:xfrm>
                    <a:grpFill/>
                  </p:grpSpPr>
                  <p:pic>
                    <p:nvPicPr>
                      <p:cNvPr id="1148" name="Graphic 1147" descr="Marker with solid fill">
                        <a:extLst>
                          <a:ext uri="{FF2B5EF4-FFF2-40B4-BE49-F238E27FC236}">
                            <a16:creationId xmlns:a16="http://schemas.microsoft.com/office/drawing/2014/main" id="{23117B11-15FC-8528-CCD9-D4205A5E04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1149" name="Oval 1148">
                        <a:extLst>
                          <a:ext uri="{FF2B5EF4-FFF2-40B4-BE49-F238E27FC236}">
                            <a16:creationId xmlns:a16="http://schemas.microsoft.com/office/drawing/2014/main" id="{CC25AAD4-3449-F08B-4208-EEEF80FA6FAA}"/>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0" name="Rectangle 1149">
                        <a:extLst>
                          <a:ext uri="{FF2B5EF4-FFF2-40B4-BE49-F238E27FC236}">
                            <a16:creationId xmlns:a16="http://schemas.microsoft.com/office/drawing/2014/main" id="{91AE7941-885F-A455-C8F5-4FFB847C52D9}"/>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9" name="Group 1138">
                      <a:extLst>
                        <a:ext uri="{FF2B5EF4-FFF2-40B4-BE49-F238E27FC236}">
                          <a16:creationId xmlns:a16="http://schemas.microsoft.com/office/drawing/2014/main" id="{1169E6D6-F5F6-2C79-B2BC-79222B7A023C}"/>
                        </a:ext>
                      </a:extLst>
                    </p:cNvPr>
                    <p:cNvGrpSpPr/>
                    <p:nvPr/>
                  </p:nvGrpSpPr>
                  <p:grpSpPr>
                    <a:xfrm>
                      <a:off x="1723447" y="1639603"/>
                      <a:ext cx="914400" cy="914400"/>
                      <a:chOff x="1113987" y="802179"/>
                      <a:chExt cx="914400" cy="914400"/>
                    </a:xfrm>
                    <a:grpFill/>
                  </p:grpSpPr>
                  <p:pic>
                    <p:nvPicPr>
                      <p:cNvPr id="1145" name="Graphic 1144" descr="Marker with solid fill">
                        <a:extLst>
                          <a:ext uri="{FF2B5EF4-FFF2-40B4-BE49-F238E27FC236}">
                            <a16:creationId xmlns:a16="http://schemas.microsoft.com/office/drawing/2014/main" id="{08FDB2D0-E9D3-B1EA-CFD8-B20E30232A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1146" name="Oval 1145">
                        <a:extLst>
                          <a:ext uri="{FF2B5EF4-FFF2-40B4-BE49-F238E27FC236}">
                            <a16:creationId xmlns:a16="http://schemas.microsoft.com/office/drawing/2014/main" id="{000F1E0A-F172-EFA4-4323-37939CE53E55}"/>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Rectangle 1146">
                        <a:extLst>
                          <a:ext uri="{FF2B5EF4-FFF2-40B4-BE49-F238E27FC236}">
                            <a16:creationId xmlns:a16="http://schemas.microsoft.com/office/drawing/2014/main" id="{6F6635A2-EF50-E73E-F547-545441DAB202}"/>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0" name="Group 1139">
                      <a:extLst>
                        <a:ext uri="{FF2B5EF4-FFF2-40B4-BE49-F238E27FC236}">
                          <a16:creationId xmlns:a16="http://schemas.microsoft.com/office/drawing/2014/main" id="{15D2BF33-A11E-F6EE-7F8E-6162D40BC7B2}"/>
                        </a:ext>
                      </a:extLst>
                    </p:cNvPr>
                    <p:cNvGrpSpPr/>
                    <p:nvPr/>
                  </p:nvGrpSpPr>
                  <p:grpSpPr>
                    <a:xfrm rot="10800000">
                      <a:off x="2370110" y="1638333"/>
                      <a:ext cx="830375" cy="914400"/>
                      <a:chOff x="1009908" y="802199"/>
                      <a:chExt cx="914400" cy="914400"/>
                    </a:xfrm>
                    <a:grpFill/>
                  </p:grpSpPr>
                  <p:pic>
                    <p:nvPicPr>
                      <p:cNvPr id="1142" name="Graphic 1141" descr="Marker with solid fill">
                        <a:extLst>
                          <a:ext uri="{FF2B5EF4-FFF2-40B4-BE49-F238E27FC236}">
                            <a16:creationId xmlns:a16="http://schemas.microsoft.com/office/drawing/2014/main" id="{C122C3D1-AC6B-88F1-EB18-0CB0E863EC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1143" name="Oval 1142">
                        <a:extLst>
                          <a:ext uri="{FF2B5EF4-FFF2-40B4-BE49-F238E27FC236}">
                            <a16:creationId xmlns:a16="http://schemas.microsoft.com/office/drawing/2014/main" id="{139E87F8-AB20-33D2-CF14-D4F8EBF99108}"/>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Rectangle 1143">
                        <a:extLst>
                          <a:ext uri="{FF2B5EF4-FFF2-40B4-BE49-F238E27FC236}">
                            <a16:creationId xmlns:a16="http://schemas.microsoft.com/office/drawing/2014/main" id="{25996577-7904-7528-CF97-B65B6100D50A}"/>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41" name="Oval 1140">
                      <a:extLst>
                        <a:ext uri="{FF2B5EF4-FFF2-40B4-BE49-F238E27FC236}">
                          <a16:creationId xmlns:a16="http://schemas.microsoft.com/office/drawing/2014/main" id="{E259C1AD-A73F-BD37-9A27-387E25F00689}"/>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81" name="Group 1080">
                  <a:extLst>
                    <a:ext uri="{FF2B5EF4-FFF2-40B4-BE49-F238E27FC236}">
                      <a16:creationId xmlns:a16="http://schemas.microsoft.com/office/drawing/2014/main" id="{32989C55-9CA3-4A45-39E8-132DDE4EED1E}"/>
                    </a:ext>
                  </a:extLst>
                </p:cNvPr>
                <p:cNvGrpSpPr/>
                <p:nvPr/>
              </p:nvGrpSpPr>
              <p:grpSpPr>
                <a:xfrm flipH="1">
                  <a:off x="1069505" y="2304619"/>
                  <a:ext cx="2830137" cy="2645465"/>
                  <a:chOff x="1066800" y="-35245"/>
                  <a:chExt cx="2830137" cy="2645465"/>
                </a:xfrm>
                <a:grpFill/>
              </p:grpSpPr>
              <p:grpSp>
                <p:nvGrpSpPr>
                  <p:cNvPr id="1082" name="Group 1081">
                    <a:extLst>
                      <a:ext uri="{FF2B5EF4-FFF2-40B4-BE49-F238E27FC236}">
                        <a16:creationId xmlns:a16="http://schemas.microsoft.com/office/drawing/2014/main" id="{3078C63F-374B-15FF-8420-DD69FC13B6C6}"/>
                      </a:ext>
                    </a:extLst>
                  </p:cNvPr>
                  <p:cNvGrpSpPr/>
                  <p:nvPr/>
                </p:nvGrpSpPr>
                <p:grpSpPr>
                  <a:xfrm>
                    <a:off x="1066800" y="802179"/>
                    <a:ext cx="2819400" cy="1808041"/>
                    <a:chOff x="1066800" y="802179"/>
                    <a:chExt cx="2819400" cy="1808041"/>
                  </a:xfrm>
                  <a:grpFill/>
                </p:grpSpPr>
                <p:grpSp>
                  <p:nvGrpSpPr>
                    <p:cNvPr id="1108" name="Group 1107">
                      <a:extLst>
                        <a:ext uri="{FF2B5EF4-FFF2-40B4-BE49-F238E27FC236}">
                          <a16:creationId xmlns:a16="http://schemas.microsoft.com/office/drawing/2014/main" id="{2125D6DA-7BB0-E66D-6BBB-E72FA65E7565}"/>
                        </a:ext>
                      </a:extLst>
                    </p:cNvPr>
                    <p:cNvGrpSpPr/>
                    <p:nvPr/>
                  </p:nvGrpSpPr>
                  <p:grpSpPr>
                    <a:xfrm>
                      <a:off x="1066800" y="802179"/>
                      <a:ext cx="1409700" cy="914400"/>
                      <a:chOff x="1066800" y="802179"/>
                      <a:chExt cx="1409700" cy="914400"/>
                    </a:xfrm>
                    <a:grpFill/>
                  </p:grpSpPr>
                  <p:pic>
                    <p:nvPicPr>
                      <p:cNvPr id="1130" name="Graphic 1129" descr="Marker with solid fill">
                        <a:extLst>
                          <a:ext uri="{FF2B5EF4-FFF2-40B4-BE49-F238E27FC236}">
                            <a16:creationId xmlns:a16="http://schemas.microsoft.com/office/drawing/2014/main" id="{34D93809-0C8D-600F-7F3E-070D44EB6A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31" name="Oval 1130">
                        <a:extLst>
                          <a:ext uri="{FF2B5EF4-FFF2-40B4-BE49-F238E27FC236}">
                            <a16:creationId xmlns:a16="http://schemas.microsoft.com/office/drawing/2014/main" id="{AA24C2A9-B1BE-D74C-D5BC-A2A3926E071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2" name="Rectangle 1131">
                        <a:extLst>
                          <a:ext uri="{FF2B5EF4-FFF2-40B4-BE49-F238E27FC236}">
                            <a16:creationId xmlns:a16="http://schemas.microsoft.com/office/drawing/2014/main" id="{A7D98137-8E80-2C1F-E024-6C0A571492EC}"/>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9" name="Group 1108">
                      <a:extLst>
                        <a:ext uri="{FF2B5EF4-FFF2-40B4-BE49-F238E27FC236}">
                          <a16:creationId xmlns:a16="http://schemas.microsoft.com/office/drawing/2014/main" id="{3DF953DA-72D5-C921-C8C7-61D5BF09C058}"/>
                        </a:ext>
                      </a:extLst>
                    </p:cNvPr>
                    <p:cNvGrpSpPr/>
                    <p:nvPr/>
                  </p:nvGrpSpPr>
                  <p:grpSpPr>
                    <a:xfrm rot="10800000">
                      <a:off x="2476500" y="802179"/>
                      <a:ext cx="1409700" cy="914400"/>
                      <a:chOff x="1066800" y="802179"/>
                      <a:chExt cx="1409700" cy="914400"/>
                    </a:xfrm>
                    <a:grpFill/>
                  </p:grpSpPr>
                  <p:pic>
                    <p:nvPicPr>
                      <p:cNvPr id="1127" name="Graphic 1126" descr="Marker with solid fill">
                        <a:extLst>
                          <a:ext uri="{FF2B5EF4-FFF2-40B4-BE49-F238E27FC236}">
                            <a16:creationId xmlns:a16="http://schemas.microsoft.com/office/drawing/2014/main" id="{B2BC1CE2-162E-1989-8057-487A566019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28" name="Oval 1127">
                        <a:extLst>
                          <a:ext uri="{FF2B5EF4-FFF2-40B4-BE49-F238E27FC236}">
                            <a16:creationId xmlns:a16="http://schemas.microsoft.com/office/drawing/2014/main" id="{148FF3B2-BD87-457C-C132-A5CA3F27BE8D}"/>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9" name="Rectangle 1128">
                        <a:extLst>
                          <a:ext uri="{FF2B5EF4-FFF2-40B4-BE49-F238E27FC236}">
                            <a16:creationId xmlns:a16="http://schemas.microsoft.com/office/drawing/2014/main" id="{EAE9B4CD-28F3-951B-5BB0-925A0CBE311F}"/>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0" name="Group 1109">
                      <a:extLst>
                        <a:ext uri="{FF2B5EF4-FFF2-40B4-BE49-F238E27FC236}">
                          <a16:creationId xmlns:a16="http://schemas.microsoft.com/office/drawing/2014/main" id="{B94AFF0F-BD81-D30D-A178-84538C0DB817}"/>
                        </a:ext>
                      </a:extLst>
                    </p:cNvPr>
                    <p:cNvGrpSpPr/>
                    <p:nvPr/>
                  </p:nvGrpSpPr>
                  <p:grpSpPr>
                    <a:xfrm>
                      <a:off x="1443052" y="1190873"/>
                      <a:ext cx="1043940" cy="914400"/>
                      <a:chOff x="1102752" y="802179"/>
                      <a:chExt cx="1043940" cy="914400"/>
                    </a:xfrm>
                    <a:grpFill/>
                  </p:grpSpPr>
                  <p:pic>
                    <p:nvPicPr>
                      <p:cNvPr id="1124" name="Graphic 1123" descr="Marker with solid fill">
                        <a:extLst>
                          <a:ext uri="{FF2B5EF4-FFF2-40B4-BE49-F238E27FC236}">
                            <a16:creationId xmlns:a16="http://schemas.microsoft.com/office/drawing/2014/main" id="{B002E779-9765-E6E9-D8B3-9C0B369E6B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1125" name="Oval 1124">
                        <a:extLst>
                          <a:ext uri="{FF2B5EF4-FFF2-40B4-BE49-F238E27FC236}">
                            <a16:creationId xmlns:a16="http://schemas.microsoft.com/office/drawing/2014/main" id="{C08507BB-FB68-B827-613A-EF49FAADE0AC}"/>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Rectangle 1125">
                        <a:extLst>
                          <a:ext uri="{FF2B5EF4-FFF2-40B4-BE49-F238E27FC236}">
                            <a16:creationId xmlns:a16="http://schemas.microsoft.com/office/drawing/2014/main" id="{B723C684-C4EC-2E51-305F-3067933AACF0}"/>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1" name="Group 1110">
                      <a:extLst>
                        <a:ext uri="{FF2B5EF4-FFF2-40B4-BE49-F238E27FC236}">
                          <a16:creationId xmlns:a16="http://schemas.microsoft.com/office/drawing/2014/main" id="{6AA9828D-E4B9-5D2F-B9AD-ED557764E7A3}"/>
                        </a:ext>
                      </a:extLst>
                    </p:cNvPr>
                    <p:cNvGrpSpPr/>
                    <p:nvPr/>
                  </p:nvGrpSpPr>
                  <p:grpSpPr>
                    <a:xfrm rot="10800000">
                      <a:off x="2486673" y="1190883"/>
                      <a:ext cx="981622" cy="914400"/>
                      <a:chOff x="1027029" y="802169"/>
                      <a:chExt cx="1080952" cy="914400"/>
                    </a:xfrm>
                    <a:grpFill/>
                  </p:grpSpPr>
                  <p:pic>
                    <p:nvPicPr>
                      <p:cNvPr id="1121" name="Graphic 1120" descr="Marker with solid fill">
                        <a:extLst>
                          <a:ext uri="{FF2B5EF4-FFF2-40B4-BE49-F238E27FC236}">
                            <a16:creationId xmlns:a16="http://schemas.microsoft.com/office/drawing/2014/main" id="{C301C091-F0A3-1092-4A45-91CDCF9DAF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1122" name="Oval 1121">
                        <a:extLst>
                          <a:ext uri="{FF2B5EF4-FFF2-40B4-BE49-F238E27FC236}">
                            <a16:creationId xmlns:a16="http://schemas.microsoft.com/office/drawing/2014/main" id="{34A6B97A-87C0-2AE1-F1EF-C647244A772F}"/>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Rectangle 1122">
                        <a:extLst>
                          <a:ext uri="{FF2B5EF4-FFF2-40B4-BE49-F238E27FC236}">
                            <a16:creationId xmlns:a16="http://schemas.microsoft.com/office/drawing/2014/main" id="{D31EA82B-63E2-4215-F1E9-D73ED8DEC2CD}"/>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2" name="Group 1111">
                      <a:extLst>
                        <a:ext uri="{FF2B5EF4-FFF2-40B4-BE49-F238E27FC236}">
                          <a16:creationId xmlns:a16="http://schemas.microsoft.com/office/drawing/2014/main" id="{1FEDA9DB-CF7A-BCDB-617C-32F28F099331}"/>
                        </a:ext>
                      </a:extLst>
                    </p:cNvPr>
                    <p:cNvGrpSpPr/>
                    <p:nvPr/>
                  </p:nvGrpSpPr>
                  <p:grpSpPr>
                    <a:xfrm>
                      <a:off x="1717365" y="1639603"/>
                      <a:ext cx="914400" cy="914400"/>
                      <a:chOff x="1107905" y="802179"/>
                      <a:chExt cx="914400" cy="914400"/>
                    </a:xfrm>
                    <a:grpFill/>
                  </p:grpSpPr>
                  <p:pic>
                    <p:nvPicPr>
                      <p:cNvPr id="1118" name="Graphic 1117" descr="Marker with solid fill">
                        <a:extLst>
                          <a:ext uri="{FF2B5EF4-FFF2-40B4-BE49-F238E27FC236}">
                            <a16:creationId xmlns:a16="http://schemas.microsoft.com/office/drawing/2014/main" id="{18749E3B-5CB3-C60C-41C8-A667006E37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1119" name="Oval 1118">
                        <a:extLst>
                          <a:ext uri="{FF2B5EF4-FFF2-40B4-BE49-F238E27FC236}">
                            <a16:creationId xmlns:a16="http://schemas.microsoft.com/office/drawing/2014/main" id="{DE39762B-C93A-4705-B10E-2F8327ECA626}"/>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Rectangle 1119">
                        <a:extLst>
                          <a:ext uri="{FF2B5EF4-FFF2-40B4-BE49-F238E27FC236}">
                            <a16:creationId xmlns:a16="http://schemas.microsoft.com/office/drawing/2014/main" id="{95249C89-5873-F083-D40A-89760309EA8C}"/>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3" name="Group 1112">
                      <a:extLst>
                        <a:ext uri="{FF2B5EF4-FFF2-40B4-BE49-F238E27FC236}">
                          <a16:creationId xmlns:a16="http://schemas.microsoft.com/office/drawing/2014/main" id="{8E237147-42AB-312F-F80A-04B86AC5C972}"/>
                        </a:ext>
                      </a:extLst>
                    </p:cNvPr>
                    <p:cNvGrpSpPr/>
                    <p:nvPr/>
                  </p:nvGrpSpPr>
                  <p:grpSpPr>
                    <a:xfrm rot="10800000">
                      <a:off x="2365105" y="1638353"/>
                      <a:ext cx="830375" cy="914400"/>
                      <a:chOff x="1015421" y="802179"/>
                      <a:chExt cx="914400" cy="914400"/>
                    </a:xfrm>
                    <a:grpFill/>
                  </p:grpSpPr>
                  <p:pic>
                    <p:nvPicPr>
                      <p:cNvPr id="1115" name="Graphic 1114" descr="Marker with solid fill">
                        <a:extLst>
                          <a:ext uri="{FF2B5EF4-FFF2-40B4-BE49-F238E27FC236}">
                            <a16:creationId xmlns:a16="http://schemas.microsoft.com/office/drawing/2014/main" id="{477C41C3-3D9E-6DB6-94E1-EF206D8537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1116" name="Oval 1115">
                        <a:extLst>
                          <a:ext uri="{FF2B5EF4-FFF2-40B4-BE49-F238E27FC236}">
                            <a16:creationId xmlns:a16="http://schemas.microsoft.com/office/drawing/2014/main" id="{6E5213E9-0916-F236-0EB4-ADAFE2FF5B7F}"/>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7" name="Rectangle 1116">
                        <a:extLst>
                          <a:ext uri="{FF2B5EF4-FFF2-40B4-BE49-F238E27FC236}">
                            <a16:creationId xmlns:a16="http://schemas.microsoft.com/office/drawing/2014/main" id="{4945FF54-9493-0E48-F51D-23E267446E3F}"/>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4" name="Oval 1113">
                      <a:extLst>
                        <a:ext uri="{FF2B5EF4-FFF2-40B4-BE49-F238E27FC236}">
                          <a16:creationId xmlns:a16="http://schemas.microsoft.com/office/drawing/2014/main" id="{A617F82E-A270-1013-B8EF-9EF5E1B270CC}"/>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3" name="Group 1082">
                    <a:extLst>
                      <a:ext uri="{FF2B5EF4-FFF2-40B4-BE49-F238E27FC236}">
                        <a16:creationId xmlns:a16="http://schemas.microsoft.com/office/drawing/2014/main" id="{04E74A7C-3BD3-EB84-5335-8AF98A57535C}"/>
                      </a:ext>
                    </a:extLst>
                  </p:cNvPr>
                  <p:cNvGrpSpPr/>
                  <p:nvPr/>
                </p:nvGrpSpPr>
                <p:grpSpPr>
                  <a:xfrm rot="10800000">
                    <a:off x="1077537" y="-35245"/>
                    <a:ext cx="2819400" cy="1751824"/>
                    <a:chOff x="1066800" y="802179"/>
                    <a:chExt cx="2819400" cy="1751824"/>
                  </a:xfrm>
                  <a:grpFill/>
                </p:grpSpPr>
                <p:grpSp>
                  <p:nvGrpSpPr>
                    <p:cNvPr id="1084" name="Group 1083">
                      <a:extLst>
                        <a:ext uri="{FF2B5EF4-FFF2-40B4-BE49-F238E27FC236}">
                          <a16:creationId xmlns:a16="http://schemas.microsoft.com/office/drawing/2014/main" id="{2845BFE9-117E-DB3C-8948-F829ECF3C410}"/>
                        </a:ext>
                      </a:extLst>
                    </p:cNvPr>
                    <p:cNvGrpSpPr/>
                    <p:nvPr/>
                  </p:nvGrpSpPr>
                  <p:grpSpPr>
                    <a:xfrm>
                      <a:off x="1066800" y="802179"/>
                      <a:ext cx="1409700" cy="914400"/>
                      <a:chOff x="1066800" y="802179"/>
                      <a:chExt cx="1409700" cy="914400"/>
                    </a:xfrm>
                    <a:grpFill/>
                  </p:grpSpPr>
                  <p:pic>
                    <p:nvPicPr>
                      <p:cNvPr id="1105" name="Graphic 1104" descr="Marker with solid fill">
                        <a:extLst>
                          <a:ext uri="{FF2B5EF4-FFF2-40B4-BE49-F238E27FC236}">
                            <a16:creationId xmlns:a16="http://schemas.microsoft.com/office/drawing/2014/main" id="{1A591092-256D-70D2-3F2D-F559C23CE4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06" name="Oval 1105">
                        <a:extLst>
                          <a:ext uri="{FF2B5EF4-FFF2-40B4-BE49-F238E27FC236}">
                            <a16:creationId xmlns:a16="http://schemas.microsoft.com/office/drawing/2014/main" id="{F81414F7-D588-40FD-70BE-8448E27FA874}"/>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7" name="Rectangle 1106">
                        <a:extLst>
                          <a:ext uri="{FF2B5EF4-FFF2-40B4-BE49-F238E27FC236}">
                            <a16:creationId xmlns:a16="http://schemas.microsoft.com/office/drawing/2014/main" id="{8DEC7BF6-C1B2-E579-06CD-42E20E8E6A29}"/>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5" name="Group 1084">
                      <a:extLst>
                        <a:ext uri="{FF2B5EF4-FFF2-40B4-BE49-F238E27FC236}">
                          <a16:creationId xmlns:a16="http://schemas.microsoft.com/office/drawing/2014/main" id="{60601213-3580-644F-64FA-573C147A89B3}"/>
                        </a:ext>
                      </a:extLst>
                    </p:cNvPr>
                    <p:cNvGrpSpPr/>
                    <p:nvPr/>
                  </p:nvGrpSpPr>
                  <p:grpSpPr>
                    <a:xfrm rot="10800000">
                      <a:off x="2476500" y="802179"/>
                      <a:ext cx="1409700" cy="914400"/>
                      <a:chOff x="1066800" y="802179"/>
                      <a:chExt cx="1409700" cy="914400"/>
                    </a:xfrm>
                    <a:grpFill/>
                  </p:grpSpPr>
                  <p:pic>
                    <p:nvPicPr>
                      <p:cNvPr id="1102" name="Graphic 1101" descr="Marker with solid fill">
                        <a:extLst>
                          <a:ext uri="{FF2B5EF4-FFF2-40B4-BE49-F238E27FC236}">
                            <a16:creationId xmlns:a16="http://schemas.microsoft.com/office/drawing/2014/main" id="{6A20B6D3-396F-78BB-4874-FD71F06A67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03" name="Oval 1102">
                        <a:extLst>
                          <a:ext uri="{FF2B5EF4-FFF2-40B4-BE49-F238E27FC236}">
                            <a16:creationId xmlns:a16="http://schemas.microsoft.com/office/drawing/2014/main" id="{6EABD937-42C6-3F18-6DA8-5E27892E536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4" name="Rectangle 1103">
                        <a:extLst>
                          <a:ext uri="{FF2B5EF4-FFF2-40B4-BE49-F238E27FC236}">
                            <a16:creationId xmlns:a16="http://schemas.microsoft.com/office/drawing/2014/main" id="{BB4C15B5-9A67-A62E-EA09-3A48D08DBB65}"/>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6" name="Group 1085">
                      <a:extLst>
                        <a:ext uri="{FF2B5EF4-FFF2-40B4-BE49-F238E27FC236}">
                          <a16:creationId xmlns:a16="http://schemas.microsoft.com/office/drawing/2014/main" id="{CB6F3C50-B411-C404-6059-46284942A824}"/>
                        </a:ext>
                      </a:extLst>
                    </p:cNvPr>
                    <p:cNvGrpSpPr/>
                    <p:nvPr/>
                  </p:nvGrpSpPr>
                  <p:grpSpPr>
                    <a:xfrm>
                      <a:off x="1438558" y="1190873"/>
                      <a:ext cx="1043940" cy="914400"/>
                      <a:chOff x="1098258" y="802179"/>
                      <a:chExt cx="1043940" cy="914400"/>
                    </a:xfrm>
                    <a:grpFill/>
                  </p:grpSpPr>
                  <p:pic>
                    <p:nvPicPr>
                      <p:cNvPr id="1099" name="Graphic 1098" descr="Marker with solid fill">
                        <a:extLst>
                          <a:ext uri="{FF2B5EF4-FFF2-40B4-BE49-F238E27FC236}">
                            <a16:creationId xmlns:a16="http://schemas.microsoft.com/office/drawing/2014/main" id="{005D9DA2-2BE0-A5E8-66B6-8F408C788F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1100" name="Oval 1099">
                        <a:extLst>
                          <a:ext uri="{FF2B5EF4-FFF2-40B4-BE49-F238E27FC236}">
                            <a16:creationId xmlns:a16="http://schemas.microsoft.com/office/drawing/2014/main" id="{EF5CE431-7FFF-32B1-30C5-349E2DAB451C}"/>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Rectangle 1100">
                        <a:extLst>
                          <a:ext uri="{FF2B5EF4-FFF2-40B4-BE49-F238E27FC236}">
                            <a16:creationId xmlns:a16="http://schemas.microsoft.com/office/drawing/2014/main" id="{A929EE00-25E2-2A57-5109-A237864BE0D3}"/>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7" name="Group 1086">
                      <a:extLst>
                        <a:ext uri="{FF2B5EF4-FFF2-40B4-BE49-F238E27FC236}">
                          <a16:creationId xmlns:a16="http://schemas.microsoft.com/office/drawing/2014/main" id="{67E82CD7-A259-F036-F2DE-1E490FD93E1B}"/>
                        </a:ext>
                      </a:extLst>
                    </p:cNvPr>
                    <p:cNvGrpSpPr/>
                    <p:nvPr/>
                  </p:nvGrpSpPr>
                  <p:grpSpPr>
                    <a:xfrm rot="10800000">
                      <a:off x="2481305" y="1190873"/>
                      <a:ext cx="981627" cy="914400"/>
                      <a:chOff x="1032944" y="802179"/>
                      <a:chExt cx="1080957" cy="914400"/>
                    </a:xfrm>
                    <a:grpFill/>
                  </p:grpSpPr>
                  <p:pic>
                    <p:nvPicPr>
                      <p:cNvPr id="1096" name="Graphic 1095" descr="Marker with solid fill">
                        <a:extLst>
                          <a:ext uri="{FF2B5EF4-FFF2-40B4-BE49-F238E27FC236}">
                            <a16:creationId xmlns:a16="http://schemas.microsoft.com/office/drawing/2014/main" id="{2008915E-1996-DB3C-C84B-A8EF737B18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1097" name="Oval 1096">
                        <a:extLst>
                          <a:ext uri="{FF2B5EF4-FFF2-40B4-BE49-F238E27FC236}">
                            <a16:creationId xmlns:a16="http://schemas.microsoft.com/office/drawing/2014/main" id="{C6E8E721-ECA6-1860-89E7-A13A7BEC333E}"/>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Rectangle 1097">
                        <a:extLst>
                          <a:ext uri="{FF2B5EF4-FFF2-40B4-BE49-F238E27FC236}">
                            <a16:creationId xmlns:a16="http://schemas.microsoft.com/office/drawing/2014/main" id="{3888B549-DECF-22C4-AF09-2BD271EC8E8A}"/>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8" name="Group 1087">
                      <a:extLst>
                        <a:ext uri="{FF2B5EF4-FFF2-40B4-BE49-F238E27FC236}">
                          <a16:creationId xmlns:a16="http://schemas.microsoft.com/office/drawing/2014/main" id="{0C44BCEA-DB49-357A-DF4F-6CE42388F72A}"/>
                        </a:ext>
                      </a:extLst>
                    </p:cNvPr>
                    <p:cNvGrpSpPr/>
                    <p:nvPr/>
                  </p:nvGrpSpPr>
                  <p:grpSpPr>
                    <a:xfrm>
                      <a:off x="1723447" y="1639603"/>
                      <a:ext cx="914400" cy="914400"/>
                      <a:chOff x="1113987" y="802179"/>
                      <a:chExt cx="914400" cy="914400"/>
                    </a:xfrm>
                    <a:grpFill/>
                  </p:grpSpPr>
                  <p:pic>
                    <p:nvPicPr>
                      <p:cNvPr id="1093" name="Graphic 1092" descr="Marker with solid fill">
                        <a:extLst>
                          <a:ext uri="{FF2B5EF4-FFF2-40B4-BE49-F238E27FC236}">
                            <a16:creationId xmlns:a16="http://schemas.microsoft.com/office/drawing/2014/main" id="{4C84C769-F876-E01F-5D9F-82DEFE61B8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1094" name="Oval 1093">
                        <a:extLst>
                          <a:ext uri="{FF2B5EF4-FFF2-40B4-BE49-F238E27FC236}">
                            <a16:creationId xmlns:a16="http://schemas.microsoft.com/office/drawing/2014/main" id="{FD8DD3D2-FCA9-5CFC-9018-8167AFC962A9}"/>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5" name="Rectangle 1094">
                        <a:extLst>
                          <a:ext uri="{FF2B5EF4-FFF2-40B4-BE49-F238E27FC236}">
                            <a16:creationId xmlns:a16="http://schemas.microsoft.com/office/drawing/2014/main" id="{9E262D12-7578-AADF-C875-464CEA5AB08B}"/>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9" name="Group 1088">
                      <a:extLst>
                        <a:ext uri="{FF2B5EF4-FFF2-40B4-BE49-F238E27FC236}">
                          <a16:creationId xmlns:a16="http://schemas.microsoft.com/office/drawing/2014/main" id="{8A2CB0A5-6B33-FAB2-10A3-C8D06FB9D62A}"/>
                        </a:ext>
                      </a:extLst>
                    </p:cNvPr>
                    <p:cNvGrpSpPr/>
                    <p:nvPr/>
                  </p:nvGrpSpPr>
                  <p:grpSpPr>
                    <a:xfrm rot="10800000">
                      <a:off x="2370110" y="1638333"/>
                      <a:ext cx="830375" cy="914400"/>
                      <a:chOff x="1009908" y="802199"/>
                      <a:chExt cx="914400" cy="914400"/>
                    </a:xfrm>
                    <a:grpFill/>
                  </p:grpSpPr>
                  <p:pic>
                    <p:nvPicPr>
                      <p:cNvPr id="1090" name="Graphic 1089" descr="Marker with solid fill">
                        <a:extLst>
                          <a:ext uri="{FF2B5EF4-FFF2-40B4-BE49-F238E27FC236}">
                            <a16:creationId xmlns:a16="http://schemas.microsoft.com/office/drawing/2014/main" id="{45C50F45-DAE4-5A17-A8AB-C25F6D5E7B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1091" name="Oval 1090">
                        <a:extLst>
                          <a:ext uri="{FF2B5EF4-FFF2-40B4-BE49-F238E27FC236}">
                            <a16:creationId xmlns:a16="http://schemas.microsoft.com/office/drawing/2014/main" id="{43DD0D53-0E3A-2AA1-81FB-7469CD2D4F07}"/>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Rectangle 1091">
                        <a:extLst>
                          <a:ext uri="{FF2B5EF4-FFF2-40B4-BE49-F238E27FC236}">
                            <a16:creationId xmlns:a16="http://schemas.microsoft.com/office/drawing/2014/main" id="{5154036E-84DB-B825-C90F-1A75B9789722}"/>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865" name="Group 864">
              <a:extLst>
                <a:ext uri="{FF2B5EF4-FFF2-40B4-BE49-F238E27FC236}">
                  <a16:creationId xmlns:a16="http://schemas.microsoft.com/office/drawing/2014/main" id="{B7255F70-FECC-7AFF-81B1-F167BEE28859}"/>
                </a:ext>
              </a:extLst>
            </p:cNvPr>
            <p:cNvGrpSpPr/>
            <p:nvPr/>
          </p:nvGrpSpPr>
          <p:grpSpPr>
            <a:xfrm>
              <a:off x="1062417" y="9257542"/>
              <a:ext cx="2837784" cy="9724190"/>
              <a:chOff x="1061858" y="-91462"/>
              <a:chExt cx="2837784" cy="9724190"/>
            </a:xfrm>
            <a:grpFill/>
          </p:grpSpPr>
          <p:grpSp>
            <p:nvGrpSpPr>
              <p:cNvPr id="866" name="Group 865">
                <a:extLst>
                  <a:ext uri="{FF2B5EF4-FFF2-40B4-BE49-F238E27FC236}">
                    <a16:creationId xmlns:a16="http://schemas.microsoft.com/office/drawing/2014/main" id="{4E0068BC-13CF-7DC0-91AD-F43083243701}"/>
                  </a:ext>
                </a:extLst>
              </p:cNvPr>
              <p:cNvGrpSpPr/>
              <p:nvPr/>
            </p:nvGrpSpPr>
            <p:grpSpPr>
              <a:xfrm>
                <a:off x="1066800" y="-91462"/>
                <a:ext cx="2832842" cy="5041546"/>
                <a:chOff x="1066800" y="-91462"/>
                <a:chExt cx="2832842" cy="5041546"/>
              </a:xfrm>
              <a:grpFill/>
            </p:grpSpPr>
            <p:grpSp>
              <p:nvGrpSpPr>
                <p:cNvPr id="973" name="Group 972">
                  <a:extLst>
                    <a:ext uri="{FF2B5EF4-FFF2-40B4-BE49-F238E27FC236}">
                      <a16:creationId xmlns:a16="http://schemas.microsoft.com/office/drawing/2014/main" id="{655FEB07-3691-FFDC-A7E9-449D636203AE}"/>
                    </a:ext>
                  </a:extLst>
                </p:cNvPr>
                <p:cNvGrpSpPr/>
                <p:nvPr/>
              </p:nvGrpSpPr>
              <p:grpSpPr>
                <a:xfrm>
                  <a:off x="1066800" y="-91462"/>
                  <a:ext cx="2830137" cy="2701682"/>
                  <a:chOff x="1066800" y="-91462"/>
                  <a:chExt cx="2830137" cy="2701682"/>
                </a:xfrm>
                <a:grpFill/>
              </p:grpSpPr>
              <p:grpSp>
                <p:nvGrpSpPr>
                  <p:cNvPr id="1026" name="Group 1025">
                    <a:extLst>
                      <a:ext uri="{FF2B5EF4-FFF2-40B4-BE49-F238E27FC236}">
                        <a16:creationId xmlns:a16="http://schemas.microsoft.com/office/drawing/2014/main" id="{90D8C9E1-8E17-5BB0-1694-597A092550F2}"/>
                      </a:ext>
                    </a:extLst>
                  </p:cNvPr>
                  <p:cNvGrpSpPr/>
                  <p:nvPr/>
                </p:nvGrpSpPr>
                <p:grpSpPr>
                  <a:xfrm>
                    <a:off x="1066800" y="802179"/>
                    <a:ext cx="2819400" cy="1808041"/>
                    <a:chOff x="1066800" y="802179"/>
                    <a:chExt cx="2819400" cy="1808041"/>
                  </a:xfrm>
                  <a:grpFill/>
                </p:grpSpPr>
                <p:grpSp>
                  <p:nvGrpSpPr>
                    <p:cNvPr id="1053" name="Group 1052">
                      <a:extLst>
                        <a:ext uri="{FF2B5EF4-FFF2-40B4-BE49-F238E27FC236}">
                          <a16:creationId xmlns:a16="http://schemas.microsoft.com/office/drawing/2014/main" id="{4550D9C3-2FD6-678E-A82F-4E950F8B7095}"/>
                        </a:ext>
                      </a:extLst>
                    </p:cNvPr>
                    <p:cNvGrpSpPr/>
                    <p:nvPr/>
                  </p:nvGrpSpPr>
                  <p:grpSpPr>
                    <a:xfrm>
                      <a:off x="1066800" y="802179"/>
                      <a:ext cx="1409700" cy="914400"/>
                      <a:chOff x="1066800" y="802179"/>
                      <a:chExt cx="1409700" cy="914400"/>
                    </a:xfrm>
                    <a:grpFill/>
                  </p:grpSpPr>
                  <p:pic>
                    <p:nvPicPr>
                      <p:cNvPr id="1075" name="Graphic 1074" descr="Marker with solid fill">
                        <a:extLst>
                          <a:ext uri="{FF2B5EF4-FFF2-40B4-BE49-F238E27FC236}">
                            <a16:creationId xmlns:a16="http://schemas.microsoft.com/office/drawing/2014/main" id="{8E7506CA-1E70-AFD7-4BDA-21B32E59B1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076" name="Oval 1075">
                        <a:extLst>
                          <a:ext uri="{FF2B5EF4-FFF2-40B4-BE49-F238E27FC236}">
                            <a16:creationId xmlns:a16="http://schemas.microsoft.com/office/drawing/2014/main" id="{BEB32745-D119-1F84-780B-579DB217B1CD}"/>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Rectangle 1076">
                        <a:extLst>
                          <a:ext uri="{FF2B5EF4-FFF2-40B4-BE49-F238E27FC236}">
                            <a16:creationId xmlns:a16="http://schemas.microsoft.com/office/drawing/2014/main" id="{8ECAB31B-EC04-7246-4B11-FF420921F4F6}"/>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4" name="Group 1053">
                      <a:extLst>
                        <a:ext uri="{FF2B5EF4-FFF2-40B4-BE49-F238E27FC236}">
                          <a16:creationId xmlns:a16="http://schemas.microsoft.com/office/drawing/2014/main" id="{84E35681-3953-0DA7-A702-3F268F880D1A}"/>
                        </a:ext>
                      </a:extLst>
                    </p:cNvPr>
                    <p:cNvGrpSpPr/>
                    <p:nvPr/>
                  </p:nvGrpSpPr>
                  <p:grpSpPr>
                    <a:xfrm rot="10800000">
                      <a:off x="2476500" y="802179"/>
                      <a:ext cx="1409700" cy="914400"/>
                      <a:chOff x="1066800" y="802179"/>
                      <a:chExt cx="1409700" cy="914400"/>
                    </a:xfrm>
                    <a:grpFill/>
                  </p:grpSpPr>
                  <p:pic>
                    <p:nvPicPr>
                      <p:cNvPr id="1072" name="Graphic 1071" descr="Marker with solid fill">
                        <a:extLst>
                          <a:ext uri="{FF2B5EF4-FFF2-40B4-BE49-F238E27FC236}">
                            <a16:creationId xmlns:a16="http://schemas.microsoft.com/office/drawing/2014/main" id="{3FD808CA-8BE8-7557-AA7A-6D97F2A753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073" name="Oval 1072">
                        <a:extLst>
                          <a:ext uri="{FF2B5EF4-FFF2-40B4-BE49-F238E27FC236}">
                            <a16:creationId xmlns:a16="http://schemas.microsoft.com/office/drawing/2014/main" id="{44D6E541-E9D5-E8A9-3FAD-AD780C41EB21}"/>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Rectangle 1073">
                        <a:extLst>
                          <a:ext uri="{FF2B5EF4-FFF2-40B4-BE49-F238E27FC236}">
                            <a16:creationId xmlns:a16="http://schemas.microsoft.com/office/drawing/2014/main" id="{A6870259-F5F9-9FC7-7D50-EFA4AD4DBE91}"/>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5" name="Group 1054">
                      <a:extLst>
                        <a:ext uri="{FF2B5EF4-FFF2-40B4-BE49-F238E27FC236}">
                          <a16:creationId xmlns:a16="http://schemas.microsoft.com/office/drawing/2014/main" id="{9E2F8A8F-ABFD-ACBD-5D9B-FA191F3DA4A7}"/>
                        </a:ext>
                      </a:extLst>
                    </p:cNvPr>
                    <p:cNvGrpSpPr/>
                    <p:nvPr/>
                  </p:nvGrpSpPr>
                  <p:grpSpPr>
                    <a:xfrm>
                      <a:off x="1443052" y="1190873"/>
                      <a:ext cx="1043940" cy="914400"/>
                      <a:chOff x="1102752" y="802179"/>
                      <a:chExt cx="1043940" cy="914400"/>
                    </a:xfrm>
                    <a:grpFill/>
                  </p:grpSpPr>
                  <p:pic>
                    <p:nvPicPr>
                      <p:cNvPr id="1069" name="Graphic 1068" descr="Marker with solid fill">
                        <a:extLst>
                          <a:ext uri="{FF2B5EF4-FFF2-40B4-BE49-F238E27FC236}">
                            <a16:creationId xmlns:a16="http://schemas.microsoft.com/office/drawing/2014/main" id="{D4F1E760-C4D0-16E0-2D09-516653DDC1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1070" name="Oval 1069">
                        <a:extLst>
                          <a:ext uri="{FF2B5EF4-FFF2-40B4-BE49-F238E27FC236}">
                            <a16:creationId xmlns:a16="http://schemas.microsoft.com/office/drawing/2014/main" id="{B8B713AB-8566-1A16-825D-76AB7C25F237}"/>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1" name="Rectangle 1070">
                        <a:extLst>
                          <a:ext uri="{FF2B5EF4-FFF2-40B4-BE49-F238E27FC236}">
                            <a16:creationId xmlns:a16="http://schemas.microsoft.com/office/drawing/2014/main" id="{2A45A273-4DC2-1111-9A1F-79393A068214}"/>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6" name="Group 1055">
                      <a:extLst>
                        <a:ext uri="{FF2B5EF4-FFF2-40B4-BE49-F238E27FC236}">
                          <a16:creationId xmlns:a16="http://schemas.microsoft.com/office/drawing/2014/main" id="{01F96513-12F3-7E6A-A2C4-1B410181CB53}"/>
                        </a:ext>
                      </a:extLst>
                    </p:cNvPr>
                    <p:cNvGrpSpPr/>
                    <p:nvPr/>
                  </p:nvGrpSpPr>
                  <p:grpSpPr>
                    <a:xfrm rot="10800000">
                      <a:off x="2486673" y="1190883"/>
                      <a:ext cx="981622" cy="914400"/>
                      <a:chOff x="1027029" y="802169"/>
                      <a:chExt cx="1080952" cy="914400"/>
                    </a:xfrm>
                    <a:grpFill/>
                  </p:grpSpPr>
                  <p:pic>
                    <p:nvPicPr>
                      <p:cNvPr id="1066" name="Graphic 1065" descr="Marker with solid fill">
                        <a:extLst>
                          <a:ext uri="{FF2B5EF4-FFF2-40B4-BE49-F238E27FC236}">
                            <a16:creationId xmlns:a16="http://schemas.microsoft.com/office/drawing/2014/main" id="{78413D98-3711-A0EC-35E3-91B389DACB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1067" name="Oval 1066">
                        <a:extLst>
                          <a:ext uri="{FF2B5EF4-FFF2-40B4-BE49-F238E27FC236}">
                            <a16:creationId xmlns:a16="http://schemas.microsoft.com/office/drawing/2014/main" id="{A1B69C1C-553F-9EE5-E638-983F0DD8043A}"/>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Rectangle 1067">
                        <a:extLst>
                          <a:ext uri="{FF2B5EF4-FFF2-40B4-BE49-F238E27FC236}">
                            <a16:creationId xmlns:a16="http://schemas.microsoft.com/office/drawing/2014/main" id="{E57F2167-BC13-F19F-E867-0922020C85F6}"/>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7" name="Group 1056">
                      <a:extLst>
                        <a:ext uri="{FF2B5EF4-FFF2-40B4-BE49-F238E27FC236}">
                          <a16:creationId xmlns:a16="http://schemas.microsoft.com/office/drawing/2014/main" id="{DAA27FF6-D5C6-0B15-0EA3-93289D0A084D}"/>
                        </a:ext>
                      </a:extLst>
                    </p:cNvPr>
                    <p:cNvGrpSpPr/>
                    <p:nvPr/>
                  </p:nvGrpSpPr>
                  <p:grpSpPr>
                    <a:xfrm>
                      <a:off x="1717365" y="1639603"/>
                      <a:ext cx="914400" cy="914400"/>
                      <a:chOff x="1107905" y="802179"/>
                      <a:chExt cx="914400" cy="914400"/>
                    </a:xfrm>
                    <a:grpFill/>
                  </p:grpSpPr>
                  <p:pic>
                    <p:nvPicPr>
                      <p:cNvPr id="1063" name="Graphic 1062" descr="Marker with solid fill">
                        <a:extLst>
                          <a:ext uri="{FF2B5EF4-FFF2-40B4-BE49-F238E27FC236}">
                            <a16:creationId xmlns:a16="http://schemas.microsoft.com/office/drawing/2014/main" id="{EE68CAC1-05EA-17EA-7835-D8C8AB0377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1064" name="Oval 1063">
                        <a:extLst>
                          <a:ext uri="{FF2B5EF4-FFF2-40B4-BE49-F238E27FC236}">
                            <a16:creationId xmlns:a16="http://schemas.microsoft.com/office/drawing/2014/main" id="{907AACA7-9281-44A8-22BF-32C9C590EEE9}"/>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Rectangle 1064">
                        <a:extLst>
                          <a:ext uri="{FF2B5EF4-FFF2-40B4-BE49-F238E27FC236}">
                            <a16:creationId xmlns:a16="http://schemas.microsoft.com/office/drawing/2014/main" id="{DE63C156-A29E-2805-7E16-58563833B396}"/>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8" name="Group 1057">
                      <a:extLst>
                        <a:ext uri="{FF2B5EF4-FFF2-40B4-BE49-F238E27FC236}">
                          <a16:creationId xmlns:a16="http://schemas.microsoft.com/office/drawing/2014/main" id="{61BFE6AA-BE81-082C-EAFE-5702330E5E29}"/>
                        </a:ext>
                      </a:extLst>
                    </p:cNvPr>
                    <p:cNvGrpSpPr/>
                    <p:nvPr/>
                  </p:nvGrpSpPr>
                  <p:grpSpPr>
                    <a:xfrm rot="10800000">
                      <a:off x="2365105" y="1638353"/>
                      <a:ext cx="830375" cy="914400"/>
                      <a:chOff x="1015421" y="802179"/>
                      <a:chExt cx="914400" cy="914400"/>
                    </a:xfrm>
                    <a:grpFill/>
                  </p:grpSpPr>
                  <p:pic>
                    <p:nvPicPr>
                      <p:cNvPr id="1060" name="Graphic 1059" descr="Marker with solid fill">
                        <a:extLst>
                          <a:ext uri="{FF2B5EF4-FFF2-40B4-BE49-F238E27FC236}">
                            <a16:creationId xmlns:a16="http://schemas.microsoft.com/office/drawing/2014/main" id="{2881E030-6FAD-F7C6-843B-9E4B9F7214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1061" name="Oval 1060">
                        <a:extLst>
                          <a:ext uri="{FF2B5EF4-FFF2-40B4-BE49-F238E27FC236}">
                            <a16:creationId xmlns:a16="http://schemas.microsoft.com/office/drawing/2014/main" id="{172DC555-A6B2-BF1D-31F8-F3A62D190F19}"/>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1061">
                        <a:extLst>
                          <a:ext uri="{FF2B5EF4-FFF2-40B4-BE49-F238E27FC236}">
                            <a16:creationId xmlns:a16="http://schemas.microsoft.com/office/drawing/2014/main" id="{D02095F9-54DF-6051-E71B-F6E8CB9B911D}"/>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9" name="Oval 1058">
                      <a:extLst>
                        <a:ext uri="{FF2B5EF4-FFF2-40B4-BE49-F238E27FC236}">
                          <a16:creationId xmlns:a16="http://schemas.microsoft.com/office/drawing/2014/main" id="{85E09709-6B19-4387-D78F-8BE5957687A9}"/>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7" name="Group 1026">
                    <a:extLst>
                      <a:ext uri="{FF2B5EF4-FFF2-40B4-BE49-F238E27FC236}">
                        <a16:creationId xmlns:a16="http://schemas.microsoft.com/office/drawing/2014/main" id="{1C66EAA3-E346-6899-AAA4-6AEC09616E0A}"/>
                      </a:ext>
                    </a:extLst>
                  </p:cNvPr>
                  <p:cNvGrpSpPr/>
                  <p:nvPr/>
                </p:nvGrpSpPr>
                <p:grpSpPr>
                  <a:xfrm rot="10800000">
                    <a:off x="1077537" y="-91462"/>
                    <a:ext cx="2819400" cy="1808041"/>
                    <a:chOff x="1066800" y="802179"/>
                    <a:chExt cx="2819400" cy="1808041"/>
                  </a:xfrm>
                  <a:grpFill/>
                </p:grpSpPr>
                <p:grpSp>
                  <p:nvGrpSpPr>
                    <p:cNvPr id="1028" name="Group 1027">
                      <a:extLst>
                        <a:ext uri="{FF2B5EF4-FFF2-40B4-BE49-F238E27FC236}">
                          <a16:creationId xmlns:a16="http://schemas.microsoft.com/office/drawing/2014/main" id="{7DA2D1E4-1069-EB10-7EB8-342357CDE091}"/>
                        </a:ext>
                      </a:extLst>
                    </p:cNvPr>
                    <p:cNvGrpSpPr/>
                    <p:nvPr/>
                  </p:nvGrpSpPr>
                  <p:grpSpPr>
                    <a:xfrm>
                      <a:off x="1066800" y="802179"/>
                      <a:ext cx="1409700" cy="914400"/>
                      <a:chOff x="1066800" y="802179"/>
                      <a:chExt cx="1409700" cy="914400"/>
                    </a:xfrm>
                    <a:grpFill/>
                  </p:grpSpPr>
                  <p:pic>
                    <p:nvPicPr>
                      <p:cNvPr id="1050" name="Graphic 1049" descr="Marker with solid fill">
                        <a:extLst>
                          <a:ext uri="{FF2B5EF4-FFF2-40B4-BE49-F238E27FC236}">
                            <a16:creationId xmlns:a16="http://schemas.microsoft.com/office/drawing/2014/main" id="{1062D75B-5268-EF7B-4BE4-C344D2632C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051" name="Oval 1050">
                        <a:extLst>
                          <a:ext uri="{FF2B5EF4-FFF2-40B4-BE49-F238E27FC236}">
                            <a16:creationId xmlns:a16="http://schemas.microsoft.com/office/drawing/2014/main" id="{41D3E6BF-50B3-F3F6-AE17-E815A820CD1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Rectangle 1051">
                        <a:extLst>
                          <a:ext uri="{FF2B5EF4-FFF2-40B4-BE49-F238E27FC236}">
                            <a16:creationId xmlns:a16="http://schemas.microsoft.com/office/drawing/2014/main" id="{12BFAE18-2BF0-4DFD-E397-87DD116A25BD}"/>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9" name="Group 1028">
                      <a:extLst>
                        <a:ext uri="{FF2B5EF4-FFF2-40B4-BE49-F238E27FC236}">
                          <a16:creationId xmlns:a16="http://schemas.microsoft.com/office/drawing/2014/main" id="{BF004206-19AF-8E08-7DC2-43C35B0E78F3}"/>
                        </a:ext>
                      </a:extLst>
                    </p:cNvPr>
                    <p:cNvGrpSpPr/>
                    <p:nvPr/>
                  </p:nvGrpSpPr>
                  <p:grpSpPr>
                    <a:xfrm rot="10800000">
                      <a:off x="2476500" y="802179"/>
                      <a:ext cx="1409700" cy="914400"/>
                      <a:chOff x="1066800" y="802179"/>
                      <a:chExt cx="1409700" cy="914400"/>
                    </a:xfrm>
                    <a:grpFill/>
                  </p:grpSpPr>
                  <p:pic>
                    <p:nvPicPr>
                      <p:cNvPr id="1047" name="Graphic 1046" descr="Marker with solid fill">
                        <a:extLst>
                          <a:ext uri="{FF2B5EF4-FFF2-40B4-BE49-F238E27FC236}">
                            <a16:creationId xmlns:a16="http://schemas.microsoft.com/office/drawing/2014/main" id="{BF2A7F3F-730D-EAE2-4565-5D8F9C8D3B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048" name="Oval 1047">
                        <a:extLst>
                          <a:ext uri="{FF2B5EF4-FFF2-40B4-BE49-F238E27FC236}">
                            <a16:creationId xmlns:a16="http://schemas.microsoft.com/office/drawing/2014/main" id="{8ECA9551-291D-32EE-AA6A-F97B0C5B28E3}"/>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Rectangle 1048">
                        <a:extLst>
                          <a:ext uri="{FF2B5EF4-FFF2-40B4-BE49-F238E27FC236}">
                            <a16:creationId xmlns:a16="http://schemas.microsoft.com/office/drawing/2014/main" id="{7CA97D47-8CAA-4F30-BEE5-B224A9E0D885}"/>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0" name="Group 1029">
                      <a:extLst>
                        <a:ext uri="{FF2B5EF4-FFF2-40B4-BE49-F238E27FC236}">
                          <a16:creationId xmlns:a16="http://schemas.microsoft.com/office/drawing/2014/main" id="{78562CB4-1829-3DF1-8379-255152509EA4}"/>
                        </a:ext>
                      </a:extLst>
                    </p:cNvPr>
                    <p:cNvGrpSpPr/>
                    <p:nvPr/>
                  </p:nvGrpSpPr>
                  <p:grpSpPr>
                    <a:xfrm>
                      <a:off x="1438558" y="1190873"/>
                      <a:ext cx="1043940" cy="914400"/>
                      <a:chOff x="1098258" y="802179"/>
                      <a:chExt cx="1043940" cy="914400"/>
                    </a:xfrm>
                    <a:grpFill/>
                  </p:grpSpPr>
                  <p:pic>
                    <p:nvPicPr>
                      <p:cNvPr id="1044" name="Graphic 1043" descr="Marker with solid fill">
                        <a:extLst>
                          <a:ext uri="{FF2B5EF4-FFF2-40B4-BE49-F238E27FC236}">
                            <a16:creationId xmlns:a16="http://schemas.microsoft.com/office/drawing/2014/main" id="{895C2C97-4844-2E3D-88B1-5FADDFC56F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1045" name="Oval 1044">
                        <a:extLst>
                          <a:ext uri="{FF2B5EF4-FFF2-40B4-BE49-F238E27FC236}">
                            <a16:creationId xmlns:a16="http://schemas.microsoft.com/office/drawing/2014/main" id="{BBB02DD3-5331-57CF-B588-0B72F0F4574F}"/>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7E99F6C6-3FDB-A36E-C1F7-0CD59B7B8303}"/>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1" name="Group 1030">
                      <a:extLst>
                        <a:ext uri="{FF2B5EF4-FFF2-40B4-BE49-F238E27FC236}">
                          <a16:creationId xmlns:a16="http://schemas.microsoft.com/office/drawing/2014/main" id="{DAB460D4-F1A3-1608-E6C9-5F622C584ABA}"/>
                        </a:ext>
                      </a:extLst>
                    </p:cNvPr>
                    <p:cNvGrpSpPr/>
                    <p:nvPr/>
                  </p:nvGrpSpPr>
                  <p:grpSpPr>
                    <a:xfrm rot="10800000">
                      <a:off x="2481305" y="1190873"/>
                      <a:ext cx="981627" cy="914400"/>
                      <a:chOff x="1032944" y="802179"/>
                      <a:chExt cx="1080957" cy="914400"/>
                    </a:xfrm>
                    <a:grpFill/>
                  </p:grpSpPr>
                  <p:pic>
                    <p:nvPicPr>
                      <p:cNvPr id="1041" name="Graphic 1040" descr="Marker with solid fill">
                        <a:extLst>
                          <a:ext uri="{FF2B5EF4-FFF2-40B4-BE49-F238E27FC236}">
                            <a16:creationId xmlns:a16="http://schemas.microsoft.com/office/drawing/2014/main" id="{5AA7B701-8735-97D5-1D8E-F1D0E54081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1042" name="Oval 1041">
                        <a:extLst>
                          <a:ext uri="{FF2B5EF4-FFF2-40B4-BE49-F238E27FC236}">
                            <a16:creationId xmlns:a16="http://schemas.microsoft.com/office/drawing/2014/main" id="{8BF89E9E-73FF-7460-B9E5-D429B4DC72AC}"/>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Rectangle 1042">
                        <a:extLst>
                          <a:ext uri="{FF2B5EF4-FFF2-40B4-BE49-F238E27FC236}">
                            <a16:creationId xmlns:a16="http://schemas.microsoft.com/office/drawing/2014/main" id="{D8071E4E-A7D0-9E5F-BD97-966286770525}"/>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2" name="Group 1031">
                      <a:extLst>
                        <a:ext uri="{FF2B5EF4-FFF2-40B4-BE49-F238E27FC236}">
                          <a16:creationId xmlns:a16="http://schemas.microsoft.com/office/drawing/2014/main" id="{73F11161-C25E-C70B-9C06-23BFF36FABE6}"/>
                        </a:ext>
                      </a:extLst>
                    </p:cNvPr>
                    <p:cNvGrpSpPr/>
                    <p:nvPr/>
                  </p:nvGrpSpPr>
                  <p:grpSpPr>
                    <a:xfrm>
                      <a:off x="1723447" y="1639603"/>
                      <a:ext cx="914400" cy="914400"/>
                      <a:chOff x="1113987" y="802179"/>
                      <a:chExt cx="914400" cy="914400"/>
                    </a:xfrm>
                    <a:grpFill/>
                  </p:grpSpPr>
                  <p:pic>
                    <p:nvPicPr>
                      <p:cNvPr id="1038" name="Graphic 1037" descr="Marker with solid fill">
                        <a:extLst>
                          <a:ext uri="{FF2B5EF4-FFF2-40B4-BE49-F238E27FC236}">
                            <a16:creationId xmlns:a16="http://schemas.microsoft.com/office/drawing/2014/main" id="{CA4A7D7E-2978-3C43-801E-8C688696B4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1039" name="Oval 1038">
                        <a:extLst>
                          <a:ext uri="{FF2B5EF4-FFF2-40B4-BE49-F238E27FC236}">
                            <a16:creationId xmlns:a16="http://schemas.microsoft.com/office/drawing/2014/main" id="{77ACE17D-5FB9-7FC0-1167-3C03E2FD24E1}"/>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E9F95701-4CDE-DB93-6EAE-088A90674C2F}"/>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3" name="Group 1032">
                      <a:extLst>
                        <a:ext uri="{FF2B5EF4-FFF2-40B4-BE49-F238E27FC236}">
                          <a16:creationId xmlns:a16="http://schemas.microsoft.com/office/drawing/2014/main" id="{3BFEA02B-ED68-C0C5-5EC9-6F2A81485DF7}"/>
                        </a:ext>
                      </a:extLst>
                    </p:cNvPr>
                    <p:cNvGrpSpPr/>
                    <p:nvPr/>
                  </p:nvGrpSpPr>
                  <p:grpSpPr>
                    <a:xfrm rot="10800000">
                      <a:off x="2370110" y="1638333"/>
                      <a:ext cx="830375" cy="914400"/>
                      <a:chOff x="1009908" y="802199"/>
                      <a:chExt cx="914400" cy="914400"/>
                    </a:xfrm>
                    <a:grpFill/>
                  </p:grpSpPr>
                  <p:pic>
                    <p:nvPicPr>
                      <p:cNvPr id="1035" name="Graphic 1034" descr="Marker with solid fill">
                        <a:extLst>
                          <a:ext uri="{FF2B5EF4-FFF2-40B4-BE49-F238E27FC236}">
                            <a16:creationId xmlns:a16="http://schemas.microsoft.com/office/drawing/2014/main" id="{5FDA13E2-9DB9-6CFA-F1BD-18367FECB1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1036" name="Oval 1035">
                        <a:extLst>
                          <a:ext uri="{FF2B5EF4-FFF2-40B4-BE49-F238E27FC236}">
                            <a16:creationId xmlns:a16="http://schemas.microsoft.com/office/drawing/2014/main" id="{C7678784-3531-5F93-E717-B8E8629CBBC4}"/>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DFFF391E-60E8-F1C6-6D1D-E184B297B13D}"/>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4" name="Oval 1033">
                      <a:extLst>
                        <a:ext uri="{FF2B5EF4-FFF2-40B4-BE49-F238E27FC236}">
                          <a16:creationId xmlns:a16="http://schemas.microsoft.com/office/drawing/2014/main" id="{46DFB4C0-2938-7494-9EA0-BC30A6B6AB3C}"/>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74" name="Group 973">
                  <a:extLst>
                    <a:ext uri="{FF2B5EF4-FFF2-40B4-BE49-F238E27FC236}">
                      <a16:creationId xmlns:a16="http://schemas.microsoft.com/office/drawing/2014/main" id="{E23ADE7F-7C0B-D66B-C184-D981B6E8BCF6}"/>
                    </a:ext>
                  </a:extLst>
                </p:cNvPr>
                <p:cNvGrpSpPr/>
                <p:nvPr/>
              </p:nvGrpSpPr>
              <p:grpSpPr>
                <a:xfrm flipH="1">
                  <a:off x="1069505" y="2304619"/>
                  <a:ext cx="2830137" cy="2645465"/>
                  <a:chOff x="1066800" y="-35245"/>
                  <a:chExt cx="2830137" cy="2645465"/>
                </a:xfrm>
                <a:grpFill/>
              </p:grpSpPr>
              <p:grpSp>
                <p:nvGrpSpPr>
                  <p:cNvPr id="975" name="Group 974">
                    <a:extLst>
                      <a:ext uri="{FF2B5EF4-FFF2-40B4-BE49-F238E27FC236}">
                        <a16:creationId xmlns:a16="http://schemas.microsoft.com/office/drawing/2014/main" id="{585A33A5-8796-7A5D-6DBD-511B9D662928}"/>
                      </a:ext>
                    </a:extLst>
                  </p:cNvPr>
                  <p:cNvGrpSpPr/>
                  <p:nvPr/>
                </p:nvGrpSpPr>
                <p:grpSpPr>
                  <a:xfrm>
                    <a:off x="1066800" y="802179"/>
                    <a:ext cx="2819400" cy="1808041"/>
                    <a:chOff x="1066800" y="802179"/>
                    <a:chExt cx="2819400" cy="1808041"/>
                  </a:xfrm>
                  <a:grpFill/>
                </p:grpSpPr>
                <p:grpSp>
                  <p:nvGrpSpPr>
                    <p:cNvPr id="1001" name="Group 1000">
                      <a:extLst>
                        <a:ext uri="{FF2B5EF4-FFF2-40B4-BE49-F238E27FC236}">
                          <a16:creationId xmlns:a16="http://schemas.microsoft.com/office/drawing/2014/main" id="{3D964FA3-0628-E701-EC25-8B2BBF20BA57}"/>
                        </a:ext>
                      </a:extLst>
                    </p:cNvPr>
                    <p:cNvGrpSpPr/>
                    <p:nvPr/>
                  </p:nvGrpSpPr>
                  <p:grpSpPr>
                    <a:xfrm>
                      <a:off x="1066800" y="802179"/>
                      <a:ext cx="1409700" cy="914400"/>
                      <a:chOff x="1066800" y="802179"/>
                      <a:chExt cx="1409700" cy="914400"/>
                    </a:xfrm>
                    <a:grpFill/>
                  </p:grpSpPr>
                  <p:pic>
                    <p:nvPicPr>
                      <p:cNvPr id="1023" name="Graphic 1022" descr="Marker with solid fill">
                        <a:extLst>
                          <a:ext uri="{FF2B5EF4-FFF2-40B4-BE49-F238E27FC236}">
                            <a16:creationId xmlns:a16="http://schemas.microsoft.com/office/drawing/2014/main" id="{B139A08B-57E3-CE2E-672C-16E5130D59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024" name="Oval 1023">
                        <a:extLst>
                          <a:ext uri="{FF2B5EF4-FFF2-40B4-BE49-F238E27FC236}">
                            <a16:creationId xmlns:a16="http://schemas.microsoft.com/office/drawing/2014/main" id="{F8E5C8CD-E21D-0F03-EF50-C8F18D129D56}"/>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Rectangle 1024">
                        <a:extLst>
                          <a:ext uri="{FF2B5EF4-FFF2-40B4-BE49-F238E27FC236}">
                            <a16:creationId xmlns:a16="http://schemas.microsoft.com/office/drawing/2014/main" id="{CEDD6B94-49F9-92E8-43F5-44873B365CCD}"/>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2" name="Group 1001">
                      <a:extLst>
                        <a:ext uri="{FF2B5EF4-FFF2-40B4-BE49-F238E27FC236}">
                          <a16:creationId xmlns:a16="http://schemas.microsoft.com/office/drawing/2014/main" id="{92BE6D89-F476-7EE5-F8DF-02F8E021454F}"/>
                        </a:ext>
                      </a:extLst>
                    </p:cNvPr>
                    <p:cNvGrpSpPr/>
                    <p:nvPr/>
                  </p:nvGrpSpPr>
                  <p:grpSpPr>
                    <a:xfrm rot="10800000">
                      <a:off x="2476500" y="802179"/>
                      <a:ext cx="1409700" cy="914400"/>
                      <a:chOff x="1066800" y="802179"/>
                      <a:chExt cx="1409700" cy="914400"/>
                    </a:xfrm>
                    <a:grpFill/>
                  </p:grpSpPr>
                  <p:pic>
                    <p:nvPicPr>
                      <p:cNvPr id="1020" name="Graphic 1019" descr="Marker with solid fill">
                        <a:extLst>
                          <a:ext uri="{FF2B5EF4-FFF2-40B4-BE49-F238E27FC236}">
                            <a16:creationId xmlns:a16="http://schemas.microsoft.com/office/drawing/2014/main" id="{1524B3BD-8CBE-6E74-5C7C-3FCCEAE903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021" name="Oval 1020">
                        <a:extLst>
                          <a:ext uri="{FF2B5EF4-FFF2-40B4-BE49-F238E27FC236}">
                            <a16:creationId xmlns:a16="http://schemas.microsoft.com/office/drawing/2014/main" id="{2554ACF6-51E9-0084-B915-7F5C901C242D}"/>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2" name="Rectangle 1021">
                        <a:extLst>
                          <a:ext uri="{FF2B5EF4-FFF2-40B4-BE49-F238E27FC236}">
                            <a16:creationId xmlns:a16="http://schemas.microsoft.com/office/drawing/2014/main" id="{E2DBCB57-EE04-93B7-983A-64B619C11357}"/>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3" name="Group 1002">
                      <a:extLst>
                        <a:ext uri="{FF2B5EF4-FFF2-40B4-BE49-F238E27FC236}">
                          <a16:creationId xmlns:a16="http://schemas.microsoft.com/office/drawing/2014/main" id="{1DF6852C-BB9C-5561-2CD3-B1CE5966DE89}"/>
                        </a:ext>
                      </a:extLst>
                    </p:cNvPr>
                    <p:cNvGrpSpPr/>
                    <p:nvPr/>
                  </p:nvGrpSpPr>
                  <p:grpSpPr>
                    <a:xfrm>
                      <a:off x="1443052" y="1190873"/>
                      <a:ext cx="1043940" cy="914400"/>
                      <a:chOff x="1102752" y="802179"/>
                      <a:chExt cx="1043940" cy="914400"/>
                    </a:xfrm>
                    <a:grpFill/>
                  </p:grpSpPr>
                  <p:pic>
                    <p:nvPicPr>
                      <p:cNvPr id="1017" name="Graphic 1016" descr="Marker with solid fill">
                        <a:extLst>
                          <a:ext uri="{FF2B5EF4-FFF2-40B4-BE49-F238E27FC236}">
                            <a16:creationId xmlns:a16="http://schemas.microsoft.com/office/drawing/2014/main" id="{48EB75DB-1E6E-3484-B8E5-3E24FE142A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1018" name="Oval 1017">
                        <a:extLst>
                          <a:ext uri="{FF2B5EF4-FFF2-40B4-BE49-F238E27FC236}">
                            <a16:creationId xmlns:a16="http://schemas.microsoft.com/office/drawing/2014/main" id="{262191CD-25B6-40D5-632B-1D039189E097}"/>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9" name="Rectangle 1018">
                        <a:extLst>
                          <a:ext uri="{FF2B5EF4-FFF2-40B4-BE49-F238E27FC236}">
                            <a16:creationId xmlns:a16="http://schemas.microsoft.com/office/drawing/2014/main" id="{FBEC1D8B-63B7-AC45-4913-1470ECE25363}"/>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4" name="Group 1003">
                      <a:extLst>
                        <a:ext uri="{FF2B5EF4-FFF2-40B4-BE49-F238E27FC236}">
                          <a16:creationId xmlns:a16="http://schemas.microsoft.com/office/drawing/2014/main" id="{1C53344E-818E-E614-55FE-4F2DFA9066DE}"/>
                        </a:ext>
                      </a:extLst>
                    </p:cNvPr>
                    <p:cNvGrpSpPr/>
                    <p:nvPr/>
                  </p:nvGrpSpPr>
                  <p:grpSpPr>
                    <a:xfrm rot="10800000">
                      <a:off x="2486673" y="1190883"/>
                      <a:ext cx="981622" cy="914400"/>
                      <a:chOff x="1027029" y="802169"/>
                      <a:chExt cx="1080952" cy="914400"/>
                    </a:xfrm>
                    <a:grpFill/>
                  </p:grpSpPr>
                  <p:pic>
                    <p:nvPicPr>
                      <p:cNvPr id="1014" name="Graphic 1013" descr="Marker with solid fill">
                        <a:extLst>
                          <a:ext uri="{FF2B5EF4-FFF2-40B4-BE49-F238E27FC236}">
                            <a16:creationId xmlns:a16="http://schemas.microsoft.com/office/drawing/2014/main" id="{71BE67BB-FA57-2A4C-5624-868B5198B2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1015" name="Oval 1014">
                        <a:extLst>
                          <a:ext uri="{FF2B5EF4-FFF2-40B4-BE49-F238E27FC236}">
                            <a16:creationId xmlns:a16="http://schemas.microsoft.com/office/drawing/2014/main" id="{B71B8980-0046-976F-C69B-0BD778FED414}"/>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6" name="Rectangle 1015">
                        <a:extLst>
                          <a:ext uri="{FF2B5EF4-FFF2-40B4-BE49-F238E27FC236}">
                            <a16:creationId xmlns:a16="http://schemas.microsoft.com/office/drawing/2014/main" id="{1F208A3D-5C83-2B60-889A-380D1F4A8F40}"/>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5" name="Group 1004">
                      <a:extLst>
                        <a:ext uri="{FF2B5EF4-FFF2-40B4-BE49-F238E27FC236}">
                          <a16:creationId xmlns:a16="http://schemas.microsoft.com/office/drawing/2014/main" id="{57E883E6-0E38-B2E4-000F-BEB6DFA40F29}"/>
                        </a:ext>
                      </a:extLst>
                    </p:cNvPr>
                    <p:cNvGrpSpPr/>
                    <p:nvPr/>
                  </p:nvGrpSpPr>
                  <p:grpSpPr>
                    <a:xfrm>
                      <a:off x="1717365" y="1639603"/>
                      <a:ext cx="914400" cy="914400"/>
                      <a:chOff x="1107905" y="802179"/>
                      <a:chExt cx="914400" cy="914400"/>
                    </a:xfrm>
                    <a:grpFill/>
                  </p:grpSpPr>
                  <p:pic>
                    <p:nvPicPr>
                      <p:cNvPr id="1011" name="Graphic 1010" descr="Marker with solid fill">
                        <a:extLst>
                          <a:ext uri="{FF2B5EF4-FFF2-40B4-BE49-F238E27FC236}">
                            <a16:creationId xmlns:a16="http://schemas.microsoft.com/office/drawing/2014/main" id="{D4C1E125-675E-64EF-C872-752EF61191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1012" name="Oval 1011">
                        <a:extLst>
                          <a:ext uri="{FF2B5EF4-FFF2-40B4-BE49-F238E27FC236}">
                            <a16:creationId xmlns:a16="http://schemas.microsoft.com/office/drawing/2014/main" id="{6CB09C2E-3C20-85D6-7B2E-153BCC8C5D3E}"/>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3" name="Rectangle 1012">
                        <a:extLst>
                          <a:ext uri="{FF2B5EF4-FFF2-40B4-BE49-F238E27FC236}">
                            <a16:creationId xmlns:a16="http://schemas.microsoft.com/office/drawing/2014/main" id="{34F83B37-A1D3-A97D-E295-6709F67A1D46}"/>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6" name="Group 1005">
                      <a:extLst>
                        <a:ext uri="{FF2B5EF4-FFF2-40B4-BE49-F238E27FC236}">
                          <a16:creationId xmlns:a16="http://schemas.microsoft.com/office/drawing/2014/main" id="{1F9ACC98-3E42-5843-2D64-8B765B4D1510}"/>
                        </a:ext>
                      </a:extLst>
                    </p:cNvPr>
                    <p:cNvGrpSpPr/>
                    <p:nvPr/>
                  </p:nvGrpSpPr>
                  <p:grpSpPr>
                    <a:xfrm rot="10800000">
                      <a:off x="2365105" y="1638353"/>
                      <a:ext cx="830375" cy="914400"/>
                      <a:chOff x="1015421" y="802179"/>
                      <a:chExt cx="914400" cy="914400"/>
                    </a:xfrm>
                    <a:grpFill/>
                  </p:grpSpPr>
                  <p:pic>
                    <p:nvPicPr>
                      <p:cNvPr id="1008" name="Graphic 1007" descr="Marker with solid fill">
                        <a:extLst>
                          <a:ext uri="{FF2B5EF4-FFF2-40B4-BE49-F238E27FC236}">
                            <a16:creationId xmlns:a16="http://schemas.microsoft.com/office/drawing/2014/main" id="{2F74E7F1-B879-70E0-616D-3F8172C245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1009" name="Oval 1008">
                        <a:extLst>
                          <a:ext uri="{FF2B5EF4-FFF2-40B4-BE49-F238E27FC236}">
                            <a16:creationId xmlns:a16="http://schemas.microsoft.com/office/drawing/2014/main" id="{D12D3796-8F89-2947-2710-A3BEB7E7790F}"/>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0" name="Rectangle 1009">
                        <a:extLst>
                          <a:ext uri="{FF2B5EF4-FFF2-40B4-BE49-F238E27FC236}">
                            <a16:creationId xmlns:a16="http://schemas.microsoft.com/office/drawing/2014/main" id="{B2211EAD-EE79-92B0-7A64-6C1283CDE5E4}"/>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7" name="Oval 1006">
                      <a:extLst>
                        <a:ext uri="{FF2B5EF4-FFF2-40B4-BE49-F238E27FC236}">
                          <a16:creationId xmlns:a16="http://schemas.microsoft.com/office/drawing/2014/main" id="{0CDF9B2C-D846-ADE1-2F9A-1503485109CA}"/>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6" name="Group 975">
                    <a:extLst>
                      <a:ext uri="{FF2B5EF4-FFF2-40B4-BE49-F238E27FC236}">
                        <a16:creationId xmlns:a16="http://schemas.microsoft.com/office/drawing/2014/main" id="{AEB80371-3AFC-0B89-3139-72D4EC5AA7FB}"/>
                      </a:ext>
                    </a:extLst>
                  </p:cNvPr>
                  <p:cNvGrpSpPr/>
                  <p:nvPr/>
                </p:nvGrpSpPr>
                <p:grpSpPr>
                  <a:xfrm rot="10800000">
                    <a:off x="1077537" y="-35245"/>
                    <a:ext cx="2819400" cy="1751824"/>
                    <a:chOff x="1066800" y="802179"/>
                    <a:chExt cx="2819400" cy="1751824"/>
                  </a:xfrm>
                  <a:grpFill/>
                </p:grpSpPr>
                <p:grpSp>
                  <p:nvGrpSpPr>
                    <p:cNvPr id="977" name="Group 976">
                      <a:extLst>
                        <a:ext uri="{FF2B5EF4-FFF2-40B4-BE49-F238E27FC236}">
                          <a16:creationId xmlns:a16="http://schemas.microsoft.com/office/drawing/2014/main" id="{2411651D-B277-797E-C91A-3D56DBB62530}"/>
                        </a:ext>
                      </a:extLst>
                    </p:cNvPr>
                    <p:cNvGrpSpPr/>
                    <p:nvPr/>
                  </p:nvGrpSpPr>
                  <p:grpSpPr>
                    <a:xfrm>
                      <a:off x="1066800" y="802179"/>
                      <a:ext cx="1409700" cy="914400"/>
                      <a:chOff x="1066800" y="802179"/>
                      <a:chExt cx="1409700" cy="914400"/>
                    </a:xfrm>
                    <a:grpFill/>
                  </p:grpSpPr>
                  <p:pic>
                    <p:nvPicPr>
                      <p:cNvPr id="998" name="Graphic 997" descr="Marker with solid fill">
                        <a:extLst>
                          <a:ext uri="{FF2B5EF4-FFF2-40B4-BE49-F238E27FC236}">
                            <a16:creationId xmlns:a16="http://schemas.microsoft.com/office/drawing/2014/main" id="{9D05EFF3-2142-332B-D3EA-463AD39E57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999" name="Oval 998">
                        <a:extLst>
                          <a:ext uri="{FF2B5EF4-FFF2-40B4-BE49-F238E27FC236}">
                            <a16:creationId xmlns:a16="http://schemas.microsoft.com/office/drawing/2014/main" id="{F42BFEE1-8382-3800-CE06-232A401C807F}"/>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0" name="Rectangle 999">
                        <a:extLst>
                          <a:ext uri="{FF2B5EF4-FFF2-40B4-BE49-F238E27FC236}">
                            <a16:creationId xmlns:a16="http://schemas.microsoft.com/office/drawing/2014/main" id="{C994D5DC-B9CB-EE88-F147-B3AD4DB5426D}"/>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8" name="Group 977">
                      <a:extLst>
                        <a:ext uri="{FF2B5EF4-FFF2-40B4-BE49-F238E27FC236}">
                          <a16:creationId xmlns:a16="http://schemas.microsoft.com/office/drawing/2014/main" id="{E5F90B4A-FB2B-F307-1358-79D77793E46A}"/>
                        </a:ext>
                      </a:extLst>
                    </p:cNvPr>
                    <p:cNvGrpSpPr/>
                    <p:nvPr/>
                  </p:nvGrpSpPr>
                  <p:grpSpPr>
                    <a:xfrm rot="10800000">
                      <a:off x="2476500" y="802179"/>
                      <a:ext cx="1409700" cy="914400"/>
                      <a:chOff x="1066800" y="802179"/>
                      <a:chExt cx="1409700" cy="914400"/>
                    </a:xfrm>
                    <a:grpFill/>
                  </p:grpSpPr>
                  <p:pic>
                    <p:nvPicPr>
                      <p:cNvPr id="995" name="Graphic 994" descr="Marker with solid fill">
                        <a:extLst>
                          <a:ext uri="{FF2B5EF4-FFF2-40B4-BE49-F238E27FC236}">
                            <a16:creationId xmlns:a16="http://schemas.microsoft.com/office/drawing/2014/main" id="{D551EE77-51A4-76FD-9F37-7767FE176D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996" name="Oval 995">
                        <a:extLst>
                          <a:ext uri="{FF2B5EF4-FFF2-40B4-BE49-F238E27FC236}">
                            <a16:creationId xmlns:a16="http://schemas.microsoft.com/office/drawing/2014/main" id="{37CA74BB-59B2-E107-6EA9-D64E169E382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7" name="Rectangle 996">
                        <a:extLst>
                          <a:ext uri="{FF2B5EF4-FFF2-40B4-BE49-F238E27FC236}">
                            <a16:creationId xmlns:a16="http://schemas.microsoft.com/office/drawing/2014/main" id="{DBDC0221-CEA3-9F08-6F3B-C2209BDCCFBF}"/>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9" name="Group 978">
                      <a:extLst>
                        <a:ext uri="{FF2B5EF4-FFF2-40B4-BE49-F238E27FC236}">
                          <a16:creationId xmlns:a16="http://schemas.microsoft.com/office/drawing/2014/main" id="{A782D321-AB6D-8869-6B10-17788E9E2EFB}"/>
                        </a:ext>
                      </a:extLst>
                    </p:cNvPr>
                    <p:cNvGrpSpPr/>
                    <p:nvPr/>
                  </p:nvGrpSpPr>
                  <p:grpSpPr>
                    <a:xfrm>
                      <a:off x="1438558" y="1190873"/>
                      <a:ext cx="1043940" cy="914400"/>
                      <a:chOff x="1098258" y="802179"/>
                      <a:chExt cx="1043940" cy="914400"/>
                    </a:xfrm>
                    <a:grpFill/>
                  </p:grpSpPr>
                  <p:pic>
                    <p:nvPicPr>
                      <p:cNvPr id="992" name="Graphic 991" descr="Marker with solid fill">
                        <a:extLst>
                          <a:ext uri="{FF2B5EF4-FFF2-40B4-BE49-F238E27FC236}">
                            <a16:creationId xmlns:a16="http://schemas.microsoft.com/office/drawing/2014/main" id="{56308033-B072-1A88-6D3E-0854307D20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993" name="Oval 992">
                        <a:extLst>
                          <a:ext uri="{FF2B5EF4-FFF2-40B4-BE49-F238E27FC236}">
                            <a16:creationId xmlns:a16="http://schemas.microsoft.com/office/drawing/2014/main" id="{A3694C6C-3AF0-4F74-7912-3045B3CE8948}"/>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4" name="Rectangle 993">
                        <a:extLst>
                          <a:ext uri="{FF2B5EF4-FFF2-40B4-BE49-F238E27FC236}">
                            <a16:creationId xmlns:a16="http://schemas.microsoft.com/office/drawing/2014/main" id="{E631F06C-D84D-D2D7-CC5A-2800160610D1}"/>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0" name="Group 979">
                      <a:extLst>
                        <a:ext uri="{FF2B5EF4-FFF2-40B4-BE49-F238E27FC236}">
                          <a16:creationId xmlns:a16="http://schemas.microsoft.com/office/drawing/2014/main" id="{83F27636-DE2C-B397-4B7A-1F5D90344A2D}"/>
                        </a:ext>
                      </a:extLst>
                    </p:cNvPr>
                    <p:cNvGrpSpPr/>
                    <p:nvPr/>
                  </p:nvGrpSpPr>
                  <p:grpSpPr>
                    <a:xfrm rot="10800000">
                      <a:off x="2481305" y="1190873"/>
                      <a:ext cx="981627" cy="914400"/>
                      <a:chOff x="1032944" y="802179"/>
                      <a:chExt cx="1080957" cy="914400"/>
                    </a:xfrm>
                    <a:grpFill/>
                  </p:grpSpPr>
                  <p:pic>
                    <p:nvPicPr>
                      <p:cNvPr id="989" name="Graphic 988" descr="Marker with solid fill">
                        <a:extLst>
                          <a:ext uri="{FF2B5EF4-FFF2-40B4-BE49-F238E27FC236}">
                            <a16:creationId xmlns:a16="http://schemas.microsoft.com/office/drawing/2014/main" id="{54B9F02B-7772-7197-9E2B-F5141EDCF8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990" name="Oval 989">
                        <a:extLst>
                          <a:ext uri="{FF2B5EF4-FFF2-40B4-BE49-F238E27FC236}">
                            <a16:creationId xmlns:a16="http://schemas.microsoft.com/office/drawing/2014/main" id="{A1C7CBE5-869F-37CC-F597-4CCC7F700D30}"/>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1" name="Rectangle 990">
                        <a:extLst>
                          <a:ext uri="{FF2B5EF4-FFF2-40B4-BE49-F238E27FC236}">
                            <a16:creationId xmlns:a16="http://schemas.microsoft.com/office/drawing/2014/main" id="{5D516C41-2F11-93C3-A383-C21B5C8EFE06}"/>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1" name="Group 980">
                      <a:extLst>
                        <a:ext uri="{FF2B5EF4-FFF2-40B4-BE49-F238E27FC236}">
                          <a16:creationId xmlns:a16="http://schemas.microsoft.com/office/drawing/2014/main" id="{13276A2D-3E61-C350-4B4B-4796A4D124F9}"/>
                        </a:ext>
                      </a:extLst>
                    </p:cNvPr>
                    <p:cNvGrpSpPr/>
                    <p:nvPr/>
                  </p:nvGrpSpPr>
                  <p:grpSpPr>
                    <a:xfrm>
                      <a:off x="1723447" y="1639603"/>
                      <a:ext cx="914400" cy="914400"/>
                      <a:chOff x="1113987" y="802179"/>
                      <a:chExt cx="914400" cy="914400"/>
                    </a:xfrm>
                    <a:grpFill/>
                  </p:grpSpPr>
                  <p:pic>
                    <p:nvPicPr>
                      <p:cNvPr id="986" name="Graphic 985" descr="Marker with solid fill">
                        <a:extLst>
                          <a:ext uri="{FF2B5EF4-FFF2-40B4-BE49-F238E27FC236}">
                            <a16:creationId xmlns:a16="http://schemas.microsoft.com/office/drawing/2014/main" id="{262A9AE5-2A37-1F23-D010-11D17CD638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987" name="Oval 986">
                        <a:extLst>
                          <a:ext uri="{FF2B5EF4-FFF2-40B4-BE49-F238E27FC236}">
                            <a16:creationId xmlns:a16="http://schemas.microsoft.com/office/drawing/2014/main" id="{3F26B0AD-D657-CC9B-2CE6-BD5F0786A285}"/>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8" name="Rectangle 987">
                        <a:extLst>
                          <a:ext uri="{FF2B5EF4-FFF2-40B4-BE49-F238E27FC236}">
                            <a16:creationId xmlns:a16="http://schemas.microsoft.com/office/drawing/2014/main" id="{6B2FC532-3579-8B72-E3E4-50427B21BCFB}"/>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2" name="Group 981">
                      <a:extLst>
                        <a:ext uri="{FF2B5EF4-FFF2-40B4-BE49-F238E27FC236}">
                          <a16:creationId xmlns:a16="http://schemas.microsoft.com/office/drawing/2014/main" id="{3246EA17-C1C6-27C1-D1A2-85CFC0531DE0}"/>
                        </a:ext>
                      </a:extLst>
                    </p:cNvPr>
                    <p:cNvGrpSpPr/>
                    <p:nvPr/>
                  </p:nvGrpSpPr>
                  <p:grpSpPr>
                    <a:xfrm rot="10800000">
                      <a:off x="2370110" y="1638333"/>
                      <a:ext cx="830375" cy="914400"/>
                      <a:chOff x="1009908" y="802199"/>
                      <a:chExt cx="914400" cy="914400"/>
                    </a:xfrm>
                    <a:grpFill/>
                  </p:grpSpPr>
                  <p:pic>
                    <p:nvPicPr>
                      <p:cNvPr id="983" name="Graphic 982" descr="Marker with solid fill">
                        <a:extLst>
                          <a:ext uri="{FF2B5EF4-FFF2-40B4-BE49-F238E27FC236}">
                            <a16:creationId xmlns:a16="http://schemas.microsoft.com/office/drawing/2014/main" id="{9DFB16F4-7453-E8D2-B0F1-F3C60C9D26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984" name="Oval 983">
                        <a:extLst>
                          <a:ext uri="{FF2B5EF4-FFF2-40B4-BE49-F238E27FC236}">
                            <a16:creationId xmlns:a16="http://schemas.microsoft.com/office/drawing/2014/main" id="{C43407BE-E988-C201-39AA-1115DE1999CC}"/>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5" name="Rectangle 984">
                        <a:extLst>
                          <a:ext uri="{FF2B5EF4-FFF2-40B4-BE49-F238E27FC236}">
                            <a16:creationId xmlns:a16="http://schemas.microsoft.com/office/drawing/2014/main" id="{87155114-DD6F-1001-B71A-C4892C2337FA}"/>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867" name="Group 866">
                <a:extLst>
                  <a:ext uri="{FF2B5EF4-FFF2-40B4-BE49-F238E27FC236}">
                    <a16:creationId xmlns:a16="http://schemas.microsoft.com/office/drawing/2014/main" id="{F8307F0E-2359-F403-637F-9024290CF15E}"/>
                  </a:ext>
                </a:extLst>
              </p:cNvPr>
              <p:cNvGrpSpPr/>
              <p:nvPr/>
            </p:nvGrpSpPr>
            <p:grpSpPr>
              <a:xfrm>
                <a:off x="1061858" y="4591182"/>
                <a:ext cx="2832842" cy="5041546"/>
                <a:chOff x="1066800" y="-91462"/>
                <a:chExt cx="2832842" cy="5041546"/>
              </a:xfrm>
              <a:grpFill/>
            </p:grpSpPr>
            <p:grpSp>
              <p:nvGrpSpPr>
                <p:cNvPr id="868" name="Group 867">
                  <a:extLst>
                    <a:ext uri="{FF2B5EF4-FFF2-40B4-BE49-F238E27FC236}">
                      <a16:creationId xmlns:a16="http://schemas.microsoft.com/office/drawing/2014/main" id="{B5B4B2D6-57E1-D72A-FF7F-54E0D99F73AC}"/>
                    </a:ext>
                  </a:extLst>
                </p:cNvPr>
                <p:cNvGrpSpPr/>
                <p:nvPr/>
              </p:nvGrpSpPr>
              <p:grpSpPr>
                <a:xfrm>
                  <a:off x="1066800" y="-91462"/>
                  <a:ext cx="2830137" cy="2701682"/>
                  <a:chOff x="1066800" y="-91462"/>
                  <a:chExt cx="2830137" cy="2701682"/>
                </a:xfrm>
                <a:grpFill/>
              </p:grpSpPr>
              <p:grpSp>
                <p:nvGrpSpPr>
                  <p:cNvPr id="921" name="Group 920">
                    <a:extLst>
                      <a:ext uri="{FF2B5EF4-FFF2-40B4-BE49-F238E27FC236}">
                        <a16:creationId xmlns:a16="http://schemas.microsoft.com/office/drawing/2014/main" id="{10D20F7F-05A2-3264-7DC1-16633401FBB1}"/>
                      </a:ext>
                    </a:extLst>
                  </p:cNvPr>
                  <p:cNvGrpSpPr/>
                  <p:nvPr/>
                </p:nvGrpSpPr>
                <p:grpSpPr>
                  <a:xfrm>
                    <a:off x="1066800" y="802179"/>
                    <a:ext cx="2819400" cy="1808041"/>
                    <a:chOff x="1066800" y="802179"/>
                    <a:chExt cx="2819400" cy="1808041"/>
                  </a:xfrm>
                  <a:grpFill/>
                </p:grpSpPr>
                <p:grpSp>
                  <p:nvGrpSpPr>
                    <p:cNvPr id="948" name="Group 947">
                      <a:extLst>
                        <a:ext uri="{FF2B5EF4-FFF2-40B4-BE49-F238E27FC236}">
                          <a16:creationId xmlns:a16="http://schemas.microsoft.com/office/drawing/2014/main" id="{4EBC6814-A104-3672-2829-2B5A690A0C13}"/>
                        </a:ext>
                      </a:extLst>
                    </p:cNvPr>
                    <p:cNvGrpSpPr/>
                    <p:nvPr/>
                  </p:nvGrpSpPr>
                  <p:grpSpPr>
                    <a:xfrm>
                      <a:off x="1066800" y="802179"/>
                      <a:ext cx="1409700" cy="914400"/>
                      <a:chOff x="1066800" y="802179"/>
                      <a:chExt cx="1409700" cy="914400"/>
                    </a:xfrm>
                    <a:grpFill/>
                  </p:grpSpPr>
                  <p:pic>
                    <p:nvPicPr>
                      <p:cNvPr id="970" name="Graphic 969" descr="Marker with solid fill">
                        <a:extLst>
                          <a:ext uri="{FF2B5EF4-FFF2-40B4-BE49-F238E27FC236}">
                            <a16:creationId xmlns:a16="http://schemas.microsoft.com/office/drawing/2014/main" id="{173A8CFB-2D98-F4EC-A678-677917124B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971" name="Oval 970">
                        <a:extLst>
                          <a:ext uri="{FF2B5EF4-FFF2-40B4-BE49-F238E27FC236}">
                            <a16:creationId xmlns:a16="http://schemas.microsoft.com/office/drawing/2014/main" id="{111750DB-DBD0-0B0A-1291-CC274E70C3A2}"/>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2" name="Rectangle 971">
                        <a:extLst>
                          <a:ext uri="{FF2B5EF4-FFF2-40B4-BE49-F238E27FC236}">
                            <a16:creationId xmlns:a16="http://schemas.microsoft.com/office/drawing/2014/main" id="{9407CCE2-AF67-DDE3-E871-71D9D285C173}"/>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9" name="Group 948">
                      <a:extLst>
                        <a:ext uri="{FF2B5EF4-FFF2-40B4-BE49-F238E27FC236}">
                          <a16:creationId xmlns:a16="http://schemas.microsoft.com/office/drawing/2014/main" id="{3825541E-2105-61F3-A1E6-5881F492568E}"/>
                        </a:ext>
                      </a:extLst>
                    </p:cNvPr>
                    <p:cNvGrpSpPr/>
                    <p:nvPr/>
                  </p:nvGrpSpPr>
                  <p:grpSpPr>
                    <a:xfrm rot="10800000">
                      <a:off x="2476500" y="802179"/>
                      <a:ext cx="1409700" cy="914400"/>
                      <a:chOff x="1066800" y="802179"/>
                      <a:chExt cx="1409700" cy="914400"/>
                    </a:xfrm>
                    <a:grpFill/>
                  </p:grpSpPr>
                  <p:pic>
                    <p:nvPicPr>
                      <p:cNvPr id="967" name="Graphic 966" descr="Marker with solid fill">
                        <a:extLst>
                          <a:ext uri="{FF2B5EF4-FFF2-40B4-BE49-F238E27FC236}">
                            <a16:creationId xmlns:a16="http://schemas.microsoft.com/office/drawing/2014/main" id="{DBD635F2-11CF-DE96-A830-ED8AC66456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968" name="Oval 967">
                        <a:extLst>
                          <a:ext uri="{FF2B5EF4-FFF2-40B4-BE49-F238E27FC236}">
                            <a16:creationId xmlns:a16="http://schemas.microsoft.com/office/drawing/2014/main" id="{091572C8-1BCE-B491-9FC0-80AEE940416F}"/>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9" name="Rectangle 968">
                        <a:extLst>
                          <a:ext uri="{FF2B5EF4-FFF2-40B4-BE49-F238E27FC236}">
                            <a16:creationId xmlns:a16="http://schemas.microsoft.com/office/drawing/2014/main" id="{8075268D-CD59-014B-B81A-B8C8F5C8A8E7}"/>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0" name="Group 949">
                      <a:extLst>
                        <a:ext uri="{FF2B5EF4-FFF2-40B4-BE49-F238E27FC236}">
                          <a16:creationId xmlns:a16="http://schemas.microsoft.com/office/drawing/2014/main" id="{E3080C70-AC07-43AA-CA0A-A98AEABB2B2F}"/>
                        </a:ext>
                      </a:extLst>
                    </p:cNvPr>
                    <p:cNvGrpSpPr/>
                    <p:nvPr/>
                  </p:nvGrpSpPr>
                  <p:grpSpPr>
                    <a:xfrm>
                      <a:off x="1443052" y="1190873"/>
                      <a:ext cx="1043940" cy="914400"/>
                      <a:chOff x="1102752" y="802179"/>
                      <a:chExt cx="1043940" cy="914400"/>
                    </a:xfrm>
                    <a:grpFill/>
                  </p:grpSpPr>
                  <p:pic>
                    <p:nvPicPr>
                      <p:cNvPr id="964" name="Graphic 963" descr="Marker with solid fill">
                        <a:extLst>
                          <a:ext uri="{FF2B5EF4-FFF2-40B4-BE49-F238E27FC236}">
                            <a16:creationId xmlns:a16="http://schemas.microsoft.com/office/drawing/2014/main" id="{7501C730-8CDF-BCE7-8477-CA88CE6DAB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965" name="Oval 964">
                        <a:extLst>
                          <a:ext uri="{FF2B5EF4-FFF2-40B4-BE49-F238E27FC236}">
                            <a16:creationId xmlns:a16="http://schemas.microsoft.com/office/drawing/2014/main" id="{B70D9E20-91B1-DAD5-5509-AA298CC83529}"/>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6" name="Rectangle 965">
                        <a:extLst>
                          <a:ext uri="{FF2B5EF4-FFF2-40B4-BE49-F238E27FC236}">
                            <a16:creationId xmlns:a16="http://schemas.microsoft.com/office/drawing/2014/main" id="{E3E50544-2553-E320-233F-552B267E7F4F}"/>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1" name="Group 950">
                      <a:extLst>
                        <a:ext uri="{FF2B5EF4-FFF2-40B4-BE49-F238E27FC236}">
                          <a16:creationId xmlns:a16="http://schemas.microsoft.com/office/drawing/2014/main" id="{8D28AAC5-0171-52EE-6121-24A434F151F5}"/>
                        </a:ext>
                      </a:extLst>
                    </p:cNvPr>
                    <p:cNvGrpSpPr/>
                    <p:nvPr/>
                  </p:nvGrpSpPr>
                  <p:grpSpPr>
                    <a:xfrm rot="10800000">
                      <a:off x="2486673" y="1190883"/>
                      <a:ext cx="981622" cy="914400"/>
                      <a:chOff x="1027029" y="802169"/>
                      <a:chExt cx="1080952" cy="914400"/>
                    </a:xfrm>
                    <a:grpFill/>
                  </p:grpSpPr>
                  <p:pic>
                    <p:nvPicPr>
                      <p:cNvPr id="961" name="Graphic 960" descr="Marker with solid fill">
                        <a:extLst>
                          <a:ext uri="{FF2B5EF4-FFF2-40B4-BE49-F238E27FC236}">
                            <a16:creationId xmlns:a16="http://schemas.microsoft.com/office/drawing/2014/main" id="{7AC9913E-D9D1-622C-1CF0-D580BC9A7B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962" name="Oval 961">
                        <a:extLst>
                          <a:ext uri="{FF2B5EF4-FFF2-40B4-BE49-F238E27FC236}">
                            <a16:creationId xmlns:a16="http://schemas.microsoft.com/office/drawing/2014/main" id="{2A2CAB3E-C8BE-63A1-CEDA-CC9BC39CD3B5}"/>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3" name="Rectangle 962">
                        <a:extLst>
                          <a:ext uri="{FF2B5EF4-FFF2-40B4-BE49-F238E27FC236}">
                            <a16:creationId xmlns:a16="http://schemas.microsoft.com/office/drawing/2014/main" id="{159E45B5-7CBE-4A8D-2CBA-B1A863C04428}"/>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2" name="Group 951">
                      <a:extLst>
                        <a:ext uri="{FF2B5EF4-FFF2-40B4-BE49-F238E27FC236}">
                          <a16:creationId xmlns:a16="http://schemas.microsoft.com/office/drawing/2014/main" id="{33FE75E1-B03F-FACC-8E33-BF3DBC9E7080}"/>
                        </a:ext>
                      </a:extLst>
                    </p:cNvPr>
                    <p:cNvGrpSpPr/>
                    <p:nvPr/>
                  </p:nvGrpSpPr>
                  <p:grpSpPr>
                    <a:xfrm>
                      <a:off x="1717365" y="1639603"/>
                      <a:ext cx="914400" cy="914400"/>
                      <a:chOff x="1107905" y="802179"/>
                      <a:chExt cx="914400" cy="914400"/>
                    </a:xfrm>
                    <a:grpFill/>
                  </p:grpSpPr>
                  <p:pic>
                    <p:nvPicPr>
                      <p:cNvPr id="958" name="Graphic 957" descr="Marker with solid fill">
                        <a:extLst>
                          <a:ext uri="{FF2B5EF4-FFF2-40B4-BE49-F238E27FC236}">
                            <a16:creationId xmlns:a16="http://schemas.microsoft.com/office/drawing/2014/main" id="{92E5CA71-5D84-BDB7-0BAB-6DF8ED2A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959" name="Oval 958">
                        <a:extLst>
                          <a:ext uri="{FF2B5EF4-FFF2-40B4-BE49-F238E27FC236}">
                            <a16:creationId xmlns:a16="http://schemas.microsoft.com/office/drawing/2014/main" id="{5CDC9B76-2660-2C37-5C60-2B80EA31B17A}"/>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0" name="Rectangle 959">
                        <a:extLst>
                          <a:ext uri="{FF2B5EF4-FFF2-40B4-BE49-F238E27FC236}">
                            <a16:creationId xmlns:a16="http://schemas.microsoft.com/office/drawing/2014/main" id="{4FCA2309-6898-E7B2-49A8-97869B1A913E}"/>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3" name="Group 952">
                      <a:extLst>
                        <a:ext uri="{FF2B5EF4-FFF2-40B4-BE49-F238E27FC236}">
                          <a16:creationId xmlns:a16="http://schemas.microsoft.com/office/drawing/2014/main" id="{20DDF866-F9A5-32E1-C9C1-05B829509ED7}"/>
                        </a:ext>
                      </a:extLst>
                    </p:cNvPr>
                    <p:cNvGrpSpPr/>
                    <p:nvPr/>
                  </p:nvGrpSpPr>
                  <p:grpSpPr>
                    <a:xfrm rot="10800000">
                      <a:off x="2365105" y="1638353"/>
                      <a:ext cx="830375" cy="914400"/>
                      <a:chOff x="1015421" y="802179"/>
                      <a:chExt cx="914400" cy="914400"/>
                    </a:xfrm>
                    <a:grpFill/>
                  </p:grpSpPr>
                  <p:pic>
                    <p:nvPicPr>
                      <p:cNvPr id="955" name="Graphic 954" descr="Marker with solid fill">
                        <a:extLst>
                          <a:ext uri="{FF2B5EF4-FFF2-40B4-BE49-F238E27FC236}">
                            <a16:creationId xmlns:a16="http://schemas.microsoft.com/office/drawing/2014/main" id="{37D3AD57-B4ED-4F59-5588-29FABE98CF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956" name="Oval 955">
                        <a:extLst>
                          <a:ext uri="{FF2B5EF4-FFF2-40B4-BE49-F238E27FC236}">
                            <a16:creationId xmlns:a16="http://schemas.microsoft.com/office/drawing/2014/main" id="{E59E5372-F5B6-C536-576D-E3F877385026}"/>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7" name="Rectangle 956">
                        <a:extLst>
                          <a:ext uri="{FF2B5EF4-FFF2-40B4-BE49-F238E27FC236}">
                            <a16:creationId xmlns:a16="http://schemas.microsoft.com/office/drawing/2014/main" id="{5DBCD114-2DB0-88EE-8253-5CBC60636D65}"/>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4" name="Oval 953">
                      <a:extLst>
                        <a:ext uri="{FF2B5EF4-FFF2-40B4-BE49-F238E27FC236}">
                          <a16:creationId xmlns:a16="http://schemas.microsoft.com/office/drawing/2014/main" id="{68E39489-4C26-BB21-03B5-FFBC4BF7EC4B}"/>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2" name="Group 921">
                    <a:extLst>
                      <a:ext uri="{FF2B5EF4-FFF2-40B4-BE49-F238E27FC236}">
                        <a16:creationId xmlns:a16="http://schemas.microsoft.com/office/drawing/2014/main" id="{2C1F08B5-15A6-8FE6-C370-CFB0C6A686EF}"/>
                      </a:ext>
                    </a:extLst>
                  </p:cNvPr>
                  <p:cNvGrpSpPr/>
                  <p:nvPr/>
                </p:nvGrpSpPr>
                <p:grpSpPr>
                  <a:xfrm rot="10800000">
                    <a:off x="1077537" y="-91462"/>
                    <a:ext cx="2819400" cy="1808041"/>
                    <a:chOff x="1066800" y="802179"/>
                    <a:chExt cx="2819400" cy="1808041"/>
                  </a:xfrm>
                  <a:grpFill/>
                </p:grpSpPr>
                <p:grpSp>
                  <p:nvGrpSpPr>
                    <p:cNvPr id="923" name="Group 922">
                      <a:extLst>
                        <a:ext uri="{FF2B5EF4-FFF2-40B4-BE49-F238E27FC236}">
                          <a16:creationId xmlns:a16="http://schemas.microsoft.com/office/drawing/2014/main" id="{C1D304B9-2465-2C4E-7DCC-A0023EFD76BF}"/>
                        </a:ext>
                      </a:extLst>
                    </p:cNvPr>
                    <p:cNvGrpSpPr/>
                    <p:nvPr/>
                  </p:nvGrpSpPr>
                  <p:grpSpPr>
                    <a:xfrm>
                      <a:off x="1066800" y="802179"/>
                      <a:ext cx="1409700" cy="914400"/>
                      <a:chOff x="1066800" y="802179"/>
                      <a:chExt cx="1409700" cy="914400"/>
                    </a:xfrm>
                    <a:grpFill/>
                  </p:grpSpPr>
                  <p:pic>
                    <p:nvPicPr>
                      <p:cNvPr id="945" name="Graphic 944" descr="Marker with solid fill">
                        <a:extLst>
                          <a:ext uri="{FF2B5EF4-FFF2-40B4-BE49-F238E27FC236}">
                            <a16:creationId xmlns:a16="http://schemas.microsoft.com/office/drawing/2014/main" id="{123687A8-9DF4-1870-A061-40D867A648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946" name="Oval 945">
                        <a:extLst>
                          <a:ext uri="{FF2B5EF4-FFF2-40B4-BE49-F238E27FC236}">
                            <a16:creationId xmlns:a16="http://schemas.microsoft.com/office/drawing/2014/main" id="{2F3091FC-1715-6F4A-6B62-0DFB02C7F6CB}"/>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7" name="Rectangle 946">
                        <a:extLst>
                          <a:ext uri="{FF2B5EF4-FFF2-40B4-BE49-F238E27FC236}">
                            <a16:creationId xmlns:a16="http://schemas.microsoft.com/office/drawing/2014/main" id="{F15CF4E6-54D6-F8A1-88AC-54CEC4693B5B}"/>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4" name="Group 923">
                      <a:extLst>
                        <a:ext uri="{FF2B5EF4-FFF2-40B4-BE49-F238E27FC236}">
                          <a16:creationId xmlns:a16="http://schemas.microsoft.com/office/drawing/2014/main" id="{4C7DFEF8-671B-6B4A-205E-849FD057B9F4}"/>
                        </a:ext>
                      </a:extLst>
                    </p:cNvPr>
                    <p:cNvGrpSpPr/>
                    <p:nvPr/>
                  </p:nvGrpSpPr>
                  <p:grpSpPr>
                    <a:xfrm rot="10800000">
                      <a:off x="2476500" y="802179"/>
                      <a:ext cx="1409700" cy="914400"/>
                      <a:chOff x="1066800" y="802179"/>
                      <a:chExt cx="1409700" cy="914400"/>
                    </a:xfrm>
                    <a:grpFill/>
                  </p:grpSpPr>
                  <p:pic>
                    <p:nvPicPr>
                      <p:cNvPr id="942" name="Graphic 941" descr="Marker with solid fill">
                        <a:extLst>
                          <a:ext uri="{FF2B5EF4-FFF2-40B4-BE49-F238E27FC236}">
                            <a16:creationId xmlns:a16="http://schemas.microsoft.com/office/drawing/2014/main" id="{BDD141A5-57F1-0D95-47BB-A5159B5BF2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943" name="Oval 942">
                        <a:extLst>
                          <a:ext uri="{FF2B5EF4-FFF2-40B4-BE49-F238E27FC236}">
                            <a16:creationId xmlns:a16="http://schemas.microsoft.com/office/drawing/2014/main" id="{25B437AE-C40E-2D24-AFC5-FF9ACE716306}"/>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4" name="Rectangle 943">
                        <a:extLst>
                          <a:ext uri="{FF2B5EF4-FFF2-40B4-BE49-F238E27FC236}">
                            <a16:creationId xmlns:a16="http://schemas.microsoft.com/office/drawing/2014/main" id="{E5FD704A-FDC2-4398-BDAF-540FBCF57D38}"/>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5" name="Group 924">
                      <a:extLst>
                        <a:ext uri="{FF2B5EF4-FFF2-40B4-BE49-F238E27FC236}">
                          <a16:creationId xmlns:a16="http://schemas.microsoft.com/office/drawing/2014/main" id="{26C81643-48AB-2F42-5C1C-99B0FB6E9013}"/>
                        </a:ext>
                      </a:extLst>
                    </p:cNvPr>
                    <p:cNvGrpSpPr/>
                    <p:nvPr/>
                  </p:nvGrpSpPr>
                  <p:grpSpPr>
                    <a:xfrm>
                      <a:off x="1438558" y="1190873"/>
                      <a:ext cx="1043940" cy="914400"/>
                      <a:chOff x="1098258" y="802179"/>
                      <a:chExt cx="1043940" cy="914400"/>
                    </a:xfrm>
                    <a:grpFill/>
                  </p:grpSpPr>
                  <p:pic>
                    <p:nvPicPr>
                      <p:cNvPr id="939" name="Graphic 938" descr="Marker with solid fill">
                        <a:extLst>
                          <a:ext uri="{FF2B5EF4-FFF2-40B4-BE49-F238E27FC236}">
                            <a16:creationId xmlns:a16="http://schemas.microsoft.com/office/drawing/2014/main" id="{F3600888-8BD8-864F-10F3-EA30B033C1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940" name="Oval 939">
                        <a:extLst>
                          <a:ext uri="{FF2B5EF4-FFF2-40B4-BE49-F238E27FC236}">
                            <a16:creationId xmlns:a16="http://schemas.microsoft.com/office/drawing/2014/main" id="{25BCB6F7-EA59-2701-2657-91164FC97F94}"/>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1" name="Rectangle 940">
                        <a:extLst>
                          <a:ext uri="{FF2B5EF4-FFF2-40B4-BE49-F238E27FC236}">
                            <a16:creationId xmlns:a16="http://schemas.microsoft.com/office/drawing/2014/main" id="{2B6BBD34-906A-94D9-357B-C118299DD891}"/>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6" name="Group 925">
                      <a:extLst>
                        <a:ext uri="{FF2B5EF4-FFF2-40B4-BE49-F238E27FC236}">
                          <a16:creationId xmlns:a16="http://schemas.microsoft.com/office/drawing/2014/main" id="{70582E44-F4AA-5D32-C3F3-24933BF26096}"/>
                        </a:ext>
                      </a:extLst>
                    </p:cNvPr>
                    <p:cNvGrpSpPr/>
                    <p:nvPr/>
                  </p:nvGrpSpPr>
                  <p:grpSpPr>
                    <a:xfrm rot="10800000">
                      <a:off x="2481305" y="1190873"/>
                      <a:ext cx="981627" cy="914400"/>
                      <a:chOff x="1032944" y="802179"/>
                      <a:chExt cx="1080957" cy="914400"/>
                    </a:xfrm>
                    <a:grpFill/>
                  </p:grpSpPr>
                  <p:pic>
                    <p:nvPicPr>
                      <p:cNvPr id="936" name="Graphic 935" descr="Marker with solid fill">
                        <a:extLst>
                          <a:ext uri="{FF2B5EF4-FFF2-40B4-BE49-F238E27FC236}">
                            <a16:creationId xmlns:a16="http://schemas.microsoft.com/office/drawing/2014/main" id="{A010A247-B4FF-8D6B-AE5B-BE1C646811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937" name="Oval 936">
                        <a:extLst>
                          <a:ext uri="{FF2B5EF4-FFF2-40B4-BE49-F238E27FC236}">
                            <a16:creationId xmlns:a16="http://schemas.microsoft.com/office/drawing/2014/main" id="{B0D6A847-FF95-0A2E-CBA3-5B1E923280DF}"/>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8" name="Rectangle 937">
                        <a:extLst>
                          <a:ext uri="{FF2B5EF4-FFF2-40B4-BE49-F238E27FC236}">
                            <a16:creationId xmlns:a16="http://schemas.microsoft.com/office/drawing/2014/main" id="{4CE1B7DD-D5FD-1624-E7A7-E4BB32903ED1}"/>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7" name="Group 926">
                      <a:extLst>
                        <a:ext uri="{FF2B5EF4-FFF2-40B4-BE49-F238E27FC236}">
                          <a16:creationId xmlns:a16="http://schemas.microsoft.com/office/drawing/2014/main" id="{272636EC-9368-A47B-3D02-C9E7FBECA9EF}"/>
                        </a:ext>
                      </a:extLst>
                    </p:cNvPr>
                    <p:cNvGrpSpPr/>
                    <p:nvPr/>
                  </p:nvGrpSpPr>
                  <p:grpSpPr>
                    <a:xfrm>
                      <a:off x="1723447" y="1639603"/>
                      <a:ext cx="914400" cy="914400"/>
                      <a:chOff x="1113987" y="802179"/>
                      <a:chExt cx="914400" cy="914400"/>
                    </a:xfrm>
                    <a:grpFill/>
                  </p:grpSpPr>
                  <p:pic>
                    <p:nvPicPr>
                      <p:cNvPr id="933" name="Graphic 932" descr="Marker with solid fill">
                        <a:extLst>
                          <a:ext uri="{FF2B5EF4-FFF2-40B4-BE49-F238E27FC236}">
                            <a16:creationId xmlns:a16="http://schemas.microsoft.com/office/drawing/2014/main" id="{CC516DEF-8163-E527-F15A-4CFA537E10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934" name="Oval 933">
                        <a:extLst>
                          <a:ext uri="{FF2B5EF4-FFF2-40B4-BE49-F238E27FC236}">
                            <a16:creationId xmlns:a16="http://schemas.microsoft.com/office/drawing/2014/main" id="{CF2A7E7E-BDB8-9E24-E0C4-D2A6B6DB2203}"/>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5" name="Rectangle 934">
                        <a:extLst>
                          <a:ext uri="{FF2B5EF4-FFF2-40B4-BE49-F238E27FC236}">
                            <a16:creationId xmlns:a16="http://schemas.microsoft.com/office/drawing/2014/main" id="{63A881C4-A1B0-C690-E733-86CDA4B9415A}"/>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8" name="Group 927">
                      <a:extLst>
                        <a:ext uri="{FF2B5EF4-FFF2-40B4-BE49-F238E27FC236}">
                          <a16:creationId xmlns:a16="http://schemas.microsoft.com/office/drawing/2014/main" id="{A2A368B9-D95C-A433-019A-8F39168F2249}"/>
                        </a:ext>
                      </a:extLst>
                    </p:cNvPr>
                    <p:cNvGrpSpPr/>
                    <p:nvPr/>
                  </p:nvGrpSpPr>
                  <p:grpSpPr>
                    <a:xfrm rot="10800000">
                      <a:off x="2370110" y="1638333"/>
                      <a:ext cx="830375" cy="914400"/>
                      <a:chOff x="1009908" y="802199"/>
                      <a:chExt cx="914400" cy="914400"/>
                    </a:xfrm>
                    <a:grpFill/>
                  </p:grpSpPr>
                  <p:pic>
                    <p:nvPicPr>
                      <p:cNvPr id="930" name="Graphic 929" descr="Marker with solid fill">
                        <a:extLst>
                          <a:ext uri="{FF2B5EF4-FFF2-40B4-BE49-F238E27FC236}">
                            <a16:creationId xmlns:a16="http://schemas.microsoft.com/office/drawing/2014/main" id="{2F4268F5-33B8-1945-E26C-56419AA52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931" name="Oval 930">
                        <a:extLst>
                          <a:ext uri="{FF2B5EF4-FFF2-40B4-BE49-F238E27FC236}">
                            <a16:creationId xmlns:a16="http://schemas.microsoft.com/office/drawing/2014/main" id="{307F0FA1-9406-A67C-469D-A826759747A3}"/>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2" name="Rectangle 931">
                        <a:extLst>
                          <a:ext uri="{FF2B5EF4-FFF2-40B4-BE49-F238E27FC236}">
                            <a16:creationId xmlns:a16="http://schemas.microsoft.com/office/drawing/2014/main" id="{8E0D0747-3004-09A0-B969-F75D3E09EC5A}"/>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9" name="Oval 928">
                      <a:extLst>
                        <a:ext uri="{FF2B5EF4-FFF2-40B4-BE49-F238E27FC236}">
                          <a16:creationId xmlns:a16="http://schemas.microsoft.com/office/drawing/2014/main" id="{DC906353-B676-EC07-E18A-D965B3B7A09B}"/>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69" name="Group 868">
                  <a:extLst>
                    <a:ext uri="{FF2B5EF4-FFF2-40B4-BE49-F238E27FC236}">
                      <a16:creationId xmlns:a16="http://schemas.microsoft.com/office/drawing/2014/main" id="{0D8243DF-20F5-8FCD-F652-071487E26F8F}"/>
                    </a:ext>
                  </a:extLst>
                </p:cNvPr>
                <p:cNvGrpSpPr/>
                <p:nvPr/>
              </p:nvGrpSpPr>
              <p:grpSpPr>
                <a:xfrm flipH="1">
                  <a:off x="1069505" y="2304619"/>
                  <a:ext cx="2830137" cy="2645465"/>
                  <a:chOff x="1066800" y="-35245"/>
                  <a:chExt cx="2830137" cy="2645465"/>
                </a:xfrm>
                <a:grpFill/>
              </p:grpSpPr>
              <p:grpSp>
                <p:nvGrpSpPr>
                  <p:cNvPr id="870" name="Group 869">
                    <a:extLst>
                      <a:ext uri="{FF2B5EF4-FFF2-40B4-BE49-F238E27FC236}">
                        <a16:creationId xmlns:a16="http://schemas.microsoft.com/office/drawing/2014/main" id="{BED2AEE0-AEB8-D29A-9C7F-5148E3C39E8E}"/>
                      </a:ext>
                    </a:extLst>
                  </p:cNvPr>
                  <p:cNvGrpSpPr/>
                  <p:nvPr/>
                </p:nvGrpSpPr>
                <p:grpSpPr>
                  <a:xfrm>
                    <a:off x="1066800" y="802179"/>
                    <a:ext cx="2819400" cy="1808041"/>
                    <a:chOff x="1066800" y="802179"/>
                    <a:chExt cx="2819400" cy="1808041"/>
                  </a:xfrm>
                  <a:grpFill/>
                </p:grpSpPr>
                <p:grpSp>
                  <p:nvGrpSpPr>
                    <p:cNvPr id="896" name="Group 895">
                      <a:extLst>
                        <a:ext uri="{FF2B5EF4-FFF2-40B4-BE49-F238E27FC236}">
                          <a16:creationId xmlns:a16="http://schemas.microsoft.com/office/drawing/2014/main" id="{463CD4E6-717B-6577-1D13-244C3A0CD115}"/>
                        </a:ext>
                      </a:extLst>
                    </p:cNvPr>
                    <p:cNvGrpSpPr/>
                    <p:nvPr/>
                  </p:nvGrpSpPr>
                  <p:grpSpPr>
                    <a:xfrm>
                      <a:off x="1066800" y="802179"/>
                      <a:ext cx="1409700" cy="914400"/>
                      <a:chOff x="1066800" y="802179"/>
                      <a:chExt cx="1409700" cy="914400"/>
                    </a:xfrm>
                    <a:grpFill/>
                  </p:grpSpPr>
                  <p:pic>
                    <p:nvPicPr>
                      <p:cNvPr id="918" name="Graphic 917" descr="Marker with solid fill">
                        <a:extLst>
                          <a:ext uri="{FF2B5EF4-FFF2-40B4-BE49-F238E27FC236}">
                            <a16:creationId xmlns:a16="http://schemas.microsoft.com/office/drawing/2014/main" id="{E5C17EE8-4BAD-B24E-56AF-3A899263AB1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919" name="Oval 918">
                        <a:extLst>
                          <a:ext uri="{FF2B5EF4-FFF2-40B4-BE49-F238E27FC236}">
                            <a16:creationId xmlns:a16="http://schemas.microsoft.com/office/drawing/2014/main" id="{9C018249-B220-5FCB-EB30-1BB57D302C1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0" name="Rectangle 919">
                        <a:extLst>
                          <a:ext uri="{FF2B5EF4-FFF2-40B4-BE49-F238E27FC236}">
                            <a16:creationId xmlns:a16="http://schemas.microsoft.com/office/drawing/2014/main" id="{A2855096-6896-0B80-4AFD-3046D4221A9B}"/>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7" name="Group 896">
                      <a:extLst>
                        <a:ext uri="{FF2B5EF4-FFF2-40B4-BE49-F238E27FC236}">
                          <a16:creationId xmlns:a16="http://schemas.microsoft.com/office/drawing/2014/main" id="{7E5DB021-EC04-5C7D-2D89-71E47F0243FC}"/>
                        </a:ext>
                      </a:extLst>
                    </p:cNvPr>
                    <p:cNvGrpSpPr/>
                    <p:nvPr/>
                  </p:nvGrpSpPr>
                  <p:grpSpPr>
                    <a:xfrm rot="10800000">
                      <a:off x="2476500" y="802179"/>
                      <a:ext cx="1409700" cy="914400"/>
                      <a:chOff x="1066800" y="802179"/>
                      <a:chExt cx="1409700" cy="914400"/>
                    </a:xfrm>
                    <a:grpFill/>
                  </p:grpSpPr>
                  <p:pic>
                    <p:nvPicPr>
                      <p:cNvPr id="915" name="Graphic 914" descr="Marker with solid fill">
                        <a:extLst>
                          <a:ext uri="{FF2B5EF4-FFF2-40B4-BE49-F238E27FC236}">
                            <a16:creationId xmlns:a16="http://schemas.microsoft.com/office/drawing/2014/main" id="{D638D2A4-FD68-B00F-9A37-416F6E2A5E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916" name="Oval 915">
                        <a:extLst>
                          <a:ext uri="{FF2B5EF4-FFF2-40B4-BE49-F238E27FC236}">
                            <a16:creationId xmlns:a16="http://schemas.microsoft.com/office/drawing/2014/main" id="{7C6C9F13-1817-4C0E-AC34-96DFFE24D391}"/>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 name="Rectangle 916">
                        <a:extLst>
                          <a:ext uri="{FF2B5EF4-FFF2-40B4-BE49-F238E27FC236}">
                            <a16:creationId xmlns:a16="http://schemas.microsoft.com/office/drawing/2014/main" id="{5F739827-B8C3-E99C-E9E6-6CFB811FB8CE}"/>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8" name="Group 897">
                      <a:extLst>
                        <a:ext uri="{FF2B5EF4-FFF2-40B4-BE49-F238E27FC236}">
                          <a16:creationId xmlns:a16="http://schemas.microsoft.com/office/drawing/2014/main" id="{D46A2FF4-384A-7CE3-1664-377A2F47254A}"/>
                        </a:ext>
                      </a:extLst>
                    </p:cNvPr>
                    <p:cNvGrpSpPr/>
                    <p:nvPr/>
                  </p:nvGrpSpPr>
                  <p:grpSpPr>
                    <a:xfrm>
                      <a:off x="1443052" y="1190873"/>
                      <a:ext cx="1043940" cy="914400"/>
                      <a:chOff x="1102752" y="802179"/>
                      <a:chExt cx="1043940" cy="914400"/>
                    </a:xfrm>
                    <a:grpFill/>
                  </p:grpSpPr>
                  <p:pic>
                    <p:nvPicPr>
                      <p:cNvPr id="912" name="Graphic 911" descr="Marker with solid fill">
                        <a:extLst>
                          <a:ext uri="{FF2B5EF4-FFF2-40B4-BE49-F238E27FC236}">
                            <a16:creationId xmlns:a16="http://schemas.microsoft.com/office/drawing/2014/main" id="{5C45F638-375D-7D97-DD2B-F44E95C2DB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913" name="Oval 912">
                        <a:extLst>
                          <a:ext uri="{FF2B5EF4-FFF2-40B4-BE49-F238E27FC236}">
                            <a16:creationId xmlns:a16="http://schemas.microsoft.com/office/drawing/2014/main" id="{B176AFDA-6AB6-FF35-F715-231F5F26C9DD}"/>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4" name="Rectangle 913">
                        <a:extLst>
                          <a:ext uri="{FF2B5EF4-FFF2-40B4-BE49-F238E27FC236}">
                            <a16:creationId xmlns:a16="http://schemas.microsoft.com/office/drawing/2014/main" id="{FF7A2DEA-4C58-63A7-D3A5-366EDBDD7B08}"/>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9" name="Group 898">
                      <a:extLst>
                        <a:ext uri="{FF2B5EF4-FFF2-40B4-BE49-F238E27FC236}">
                          <a16:creationId xmlns:a16="http://schemas.microsoft.com/office/drawing/2014/main" id="{AE30FA7B-9A05-9646-6E54-D33667751811}"/>
                        </a:ext>
                      </a:extLst>
                    </p:cNvPr>
                    <p:cNvGrpSpPr/>
                    <p:nvPr/>
                  </p:nvGrpSpPr>
                  <p:grpSpPr>
                    <a:xfrm rot="10800000">
                      <a:off x="2486673" y="1190883"/>
                      <a:ext cx="981622" cy="914400"/>
                      <a:chOff x="1027029" y="802169"/>
                      <a:chExt cx="1080952" cy="914400"/>
                    </a:xfrm>
                    <a:grpFill/>
                  </p:grpSpPr>
                  <p:pic>
                    <p:nvPicPr>
                      <p:cNvPr id="909" name="Graphic 908" descr="Marker with solid fill">
                        <a:extLst>
                          <a:ext uri="{FF2B5EF4-FFF2-40B4-BE49-F238E27FC236}">
                            <a16:creationId xmlns:a16="http://schemas.microsoft.com/office/drawing/2014/main" id="{5226E399-1105-96C4-B207-3726A2DEB1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910" name="Oval 909">
                        <a:extLst>
                          <a:ext uri="{FF2B5EF4-FFF2-40B4-BE49-F238E27FC236}">
                            <a16:creationId xmlns:a16="http://schemas.microsoft.com/office/drawing/2014/main" id="{91C91680-5033-7FA9-4C7F-685BB865CDCF}"/>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Rectangle 910">
                        <a:extLst>
                          <a:ext uri="{FF2B5EF4-FFF2-40B4-BE49-F238E27FC236}">
                            <a16:creationId xmlns:a16="http://schemas.microsoft.com/office/drawing/2014/main" id="{A4C9E584-035F-B0F8-2D16-985C930114E3}"/>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0" name="Group 899">
                      <a:extLst>
                        <a:ext uri="{FF2B5EF4-FFF2-40B4-BE49-F238E27FC236}">
                          <a16:creationId xmlns:a16="http://schemas.microsoft.com/office/drawing/2014/main" id="{6CA17C00-4430-0927-85AA-F732B53F47B6}"/>
                        </a:ext>
                      </a:extLst>
                    </p:cNvPr>
                    <p:cNvGrpSpPr/>
                    <p:nvPr/>
                  </p:nvGrpSpPr>
                  <p:grpSpPr>
                    <a:xfrm>
                      <a:off x="1717365" y="1639603"/>
                      <a:ext cx="914400" cy="914400"/>
                      <a:chOff x="1107905" y="802179"/>
                      <a:chExt cx="914400" cy="914400"/>
                    </a:xfrm>
                    <a:grpFill/>
                  </p:grpSpPr>
                  <p:pic>
                    <p:nvPicPr>
                      <p:cNvPr id="906" name="Graphic 905" descr="Marker with solid fill">
                        <a:extLst>
                          <a:ext uri="{FF2B5EF4-FFF2-40B4-BE49-F238E27FC236}">
                            <a16:creationId xmlns:a16="http://schemas.microsoft.com/office/drawing/2014/main" id="{B91C5817-C9CB-B847-D2B6-9485CF9E9C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907" name="Oval 906">
                        <a:extLst>
                          <a:ext uri="{FF2B5EF4-FFF2-40B4-BE49-F238E27FC236}">
                            <a16:creationId xmlns:a16="http://schemas.microsoft.com/office/drawing/2014/main" id="{469C5E18-8A44-E056-40C1-9CCFA327329A}"/>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8" name="Rectangle 907">
                        <a:extLst>
                          <a:ext uri="{FF2B5EF4-FFF2-40B4-BE49-F238E27FC236}">
                            <a16:creationId xmlns:a16="http://schemas.microsoft.com/office/drawing/2014/main" id="{CB659D1F-7F9A-D0BA-CA74-8EE1C338ED4C}"/>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1" name="Group 900">
                      <a:extLst>
                        <a:ext uri="{FF2B5EF4-FFF2-40B4-BE49-F238E27FC236}">
                          <a16:creationId xmlns:a16="http://schemas.microsoft.com/office/drawing/2014/main" id="{969E86AD-EFD9-F2B5-BBAA-BBFDE8DDB814}"/>
                        </a:ext>
                      </a:extLst>
                    </p:cNvPr>
                    <p:cNvGrpSpPr/>
                    <p:nvPr/>
                  </p:nvGrpSpPr>
                  <p:grpSpPr>
                    <a:xfrm rot="10800000">
                      <a:off x="2365105" y="1638353"/>
                      <a:ext cx="830375" cy="914400"/>
                      <a:chOff x="1015421" y="802179"/>
                      <a:chExt cx="914400" cy="914400"/>
                    </a:xfrm>
                    <a:grpFill/>
                  </p:grpSpPr>
                  <p:pic>
                    <p:nvPicPr>
                      <p:cNvPr id="903" name="Graphic 902" descr="Marker with solid fill">
                        <a:extLst>
                          <a:ext uri="{FF2B5EF4-FFF2-40B4-BE49-F238E27FC236}">
                            <a16:creationId xmlns:a16="http://schemas.microsoft.com/office/drawing/2014/main" id="{F88C3656-A9E1-3AF8-5ED9-C75187C051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904" name="Oval 903">
                        <a:extLst>
                          <a:ext uri="{FF2B5EF4-FFF2-40B4-BE49-F238E27FC236}">
                            <a16:creationId xmlns:a16="http://schemas.microsoft.com/office/drawing/2014/main" id="{81F29260-72AB-153B-C6D4-02AC4EB36355}"/>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5" name="Rectangle 904">
                        <a:extLst>
                          <a:ext uri="{FF2B5EF4-FFF2-40B4-BE49-F238E27FC236}">
                            <a16:creationId xmlns:a16="http://schemas.microsoft.com/office/drawing/2014/main" id="{976505CD-C332-0171-7E5D-37A3F08C2B09}"/>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02" name="Oval 901">
                      <a:extLst>
                        <a:ext uri="{FF2B5EF4-FFF2-40B4-BE49-F238E27FC236}">
                          <a16:creationId xmlns:a16="http://schemas.microsoft.com/office/drawing/2014/main" id="{B0940504-EA12-B6DE-43D8-AAB83B65657E}"/>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1" name="Group 870">
                    <a:extLst>
                      <a:ext uri="{FF2B5EF4-FFF2-40B4-BE49-F238E27FC236}">
                        <a16:creationId xmlns:a16="http://schemas.microsoft.com/office/drawing/2014/main" id="{431FAC5C-65F9-220C-41BF-65EF2EB5D8D2}"/>
                      </a:ext>
                    </a:extLst>
                  </p:cNvPr>
                  <p:cNvGrpSpPr/>
                  <p:nvPr/>
                </p:nvGrpSpPr>
                <p:grpSpPr>
                  <a:xfrm rot="10800000">
                    <a:off x="1077537" y="-35245"/>
                    <a:ext cx="2819400" cy="1751824"/>
                    <a:chOff x="1066800" y="802179"/>
                    <a:chExt cx="2819400" cy="1751824"/>
                  </a:xfrm>
                  <a:grpFill/>
                </p:grpSpPr>
                <p:grpSp>
                  <p:nvGrpSpPr>
                    <p:cNvPr id="872" name="Group 871">
                      <a:extLst>
                        <a:ext uri="{FF2B5EF4-FFF2-40B4-BE49-F238E27FC236}">
                          <a16:creationId xmlns:a16="http://schemas.microsoft.com/office/drawing/2014/main" id="{9BC8EA74-F91F-62D4-DD01-0363BE24C7B3}"/>
                        </a:ext>
                      </a:extLst>
                    </p:cNvPr>
                    <p:cNvGrpSpPr/>
                    <p:nvPr/>
                  </p:nvGrpSpPr>
                  <p:grpSpPr>
                    <a:xfrm>
                      <a:off x="1066800" y="802179"/>
                      <a:ext cx="1409700" cy="914400"/>
                      <a:chOff x="1066800" y="802179"/>
                      <a:chExt cx="1409700" cy="914400"/>
                    </a:xfrm>
                    <a:grpFill/>
                  </p:grpSpPr>
                  <p:pic>
                    <p:nvPicPr>
                      <p:cNvPr id="893" name="Graphic 892" descr="Marker with solid fill">
                        <a:extLst>
                          <a:ext uri="{FF2B5EF4-FFF2-40B4-BE49-F238E27FC236}">
                            <a16:creationId xmlns:a16="http://schemas.microsoft.com/office/drawing/2014/main" id="{A28F149F-F8C9-513E-7AA4-FDF201F637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894" name="Oval 893">
                        <a:extLst>
                          <a:ext uri="{FF2B5EF4-FFF2-40B4-BE49-F238E27FC236}">
                            <a16:creationId xmlns:a16="http://schemas.microsoft.com/office/drawing/2014/main" id="{1D77B60D-B00F-447D-6701-07E6DDE291A0}"/>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5" name="Rectangle 894">
                        <a:extLst>
                          <a:ext uri="{FF2B5EF4-FFF2-40B4-BE49-F238E27FC236}">
                            <a16:creationId xmlns:a16="http://schemas.microsoft.com/office/drawing/2014/main" id="{645D8521-B785-D039-6134-15BE71E3D75D}"/>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3" name="Group 872">
                      <a:extLst>
                        <a:ext uri="{FF2B5EF4-FFF2-40B4-BE49-F238E27FC236}">
                          <a16:creationId xmlns:a16="http://schemas.microsoft.com/office/drawing/2014/main" id="{60EE7865-05F8-720A-FD32-3C40A5CBACCC}"/>
                        </a:ext>
                      </a:extLst>
                    </p:cNvPr>
                    <p:cNvGrpSpPr/>
                    <p:nvPr/>
                  </p:nvGrpSpPr>
                  <p:grpSpPr>
                    <a:xfrm rot="10800000">
                      <a:off x="2476500" y="802179"/>
                      <a:ext cx="1409700" cy="914400"/>
                      <a:chOff x="1066800" y="802179"/>
                      <a:chExt cx="1409700" cy="914400"/>
                    </a:xfrm>
                    <a:grpFill/>
                  </p:grpSpPr>
                  <p:pic>
                    <p:nvPicPr>
                      <p:cNvPr id="890" name="Graphic 889" descr="Marker with solid fill">
                        <a:extLst>
                          <a:ext uri="{FF2B5EF4-FFF2-40B4-BE49-F238E27FC236}">
                            <a16:creationId xmlns:a16="http://schemas.microsoft.com/office/drawing/2014/main" id="{39C6B27E-E2C1-D129-51C4-6095715224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891" name="Oval 890">
                        <a:extLst>
                          <a:ext uri="{FF2B5EF4-FFF2-40B4-BE49-F238E27FC236}">
                            <a16:creationId xmlns:a16="http://schemas.microsoft.com/office/drawing/2014/main" id="{5435BA61-D14F-DEEF-92F1-F212521C3C20}"/>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2" name="Rectangle 891">
                        <a:extLst>
                          <a:ext uri="{FF2B5EF4-FFF2-40B4-BE49-F238E27FC236}">
                            <a16:creationId xmlns:a16="http://schemas.microsoft.com/office/drawing/2014/main" id="{56B32C0F-E1F8-9C83-C4E9-1F9D9255FC4C}"/>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4" name="Group 873">
                      <a:extLst>
                        <a:ext uri="{FF2B5EF4-FFF2-40B4-BE49-F238E27FC236}">
                          <a16:creationId xmlns:a16="http://schemas.microsoft.com/office/drawing/2014/main" id="{3C97ADAF-B9A8-A19A-A38F-6B29D095FB02}"/>
                        </a:ext>
                      </a:extLst>
                    </p:cNvPr>
                    <p:cNvGrpSpPr/>
                    <p:nvPr/>
                  </p:nvGrpSpPr>
                  <p:grpSpPr>
                    <a:xfrm>
                      <a:off x="1438558" y="1190873"/>
                      <a:ext cx="1043940" cy="914400"/>
                      <a:chOff x="1098258" y="802179"/>
                      <a:chExt cx="1043940" cy="914400"/>
                    </a:xfrm>
                    <a:grpFill/>
                  </p:grpSpPr>
                  <p:pic>
                    <p:nvPicPr>
                      <p:cNvPr id="887" name="Graphic 886" descr="Marker with solid fill">
                        <a:extLst>
                          <a:ext uri="{FF2B5EF4-FFF2-40B4-BE49-F238E27FC236}">
                            <a16:creationId xmlns:a16="http://schemas.microsoft.com/office/drawing/2014/main" id="{B68AC02B-7F69-E74E-E2D8-7AB09CFBE1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888" name="Oval 887">
                        <a:extLst>
                          <a:ext uri="{FF2B5EF4-FFF2-40B4-BE49-F238E27FC236}">
                            <a16:creationId xmlns:a16="http://schemas.microsoft.com/office/drawing/2014/main" id="{DC664586-55C3-6ED3-7817-EB968F61754F}"/>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9" name="Rectangle 888">
                        <a:extLst>
                          <a:ext uri="{FF2B5EF4-FFF2-40B4-BE49-F238E27FC236}">
                            <a16:creationId xmlns:a16="http://schemas.microsoft.com/office/drawing/2014/main" id="{4F535A6D-5B36-3AF9-E86B-781B1AE72555}"/>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5" name="Group 874">
                      <a:extLst>
                        <a:ext uri="{FF2B5EF4-FFF2-40B4-BE49-F238E27FC236}">
                          <a16:creationId xmlns:a16="http://schemas.microsoft.com/office/drawing/2014/main" id="{C5BA0BCF-06F4-CBCC-B6DA-57B3AD75516C}"/>
                        </a:ext>
                      </a:extLst>
                    </p:cNvPr>
                    <p:cNvGrpSpPr/>
                    <p:nvPr/>
                  </p:nvGrpSpPr>
                  <p:grpSpPr>
                    <a:xfrm rot="10800000">
                      <a:off x="2481305" y="1190873"/>
                      <a:ext cx="981627" cy="914400"/>
                      <a:chOff x="1032944" y="802179"/>
                      <a:chExt cx="1080957" cy="914400"/>
                    </a:xfrm>
                    <a:grpFill/>
                  </p:grpSpPr>
                  <p:pic>
                    <p:nvPicPr>
                      <p:cNvPr id="884" name="Graphic 883" descr="Marker with solid fill">
                        <a:extLst>
                          <a:ext uri="{FF2B5EF4-FFF2-40B4-BE49-F238E27FC236}">
                            <a16:creationId xmlns:a16="http://schemas.microsoft.com/office/drawing/2014/main" id="{A3AEB92A-CA3C-7C45-852A-3022F08D99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885" name="Oval 884">
                        <a:extLst>
                          <a:ext uri="{FF2B5EF4-FFF2-40B4-BE49-F238E27FC236}">
                            <a16:creationId xmlns:a16="http://schemas.microsoft.com/office/drawing/2014/main" id="{8277133F-5065-F65B-0D48-51B8A8B4FE3C}"/>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6" name="Rectangle 885">
                        <a:extLst>
                          <a:ext uri="{FF2B5EF4-FFF2-40B4-BE49-F238E27FC236}">
                            <a16:creationId xmlns:a16="http://schemas.microsoft.com/office/drawing/2014/main" id="{907CF29C-D8CE-F8EB-1A4F-1AA2EA3608B8}"/>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6" name="Group 875">
                      <a:extLst>
                        <a:ext uri="{FF2B5EF4-FFF2-40B4-BE49-F238E27FC236}">
                          <a16:creationId xmlns:a16="http://schemas.microsoft.com/office/drawing/2014/main" id="{54220BCD-1CC8-6E06-958F-00E612A02818}"/>
                        </a:ext>
                      </a:extLst>
                    </p:cNvPr>
                    <p:cNvGrpSpPr/>
                    <p:nvPr/>
                  </p:nvGrpSpPr>
                  <p:grpSpPr>
                    <a:xfrm>
                      <a:off x="1723447" y="1639603"/>
                      <a:ext cx="914400" cy="914400"/>
                      <a:chOff x="1113987" y="802179"/>
                      <a:chExt cx="914400" cy="914400"/>
                    </a:xfrm>
                    <a:grpFill/>
                  </p:grpSpPr>
                  <p:pic>
                    <p:nvPicPr>
                      <p:cNvPr id="881" name="Graphic 880" descr="Marker with solid fill">
                        <a:extLst>
                          <a:ext uri="{FF2B5EF4-FFF2-40B4-BE49-F238E27FC236}">
                            <a16:creationId xmlns:a16="http://schemas.microsoft.com/office/drawing/2014/main" id="{04B7C1F8-A181-BF51-31AF-BF2B83A88D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882" name="Oval 881">
                        <a:extLst>
                          <a:ext uri="{FF2B5EF4-FFF2-40B4-BE49-F238E27FC236}">
                            <a16:creationId xmlns:a16="http://schemas.microsoft.com/office/drawing/2014/main" id="{826647BD-8933-4861-2726-604BD75F4BA1}"/>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3" name="Rectangle 882">
                        <a:extLst>
                          <a:ext uri="{FF2B5EF4-FFF2-40B4-BE49-F238E27FC236}">
                            <a16:creationId xmlns:a16="http://schemas.microsoft.com/office/drawing/2014/main" id="{FF2D9E9B-54E5-4C35-B6E7-3927E72C36AC}"/>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7" name="Group 876">
                      <a:extLst>
                        <a:ext uri="{FF2B5EF4-FFF2-40B4-BE49-F238E27FC236}">
                          <a16:creationId xmlns:a16="http://schemas.microsoft.com/office/drawing/2014/main" id="{F9304766-39AB-0394-9AB3-A35CF75E3A55}"/>
                        </a:ext>
                      </a:extLst>
                    </p:cNvPr>
                    <p:cNvGrpSpPr/>
                    <p:nvPr/>
                  </p:nvGrpSpPr>
                  <p:grpSpPr>
                    <a:xfrm rot="10800000">
                      <a:off x="2370110" y="1638333"/>
                      <a:ext cx="830375" cy="914400"/>
                      <a:chOff x="1009908" y="802199"/>
                      <a:chExt cx="914400" cy="914400"/>
                    </a:xfrm>
                    <a:grpFill/>
                  </p:grpSpPr>
                  <p:pic>
                    <p:nvPicPr>
                      <p:cNvPr id="878" name="Graphic 877" descr="Marker with solid fill">
                        <a:extLst>
                          <a:ext uri="{FF2B5EF4-FFF2-40B4-BE49-F238E27FC236}">
                            <a16:creationId xmlns:a16="http://schemas.microsoft.com/office/drawing/2014/main" id="{B51F5A41-5567-EFE8-64FE-E94CFF3203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879" name="Oval 878">
                        <a:extLst>
                          <a:ext uri="{FF2B5EF4-FFF2-40B4-BE49-F238E27FC236}">
                            <a16:creationId xmlns:a16="http://schemas.microsoft.com/office/drawing/2014/main" id="{DA982EA0-EE18-524C-AF98-51BB22A60263}"/>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 name="Rectangle 879">
                        <a:extLst>
                          <a:ext uri="{FF2B5EF4-FFF2-40B4-BE49-F238E27FC236}">
                            <a16:creationId xmlns:a16="http://schemas.microsoft.com/office/drawing/2014/main" id="{139ED60E-4CD2-3602-9F7C-8783234E58E7}"/>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sp>
        <p:nvSpPr>
          <p:cNvPr id="2" name="Title 1">
            <a:extLst>
              <a:ext uri="{FF2B5EF4-FFF2-40B4-BE49-F238E27FC236}">
                <a16:creationId xmlns:a16="http://schemas.microsoft.com/office/drawing/2014/main" id="{2CC050B6-6B3E-EBFD-13DB-D500A2FBD17C}"/>
              </a:ext>
            </a:extLst>
          </p:cNvPr>
          <p:cNvSpPr>
            <a:spLocks noGrp="1"/>
          </p:cNvSpPr>
          <p:nvPr>
            <p:ph type="title"/>
          </p:nvPr>
        </p:nvSpPr>
        <p:spPr>
          <a:xfrm>
            <a:off x="2403204" y="365125"/>
            <a:ext cx="8950596" cy="1325563"/>
          </a:xfrm>
        </p:spPr>
        <p:txBody>
          <a:bodyPr/>
          <a:lstStyle/>
          <a:p>
            <a:r>
              <a:rPr lang="en-US">
                <a:latin typeface="Amasis MT Pro" panose="02040504050005020304" pitchFamily="18" charset="0"/>
              </a:rPr>
              <a:t>Types of Representation</a:t>
            </a:r>
          </a:p>
        </p:txBody>
      </p:sp>
      <p:grpSp>
        <p:nvGrpSpPr>
          <p:cNvPr id="4" name="Group 3">
            <a:extLst>
              <a:ext uri="{FF2B5EF4-FFF2-40B4-BE49-F238E27FC236}">
                <a16:creationId xmlns:a16="http://schemas.microsoft.com/office/drawing/2014/main" id="{425534C4-F699-C83D-ACB0-1E7685818B4C}"/>
              </a:ext>
            </a:extLst>
          </p:cNvPr>
          <p:cNvGrpSpPr>
            <a:grpSpLocks noChangeAspect="1"/>
          </p:cNvGrpSpPr>
          <p:nvPr/>
        </p:nvGrpSpPr>
        <p:grpSpPr>
          <a:xfrm>
            <a:off x="622377" y="596002"/>
            <a:ext cx="1261872" cy="8479570"/>
            <a:chOff x="1061858" y="-91462"/>
            <a:chExt cx="2838343" cy="19073194"/>
          </a:xfrm>
        </p:grpSpPr>
        <p:grpSp>
          <p:nvGrpSpPr>
            <p:cNvPr id="5" name="Group 4">
              <a:extLst>
                <a:ext uri="{FF2B5EF4-FFF2-40B4-BE49-F238E27FC236}">
                  <a16:creationId xmlns:a16="http://schemas.microsoft.com/office/drawing/2014/main" id="{6070468C-BEAF-6010-3045-AB69EF034EB1}"/>
                </a:ext>
              </a:extLst>
            </p:cNvPr>
            <p:cNvGrpSpPr/>
            <p:nvPr/>
          </p:nvGrpSpPr>
          <p:grpSpPr>
            <a:xfrm>
              <a:off x="1061858" y="-91462"/>
              <a:ext cx="2837784" cy="9724190"/>
              <a:chOff x="1061858" y="-91462"/>
              <a:chExt cx="2837784" cy="9724190"/>
            </a:xfrm>
          </p:grpSpPr>
          <p:grpSp>
            <p:nvGrpSpPr>
              <p:cNvPr id="219" name="Group 218">
                <a:extLst>
                  <a:ext uri="{FF2B5EF4-FFF2-40B4-BE49-F238E27FC236}">
                    <a16:creationId xmlns:a16="http://schemas.microsoft.com/office/drawing/2014/main" id="{E9BC554C-F562-7D5D-1066-7B16F79F8D61}"/>
                  </a:ext>
                </a:extLst>
              </p:cNvPr>
              <p:cNvGrpSpPr/>
              <p:nvPr/>
            </p:nvGrpSpPr>
            <p:grpSpPr>
              <a:xfrm>
                <a:off x="1066800" y="-91462"/>
                <a:ext cx="2832842" cy="5041546"/>
                <a:chOff x="1066800" y="-91462"/>
                <a:chExt cx="2832842" cy="5041546"/>
              </a:xfrm>
            </p:grpSpPr>
            <p:grpSp>
              <p:nvGrpSpPr>
                <p:cNvPr id="326" name="Group 325">
                  <a:extLst>
                    <a:ext uri="{FF2B5EF4-FFF2-40B4-BE49-F238E27FC236}">
                      <a16:creationId xmlns:a16="http://schemas.microsoft.com/office/drawing/2014/main" id="{939A1269-A624-4AFB-735D-9D3033A24EDA}"/>
                    </a:ext>
                  </a:extLst>
                </p:cNvPr>
                <p:cNvGrpSpPr/>
                <p:nvPr/>
              </p:nvGrpSpPr>
              <p:grpSpPr>
                <a:xfrm>
                  <a:off x="1066800" y="-91462"/>
                  <a:ext cx="2830137" cy="2701682"/>
                  <a:chOff x="1066800" y="-91462"/>
                  <a:chExt cx="2830137" cy="2701682"/>
                </a:xfrm>
              </p:grpSpPr>
              <p:grpSp>
                <p:nvGrpSpPr>
                  <p:cNvPr id="379" name="Group 378">
                    <a:extLst>
                      <a:ext uri="{FF2B5EF4-FFF2-40B4-BE49-F238E27FC236}">
                        <a16:creationId xmlns:a16="http://schemas.microsoft.com/office/drawing/2014/main" id="{0ED5106B-A8AC-4AAB-DC5D-32D96C627A46}"/>
                      </a:ext>
                    </a:extLst>
                  </p:cNvPr>
                  <p:cNvGrpSpPr/>
                  <p:nvPr/>
                </p:nvGrpSpPr>
                <p:grpSpPr>
                  <a:xfrm>
                    <a:off x="1066800" y="802179"/>
                    <a:ext cx="2819400" cy="1808041"/>
                    <a:chOff x="1066800" y="802179"/>
                    <a:chExt cx="2819400" cy="1808041"/>
                  </a:xfrm>
                </p:grpSpPr>
                <p:grpSp>
                  <p:nvGrpSpPr>
                    <p:cNvPr id="406" name="Group 405">
                      <a:extLst>
                        <a:ext uri="{FF2B5EF4-FFF2-40B4-BE49-F238E27FC236}">
                          <a16:creationId xmlns:a16="http://schemas.microsoft.com/office/drawing/2014/main" id="{BB53016B-34C6-2C6E-87CC-B94F616A8480}"/>
                        </a:ext>
                      </a:extLst>
                    </p:cNvPr>
                    <p:cNvGrpSpPr/>
                    <p:nvPr/>
                  </p:nvGrpSpPr>
                  <p:grpSpPr>
                    <a:xfrm>
                      <a:off x="1066800" y="802179"/>
                      <a:ext cx="1409700" cy="914400"/>
                      <a:chOff x="1066800" y="802179"/>
                      <a:chExt cx="1409700" cy="914400"/>
                    </a:xfrm>
                  </p:grpSpPr>
                  <p:pic>
                    <p:nvPicPr>
                      <p:cNvPr id="428" name="Graphic 427" descr="Marker with solid fill">
                        <a:extLst>
                          <a:ext uri="{FF2B5EF4-FFF2-40B4-BE49-F238E27FC236}">
                            <a16:creationId xmlns:a16="http://schemas.microsoft.com/office/drawing/2014/main" id="{3D49AF16-2B11-3A2F-D2CA-C40244B609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429" name="Oval 428">
                        <a:extLst>
                          <a:ext uri="{FF2B5EF4-FFF2-40B4-BE49-F238E27FC236}">
                            <a16:creationId xmlns:a16="http://schemas.microsoft.com/office/drawing/2014/main" id="{944AC22F-18B5-3A4D-1F4E-2200964FE509}"/>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Rectangle 429">
                        <a:extLst>
                          <a:ext uri="{FF2B5EF4-FFF2-40B4-BE49-F238E27FC236}">
                            <a16:creationId xmlns:a16="http://schemas.microsoft.com/office/drawing/2014/main" id="{C0AB13B3-8281-95B1-A471-EDAD3E0AB638}"/>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7" name="Group 406">
                      <a:extLst>
                        <a:ext uri="{FF2B5EF4-FFF2-40B4-BE49-F238E27FC236}">
                          <a16:creationId xmlns:a16="http://schemas.microsoft.com/office/drawing/2014/main" id="{1F6CC649-8AB5-ED8F-176D-CF03DB102079}"/>
                        </a:ext>
                      </a:extLst>
                    </p:cNvPr>
                    <p:cNvGrpSpPr/>
                    <p:nvPr/>
                  </p:nvGrpSpPr>
                  <p:grpSpPr>
                    <a:xfrm rot="10800000">
                      <a:off x="2476500" y="802179"/>
                      <a:ext cx="1409700" cy="914400"/>
                      <a:chOff x="1066800" y="802179"/>
                      <a:chExt cx="1409700" cy="914400"/>
                    </a:xfrm>
                    <a:solidFill>
                      <a:srgbClr val="FFC0A4"/>
                    </a:solidFill>
                  </p:grpSpPr>
                  <p:pic>
                    <p:nvPicPr>
                      <p:cNvPr id="425" name="Graphic 424" descr="Marker with solid fill">
                        <a:extLst>
                          <a:ext uri="{FF2B5EF4-FFF2-40B4-BE49-F238E27FC236}">
                            <a16:creationId xmlns:a16="http://schemas.microsoft.com/office/drawing/2014/main" id="{6618282C-9B11-DEAB-F6C6-759C818896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426" name="Oval 425">
                        <a:extLst>
                          <a:ext uri="{FF2B5EF4-FFF2-40B4-BE49-F238E27FC236}">
                            <a16:creationId xmlns:a16="http://schemas.microsoft.com/office/drawing/2014/main" id="{F65FB207-9565-8CC7-7A32-5B94BFB8DBCD}"/>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a:extLst>
                          <a:ext uri="{FF2B5EF4-FFF2-40B4-BE49-F238E27FC236}">
                            <a16:creationId xmlns:a16="http://schemas.microsoft.com/office/drawing/2014/main" id="{BB7408C8-1108-D6BE-52C2-B642580D329C}"/>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8" name="Group 407">
                      <a:extLst>
                        <a:ext uri="{FF2B5EF4-FFF2-40B4-BE49-F238E27FC236}">
                          <a16:creationId xmlns:a16="http://schemas.microsoft.com/office/drawing/2014/main" id="{556AD33E-BF77-91A9-5764-265CB80BE499}"/>
                        </a:ext>
                      </a:extLst>
                    </p:cNvPr>
                    <p:cNvGrpSpPr/>
                    <p:nvPr/>
                  </p:nvGrpSpPr>
                  <p:grpSpPr>
                    <a:xfrm>
                      <a:off x="1443052" y="1190873"/>
                      <a:ext cx="1043940" cy="914400"/>
                      <a:chOff x="1102752" y="802179"/>
                      <a:chExt cx="1043940" cy="914400"/>
                    </a:xfrm>
                  </p:grpSpPr>
                  <p:pic>
                    <p:nvPicPr>
                      <p:cNvPr id="422" name="Graphic 421" descr="Marker with solid fill">
                        <a:extLst>
                          <a:ext uri="{FF2B5EF4-FFF2-40B4-BE49-F238E27FC236}">
                            <a16:creationId xmlns:a16="http://schemas.microsoft.com/office/drawing/2014/main" id="{EEA2D231-3FAC-9AA1-7927-8B7704A4CB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423" name="Oval 422">
                        <a:extLst>
                          <a:ext uri="{FF2B5EF4-FFF2-40B4-BE49-F238E27FC236}">
                            <a16:creationId xmlns:a16="http://schemas.microsoft.com/office/drawing/2014/main" id="{7929D78B-D68D-D077-E1B3-D5AD7D6B8E4B}"/>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ectangle 423">
                        <a:extLst>
                          <a:ext uri="{FF2B5EF4-FFF2-40B4-BE49-F238E27FC236}">
                            <a16:creationId xmlns:a16="http://schemas.microsoft.com/office/drawing/2014/main" id="{3F0C4856-480E-929B-47A3-1ED9D7B1924D}"/>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9" name="Group 408">
                      <a:extLst>
                        <a:ext uri="{FF2B5EF4-FFF2-40B4-BE49-F238E27FC236}">
                          <a16:creationId xmlns:a16="http://schemas.microsoft.com/office/drawing/2014/main" id="{567EA56E-FE32-50D4-D526-7635CF85B5EF}"/>
                        </a:ext>
                      </a:extLst>
                    </p:cNvPr>
                    <p:cNvGrpSpPr/>
                    <p:nvPr/>
                  </p:nvGrpSpPr>
                  <p:grpSpPr>
                    <a:xfrm rot="10800000">
                      <a:off x="2486673" y="1190883"/>
                      <a:ext cx="981622" cy="914400"/>
                      <a:chOff x="1027029" y="802169"/>
                      <a:chExt cx="1080952" cy="914400"/>
                    </a:xfrm>
                    <a:solidFill>
                      <a:srgbClr val="FFC0A4"/>
                    </a:solidFill>
                  </p:grpSpPr>
                  <p:pic>
                    <p:nvPicPr>
                      <p:cNvPr id="419" name="Graphic 418" descr="Marker with solid fill">
                        <a:extLst>
                          <a:ext uri="{FF2B5EF4-FFF2-40B4-BE49-F238E27FC236}">
                            <a16:creationId xmlns:a16="http://schemas.microsoft.com/office/drawing/2014/main" id="{5D6211A8-A6F2-A6C7-4EA8-A32D6967D43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420" name="Oval 419">
                        <a:extLst>
                          <a:ext uri="{FF2B5EF4-FFF2-40B4-BE49-F238E27FC236}">
                            <a16:creationId xmlns:a16="http://schemas.microsoft.com/office/drawing/2014/main" id="{47216CBA-0A2B-312F-C76C-3A09D00120AD}"/>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a:extLst>
                          <a:ext uri="{FF2B5EF4-FFF2-40B4-BE49-F238E27FC236}">
                            <a16:creationId xmlns:a16="http://schemas.microsoft.com/office/drawing/2014/main" id="{84D5D914-7715-E784-B26F-F91698C6C79B}"/>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 name="Group 409">
                      <a:extLst>
                        <a:ext uri="{FF2B5EF4-FFF2-40B4-BE49-F238E27FC236}">
                          <a16:creationId xmlns:a16="http://schemas.microsoft.com/office/drawing/2014/main" id="{CF3DFD6C-A61A-C6F0-D0E5-0CFC53EA6804}"/>
                        </a:ext>
                      </a:extLst>
                    </p:cNvPr>
                    <p:cNvGrpSpPr/>
                    <p:nvPr/>
                  </p:nvGrpSpPr>
                  <p:grpSpPr>
                    <a:xfrm>
                      <a:off x="1717365" y="1639603"/>
                      <a:ext cx="914400" cy="914400"/>
                      <a:chOff x="1107905" y="802179"/>
                      <a:chExt cx="914400" cy="914400"/>
                    </a:xfrm>
                  </p:grpSpPr>
                  <p:pic>
                    <p:nvPicPr>
                      <p:cNvPr id="416" name="Graphic 415" descr="Marker with solid fill">
                        <a:extLst>
                          <a:ext uri="{FF2B5EF4-FFF2-40B4-BE49-F238E27FC236}">
                            <a16:creationId xmlns:a16="http://schemas.microsoft.com/office/drawing/2014/main" id="{940EC3FF-8720-7C3F-EFE2-15BD78EC6E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417" name="Oval 416">
                        <a:extLst>
                          <a:ext uri="{FF2B5EF4-FFF2-40B4-BE49-F238E27FC236}">
                            <a16:creationId xmlns:a16="http://schemas.microsoft.com/office/drawing/2014/main" id="{FDE700C2-6E13-A5A9-7C7E-63CC860833DC}"/>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a:extLst>
                          <a:ext uri="{FF2B5EF4-FFF2-40B4-BE49-F238E27FC236}">
                            <a16:creationId xmlns:a16="http://schemas.microsoft.com/office/drawing/2014/main" id="{A069CD3D-6A82-6FA7-804A-018C139A87BF}"/>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1" name="Group 410">
                      <a:extLst>
                        <a:ext uri="{FF2B5EF4-FFF2-40B4-BE49-F238E27FC236}">
                          <a16:creationId xmlns:a16="http://schemas.microsoft.com/office/drawing/2014/main" id="{1CBFFF86-9E11-DCD8-0CE3-460465A6FB00}"/>
                        </a:ext>
                      </a:extLst>
                    </p:cNvPr>
                    <p:cNvGrpSpPr/>
                    <p:nvPr/>
                  </p:nvGrpSpPr>
                  <p:grpSpPr>
                    <a:xfrm rot="10800000">
                      <a:off x="2365105" y="1638353"/>
                      <a:ext cx="830375" cy="914400"/>
                      <a:chOff x="1015421" y="802179"/>
                      <a:chExt cx="914400" cy="914400"/>
                    </a:xfrm>
                    <a:solidFill>
                      <a:srgbClr val="FFC0A4"/>
                    </a:solidFill>
                  </p:grpSpPr>
                  <p:pic>
                    <p:nvPicPr>
                      <p:cNvPr id="413" name="Graphic 412" descr="Marker with solid fill">
                        <a:extLst>
                          <a:ext uri="{FF2B5EF4-FFF2-40B4-BE49-F238E27FC236}">
                            <a16:creationId xmlns:a16="http://schemas.microsoft.com/office/drawing/2014/main" id="{073BF05D-D839-4A32-09CA-132703C7DFA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414" name="Oval 413">
                        <a:extLst>
                          <a:ext uri="{FF2B5EF4-FFF2-40B4-BE49-F238E27FC236}">
                            <a16:creationId xmlns:a16="http://schemas.microsoft.com/office/drawing/2014/main" id="{D2DEF41D-7D77-3FA0-05FB-CEF2A0F21626}"/>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Rectangle 414">
                        <a:extLst>
                          <a:ext uri="{FF2B5EF4-FFF2-40B4-BE49-F238E27FC236}">
                            <a16:creationId xmlns:a16="http://schemas.microsoft.com/office/drawing/2014/main" id="{FFC790B5-499C-A6E1-9A09-E8884603A8B5}"/>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2" name="Oval 411">
                      <a:extLst>
                        <a:ext uri="{FF2B5EF4-FFF2-40B4-BE49-F238E27FC236}">
                          <a16:creationId xmlns:a16="http://schemas.microsoft.com/office/drawing/2014/main" id="{503A47E4-2546-76E9-95E2-DA21EE374F19}"/>
                        </a:ext>
                      </a:extLst>
                    </p:cNvPr>
                    <p:cNvSpPr/>
                    <p:nvPr/>
                  </p:nvSpPr>
                  <p:spPr>
                    <a:xfrm>
                      <a:off x="2434170" y="2244460"/>
                      <a:ext cx="365760" cy="36576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0" name="Group 379">
                    <a:extLst>
                      <a:ext uri="{FF2B5EF4-FFF2-40B4-BE49-F238E27FC236}">
                        <a16:creationId xmlns:a16="http://schemas.microsoft.com/office/drawing/2014/main" id="{F627D264-31F4-1FE2-023E-571E433A8151}"/>
                      </a:ext>
                    </a:extLst>
                  </p:cNvPr>
                  <p:cNvGrpSpPr/>
                  <p:nvPr/>
                </p:nvGrpSpPr>
                <p:grpSpPr>
                  <a:xfrm rot="10800000">
                    <a:off x="1077537" y="-91462"/>
                    <a:ext cx="2819400" cy="1808041"/>
                    <a:chOff x="1066800" y="802179"/>
                    <a:chExt cx="2819400" cy="1808041"/>
                  </a:xfrm>
                </p:grpSpPr>
                <p:grpSp>
                  <p:nvGrpSpPr>
                    <p:cNvPr id="381" name="Group 380">
                      <a:extLst>
                        <a:ext uri="{FF2B5EF4-FFF2-40B4-BE49-F238E27FC236}">
                          <a16:creationId xmlns:a16="http://schemas.microsoft.com/office/drawing/2014/main" id="{18EA6DCB-4814-0A74-5CE7-C87178080BFF}"/>
                        </a:ext>
                      </a:extLst>
                    </p:cNvPr>
                    <p:cNvGrpSpPr/>
                    <p:nvPr/>
                  </p:nvGrpSpPr>
                  <p:grpSpPr>
                    <a:xfrm>
                      <a:off x="1066800" y="802179"/>
                      <a:ext cx="1409700" cy="914400"/>
                      <a:chOff x="1066800" y="802179"/>
                      <a:chExt cx="1409700" cy="914400"/>
                    </a:xfrm>
                  </p:grpSpPr>
                  <p:pic>
                    <p:nvPicPr>
                      <p:cNvPr id="403" name="Graphic 402" descr="Marker with solid fill">
                        <a:extLst>
                          <a:ext uri="{FF2B5EF4-FFF2-40B4-BE49-F238E27FC236}">
                            <a16:creationId xmlns:a16="http://schemas.microsoft.com/office/drawing/2014/main" id="{BA2E88C6-7ECA-21E6-D306-B4B30E109C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404" name="Oval 403">
                        <a:extLst>
                          <a:ext uri="{FF2B5EF4-FFF2-40B4-BE49-F238E27FC236}">
                            <a16:creationId xmlns:a16="http://schemas.microsoft.com/office/drawing/2014/main" id="{C66012EC-B303-79E1-4A4A-5A243FB1E1F6}"/>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Rectangle 404">
                        <a:extLst>
                          <a:ext uri="{FF2B5EF4-FFF2-40B4-BE49-F238E27FC236}">
                            <a16:creationId xmlns:a16="http://schemas.microsoft.com/office/drawing/2014/main" id="{A0EA2C72-5EE1-C273-5778-AD349A2E2870}"/>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2" name="Group 381">
                      <a:extLst>
                        <a:ext uri="{FF2B5EF4-FFF2-40B4-BE49-F238E27FC236}">
                          <a16:creationId xmlns:a16="http://schemas.microsoft.com/office/drawing/2014/main" id="{6702F504-733C-1EDE-D9AB-3D1776DE406D}"/>
                        </a:ext>
                      </a:extLst>
                    </p:cNvPr>
                    <p:cNvGrpSpPr/>
                    <p:nvPr/>
                  </p:nvGrpSpPr>
                  <p:grpSpPr>
                    <a:xfrm rot="10800000">
                      <a:off x="2476500" y="802179"/>
                      <a:ext cx="1409700" cy="914400"/>
                      <a:chOff x="1066800" y="802179"/>
                      <a:chExt cx="1409700" cy="914400"/>
                    </a:xfrm>
                    <a:solidFill>
                      <a:srgbClr val="FFC0A4"/>
                    </a:solidFill>
                  </p:grpSpPr>
                  <p:pic>
                    <p:nvPicPr>
                      <p:cNvPr id="400" name="Graphic 399" descr="Marker with solid fill">
                        <a:extLst>
                          <a:ext uri="{FF2B5EF4-FFF2-40B4-BE49-F238E27FC236}">
                            <a16:creationId xmlns:a16="http://schemas.microsoft.com/office/drawing/2014/main" id="{6245CFEC-BEAD-EC76-48B5-D07E9250A8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401" name="Oval 400">
                        <a:extLst>
                          <a:ext uri="{FF2B5EF4-FFF2-40B4-BE49-F238E27FC236}">
                            <a16:creationId xmlns:a16="http://schemas.microsoft.com/office/drawing/2014/main" id="{64492BE4-C663-8C26-F1A2-20B2F15918CF}"/>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ectangle 401">
                        <a:extLst>
                          <a:ext uri="{FF2B5EF4-FFF2-40B4-BE49-F238E27FC236}">
                            <a16:creationId xmlns:a16="http://schemas.microsoft.com/office/drawing/2014/main" id="{F53EC700-DA09-5874-BF63-CBD6CBDAAE03}"/>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3" name="Group 382">
                      <a:extLst>
                        <a:ext uri="{FF2B5EF4-FFF2-40B4-BE49-F238E27FC236}">
                          <a16:creationId xmlns:a16="http://schemas.microsoft.com/office/drawing/2014/main" id="{DD53D3E3-E018-820F-6438-3DD670CCC41D}"/>
                        </a:ext>
                      </a:extLst>
                    </p:cNvPr>
                    <p:cNvGrpSpPr/>
                    <p:nvPr/>
                  </p:nvGrpSpPr>
                  <p:grpSpPr>
                    <a:xfrm>
                      <a:off x="1438558" y="1190873"/>
                      <a:ext cx="1043940" cy="914400"/>
                      <a:chOff x="1098258" y="802179"/>
                      <a:chExt cx="1043940" cy="914400"/>
                    </a:xfrm>
                  </p:grpSpPr>
                  <p:pic>
                    <p:nvPicPr>
                      <p:cNvPr id="397" name="Graphic 396" descr="Marker with solid fill">
                        <a:extLst>
                          <a:ext uri="{FF2B5EF4-FFF2-40B4-BE49-F238E27FC236}">
                            <a16:creationId xmlns:a16="http://schemas.microsoft.com/office/drawing/2014/main" id="{B0889CBC-CEA2-263B-D97F-8B81B51B54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398" name="Oval 397">
                        <a:extLst>
                          <a:ext uri="{FF2B5EF4-FFF2-40B4-BE49-F238E27FC236}">
                            <a16:creationId xmlns:a16="http://schemas.microsoft.com/office/drawing/2014/main" id="{2CD41573-BE12-2D98-64E6-5C872AA012AE}"/>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Rectangle 398">
                        <a:extLst>
                          <a:ext uri="{FF2B5EF4-FFF2-40B4-BE49-F238E27FC236}">
                            <a16:creationId xmlns:a16="http://schemas.microsoft.com/office/drawing/2014/main" id="{2F86A8F1-EB6A-FAF1-5573-D6F3154C9370}"/>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4" name="Group 383">
                      <a:extLst>
                        <a:ext uri="{FF2B5EF4-FFF2-40B4-BE49-F238E27FC236}">
                          <a16:creationId xmlns:a16="http://schemas.microsoft.com/office/drawing/2014/main" id="{E8FCD4BA-91CB-5B33-2FA0-10BF5716B1BF}"/>
                        </a:ext>
                      </a:extLst>
                    </p:cNvPr>
                    <p:cNvGrpSpPr/>
                    <p:nvPr/>
                  </p:nvGrpSpPr>
                  <p:grpSpPr>
                    <a:xfrm rot="10800000">
                      <a:off x="2481305" y="1190873"/>
                      <a:ext cx="981627" cy="914400"/>
                      <a:chOff x="1032944" y="802179"/>
                      <a:chExt cx="1080957" cy="914400"/>
                    </a:xfrm>
                    <a:solidFill>
                      <a:srgbClr val="FFC0A4"/>
                    </a:solidFill>
                  </p:grpSpPr>
                  <p:pic>
                    <p:nvPicPr>
                      <p:cNvPr id="394" name="Graphic 393" descr="Marker with solid fill">
                        <a:extLst>
                          <a:ext uri="{FF2B5EF4-FFF2-40B4-BE49-F238E27FC236}">
                            <a16:creationId xmlns:a16="http://schemas.microsoft.com/office/drawing/2014/main" id="{702D2493-D383-DF3E-97AF-F343D43AB2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395" name="Oval 394">
                        <a:extLst>
                          <a:ext uri="{FF2B5EF4-FFF2-40B4-BE49-F238E27FC236}">
                            <a16:creationId xmlns:a16="http://schemas.microsoft.com/office/drawing/2014/main" id="{6388E116-D8D4-6695-CAE1-981F0487C368}"/>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Rectangle 395">
                        <a:extLst>
                          <a:ext uri="{FF2B5EF4-FFF2-40B4-BE49-F238E27FC236}">
                            <a16:creationId xmlns:a16="http://schemas.microsoft.com/office/drawing/2014/main" id="{FA3A715E-2725-8174-E642-4D3793B40B33}"/>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5" name="Group 384">
                      <a:extLst>
                        <a:ext uri="{FF2B5EF4-FFF2-40B4-BE49-F238E27FC236}">
                          <a16:creationId xmlns:a16="http://schemas.microsoft.com/office/drawing/2014/main" id="{4D098400-5B3B-9BFB-8E8D-671C08BE0C46}"/>
                        </a:ext>
                      </a:extLst>
                    </p:cNvPr>
                    <p:cNvGrpSpPr/>
                    <p:nvPr/>
                  </p:nvGrpSpPr>
                  <p:grpSpPr>
                    <a:xfrm>
                      <a:off x="1723447" y="1639603"/>
                      <a:ext cx="914400" cy="914400"/>
                      <a:chOff x="1113987" y="802179"/>
                      <a:chExt cx="914400" cy="914400"/>
                    </a:xfrm>
                  </p:grpSpPr>
                  <p:pic>
                    <p:nvPicPr>
                      <p:cNvPr id="391" name="Graphic 390" descr="Marker with solid fill">
                        <a:extLst>
                          <a:ext uri="{FF2B5EF4-FFF2-40B4-BE49-F238E27FC236}">
                            <a16:creationId xmlns:a16="http://schemas.microsoft.com/office/drawing/2014/main" id="{F0ED61B6-6641-E672-0530-FB3D6EA9E93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392" name="Oval 391">
                        <a:extLst>
                          <a:ext uri="{FF2B5EF4-FFF2-40B4-BE49-F238E27FC236}">
                            <a16:creationId xmlns:a16="http://schemas.microsoft.com/office/drawing/2014/main" id="{869D7DE7-3962-01BA-2BAA-F9A21C59A59D}"/>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Rectangle 392">
                        <a:extLst>
                          <a:ext uri="{FF2B5EF4-FFF2-40B4-BE49-F238E27FC236}">
                            <a16:creationId xmlns:a16="http://schemas.microsoft.com/office/drawing/2014/main" id="{14D613A1-B067-C7E3-459A-EE6E8DA1448A}"/>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6" name="Group 385">
                      <a:extLst>
                        <a:ext uri="{FF2B5EF4-FFF2-40B4-BE49-F238E27FC236}">
                          <a16:creationId xmlns:a16="http://schemas.microsoft.com/office/drawing/2014/main" id="{A7F98572-A082-FAAE-1DB2-2C942C08A4A9}"/>
                        </a:ext>
                      </a:extLst>
                    </p:cNvPr>
                    <p:cNvGrpSpPr/>
                    <p:nvPr/>
                  </p:nvGrpSpPr>
                  <p:grpSpPr>
                    <a:xfrm rot="10800000">
                      <a:off x="2370110" y="1638333"/>
                      <a:ext cx="830375" cy="914400"/>
                      <a:chOff x="1009908" y="802199"/>
                      <a:chExt cx="914400" cy="914400"/>
                    </a:xfrm>
                    <a:solidFill>
                      <a:srgbClr val="FFC0A4"/>
                    </a:solidFill>
                  </p:grpSpPr>
                  <p:pic>
                    <p:nvPicPr>
                      <p:cNvPr id="388" name="Graphic 387" descr="Marker with solid fill">
                        <a:extLst>
                          <a:ext uri="{FF2B5EF4-FFF2-40B4-BE49-F238E27FC236}">
                            <a16:creationId xmlns:a16="http://schemas.microsoft.com/office/drawing/2014/main" id="{D93867AC-F26C-9400-52B2-7D18623A2A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389" name="Oval 388">
                        <a:extLst>
                          <a:ext uri="{FF2B5EF4-FFF2-40B4-BE49-F238E27FC236}">
                            <a16:creationId xmlns:a16="http://schemas.microsoft.com/office/drawing/2014/main" id="{D4FC20ED-80C7-2119-CAEA-2D28C064DBD4}"/>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Rectangle 389">
                        <a:extLst>
                          <a:ext uri="{FF2B5EF4-FFF2-40B4-BE49-F238E27FC236}">
                            <a16:creationId xmlns:a16="http://schemas.microsoft.com/office/drawing/2014/main" id="{5685EB99-A8BA-8AD3-D7FE-DD10A2F1EF31}"/>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7" name="Oval 386">
                      <a:extLst>
                        <a:ext uri="{FF2B5EF4-FFF2-40B4-BE49-F238E27FC236}">
                          <a16:creationId xmlns:a16="http://schemas.microsoft.com/office/drawing/2014/main" id="{B03ACCDC-EED0-2A31-83E5-F3F2571BAC02}"/>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27" name="Group 326">
                  <a:extLst>
                    <a:ext uri="{FF2B5EF4-FFF2-40B4-BE49-F238E27FC236}">
                      <a16:creationId xmlns:a16="http://schemas.microsoft.com/office/drawing/2014/main" id="{B810BA67-DA02-A6EC-A7E7-7707652EFA93}"/>
                    </a:ext>
                  </a:extLst>
                </p:cNvPr>
                <p:cNvGrpSpPr/>
                <p:nvPr/>
              </p:nvGrpSpPr>
              <p:grpSpPr>
                <a:xfrm flipH="1">
                  <a:off x="1069505" y="2304619"/>
                  <a:ext cx="2830137" cy="2645465"/>
                  <a:chOff x="1066800" y="-35245"/>
                  <a:chExt cx="2830137" cy="2645465"/>
                </a:xfrm>
              </p:grpSpPr>
              <p:grpSp>
                <p:nvGrpSpPr>
                  <p:cNvPr id="328" name="Group 327">
                    <a:extLst>
                      <a:ext uri="{FF2B5EF4-FFF2-40B4-BE49-F238E27FC236}">
                        <a16:creationId xmlns:a16="http://schemas.microsoft.com/office/drawing/2014/main" id="{02592052-C328-2555-01C0-AD3409E23564}"/>
                      </a:ext>
                    </a:extLst>
                  </p:cNvPr>
                  <p:cNvGrpSpPr/>
                  <p:nvPr/>
                </p:nvGrpSpPr>
                <p:grpSpPr>
                  <a:xfrm>
                    <a:off x="1066800" y="802179"/>
                    <a:ext cx="2819400" cy="1808041"/>
                    <a:chOff x="1066800" y="802179"/>
                    <a:chExt cx="2819400" cy="1808041"/>
                  </a:xfrm>
                </p:grpSpPr>
                <p:grpSp>
                  <p:nvGrpSpPr>
                    <p:cNvPr id="354" name="Group 353">
                      <a:extLst>
                        <a:ext uri="{FF2B5EF4-FFF2-40B4-BE49-F238E27FC236}">
                          <a16:creationId xmlns:a16="http://schemas.microsoft.com/office/drawing/2014/main" id="{CC8239C3-FAF3-AD86-D11D-E3607463AC4D}"/>
                        </a:ext>
                      </a:extLst>
                    </p:cNvPr>
                    <p:cNvGrpSpPr/>
                    <p:nvPr/>
                  </p:nvGrpSpPr>
                  <p:grpSpPr>
                    <a:xfrm>
                      <a:off x="1066800" y="802179"/>
                      <a:ext cx="1409700" cy="914400"/>
                      <a:chOff x="1066800" y="802179"/>
                      <a:chExt cx="1409700" cy="914400"/>
                    </a:xfrm>
                  </p:grpSpPr>
                  <p:pic>
                    <p:nvPicPr>
                      <p:cNvPr id="376" name="Graphic 375" descr="Marker with solid fill">
                        <a:extLst>
                          <a:ext uri="{FF2B5EF4-FFF2-40B4-BE49-F238E27FC236}">
                            <a16:creationId xmlns:a16="http://schemas.microsoft.com/office/drawing/2014/main" id="{A5FFC001-3B5B-9D51-186A-84FF6E8841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377" name="Oval 376">
                        <a:extLst>
                          <a:ext uri="{FF2B5EF4-FFF2-40B4-BE49-F238E27FC236}">
                            <a16:creationId xmlns:a16="http://schemas.microsoft.com/office/drawing/2014/main" id="{C8883257-CC98-B939-44DA-2F071F8320C3}"/>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ectangle 377">
                        <a:extLst>
                          <a:ext uri="{FF2B5EF4-FFF2-40B4-BE49-F238E27FC236}">
                            <a16:creationId xmlns:a16="http://schemas.microsoft.com/office/drawing/2014/main" id="{E6668B3D-35C9-AA7C-0AE3-F967E2159C99}"/>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5" name="Group 354">
                      <a:extLst>
                        <a:ext uri="{FF2B5EF4-FFF2-40B4-BE49-F238E27FC236}">
                          <a16:creationId xmlns:a16="http://schemas.microsoft.com/office/drawing/2014/main" id="{E849B5E4-9C5F-6A4F-BCA3-01736C589C28}"/>
                        </a:ext>
                      </a:extLst>
                    </p:cNvPr>
                    <p:cNvGrpSpPr/>
                    <p:nvPr/>
                  </p:nvGrpSpPr>
                  <p:grpSpPr>
                    <a:xfrm rot="10800000">
                      <a:off x="2476500" y="802179"/>
                      <a:ext cx="1409700" cy="914400"/>
                      <a:chOff x="1066800" y="802179"/>
                      <a:chExt cx="1409700" cy="914400"/>
                    </a:xfrm>
                    <a:solidFill>
                      <a:srgbClr val="FFC0A4"/>
                    </a:solidFill>
                  </p:grpSpPr>
                  <p:pic>
                    <p:nvPicPr>
                      <p:cNvPr id="373" name="Graphic 372" descr="Marker with solid fill">
                        <a:extLst>
                          <a:ext uri="{FF2B5EF4-FFF2-40B4-BE49-F238E27FC236}">
                            <a16:creationId xmlns:a16="http://schemas.microsoft.com/office/drawing/2014/main" id="{2B80493A-04AA-5D66-2A3B-2B5F41739E7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374" name="Oval 373">
                        <a:extLst>
                          <a:ext uri="{FF2B5EF4-FFF2-40B4-BE49-F238E27FC236}">
                            <a16:creationId xmlns:a16="http://schemas.microsoft.com/office/drawing/2014/main" id="{4D93A93B-A2FF-3DB2-4563-178412B4392F}"/>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374">
                        <a:extLst>
                          <a:ext uri="{FF2B5EF4-FFF2-40B4-BE49-F238E27FC236}">
                            <a16:creationId xmlns:a16="http://schemas.microsoft.com/office/drawing/2014/main" id="{1707BEFE-7571-A840-4C16-691956378B94}"/>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6" name="Group 355">
                      <a:extLst>
                        <a:ext uri="{FF2B5EF4-FFF2-40B4-BE49-F238E27FC236}">
                          <a16:creationId xmlns:a16="http://schemas.microsoft.com/office/drawing/2014/main" id="{7AE62A55-3731-DBE9-A090-012824E3DCC7}"/>
                        </a:ext>
                      </a:extLst>
                    </p:cNvPr>
                    <p:cNvGrpSpPr/>
                    <p:nvPr/>
                  </p:nvGrpSpPr>
                  <p:grpSpPr>
                    <a:xfrm>
                      <a:off x="1443052" y="1190873"/>
                      <a:ext cx="1043940" cy="914400"/>
                      <a:chOff x="1102752" y="802179"/>
                      <a:chExt cx="1043940" cy="914400"/>
                    </a:xfrm>
                  </p:grpSpPr>
                  <p:pic>
                    <p:nvPicPr>
                      <p:cNvPr id="370" name="Graphic 369" descr="Marker with solid fill">
                        <a:extLst>
                          <a:ext uri="{FF2B5EF4-FFF2-40B4-BE49-F238E27FC236}">
                            <a16:creationId xmlns:a16="http://schemas.microsoft.com/office/drawing/2014/main" id="{E4A077EF-EE99-A913-4713-F647B4B5E7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371" name="Oval 370">
                        <a:extLst>
                          <a:ext uri="{FF2B5EF4-FFF2-40B4-BE49-F238E27FC236}">
                            <a16:creationId xmlns:a16="http://schemas.microsoft.com/office/drawing/2014/main" id="{82CFEFF5-70D0-60A7-AB12-575736A4D032}"/>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ectangle 371">
                        <a:extLst>
                          <a:ext uri="{FF2B5EF4-FFF2-40B4-BE49-F238E27FC236}">
                            <a16:creationId xmlns:a16="http://schemas.microsoft.com/office/drawing/2014/main" id="{F11473B2-F2D6-643F-F412-0D0DC82F409B}"/>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7" name="Group 356">
                      <a:extLst>
                        <a:ext uri="{FF2B5EF4-FFF2-40B4-BE49-F238E27FC236}">
                          <a16:creationId xmlns:a16="http://schemas.microsoft.com/office/drawing/2014/main" id="{A6E498C1-2A76-A088-7BDC-4CA3AA42922F}"/>
                        </a:ext>
                      </a:extLst>
                    </p:cNvPr>
                    <p:cNvGrpSpPr/>
                    <p:nvPr/>
                  </p:nvGrpSpPr>
                  <p:grpSpPr>
                    <a:xfrm rot="10800000">
                      <a:off x="2486673" y="1190883"/>
                      <a:ext cx="981622" cy="914400"/>
                      <a:chOff x="1027029" y="802169"/>
                      <a:chExt cx="1080952" cy="914400"/>
                    </a:xfrm>
                    <a:solidFill>
                      <a:srgbClr val="FFC0A4"/>
                    </a:solidFill>
                  </p:grpSpPr>
                  <p:pic>
                    <p:nvPicPr>
                      <p:cNvPr id="367" name="Graphic 366" descr="Marker with solid fill">
                        <a:extLst>
                          <a:ext uri="{FF2B5EF4-FFF2-40B4-BE49-F238E27FC236}">
                            <a16:creationId xmlns:a16="http://schemas.microsoft.com/office/drawing/2014/main" id="{E8DB81B0-422E-401F-15DE-B31B250061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368" name="Oval 367">
                        <a:extLst>
                          <a:ext uri="{FF2B5EF4-FFF2-40B4-BE49-F238E27FC236}">
                            <a16:creationId xmlns:a16="http://schemas.microsoft.com/office/drawing/2014/main" id="{24321878-FA6F-912F-FE19-7B5CD0933CF4}"/>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368">
                        <a:extLst>
                          <a:ext uri="{FF2B5EF4-FFF2-40B4-BE49-F238E27FC236}">
                            <a16:creationId xmlns:a16="http://schemas.microsoft.com/office/drawing/2014/main" id="{3D7EA585-D446-2406-CC71-14A0BD1EDE9B}"/>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8" name="Group 357">
                      <a:extLst>
                        <a:ext uri="{FF2B5EF4-FFF2-40B4-BE49-F238E27FC236}">
                          <a16:creationId xmlns:a16="http://schemas.microsoft.com/office/drawing/2014/main" id="{66F65402-C0F9-0251-098D-5704FA48413F}"/>
                        </a:ext>
                      </a:extLst>
                    </p:cNvPr>
                    <p:cNvGrpSpPr/>
                    <p:nvPr/>
                  </p:nvGrpSpPr>
                  <p:grpSpPr>
                    <a:xfrm>
                      <a:off x="1717365" y="1639603"/>
                      <a:ext cx="914400" cy="914400"/>
                      <a:chOff x="1107905" y="802179"/>
                      <a:chExt cx="914400" cy="914400"/>
                    </a:xfrm>
                  </p:grpSpPr>
                  <p:pic>
                    <p:nvPicPr>
                      <p:cNvPr id="364" name="Graphic 363" descr="Marker with solid fill">
                        <a:extLst>
                          <a:ext uri="{FF2B5EF4-FFF2-40B4-BE49-F238E27FC236}">
                            <a16:creationId xmlns:a16="http://schemas.microsoft.com/office/drawing/2014/main" id="{D101114B-DE37-2E50-F551-FD2AF52973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365" name="Oval 364">
                        <a:extLst>
                          <a:ext uri="{FF2B5EF4-FFF2-40B4-BE49-F238E27FC236}">
                            <a16:creationId xmlns:a16="http://schemas.microsoft.com/office/drawing/2014/main" id="{114ACC3D-EEB8-3F88-DF37-1CD2D357264C}"/>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ectangle 365">
                        <a:extLst>
                          <a:ext uri="{FF2B5EF4-FFF2-40B4-BE49-F238E27FC236}">
                            <a16:creationId xmlns:a16="http://schemas.microsoft.com/office/drawing/2014/main" id="{AF60BA7D-AAFD-DE68-212E-DE473FC67C32}"/>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 name="Group 358">
                      <a:extLst>
                        <a:ext uri="{FF2B5EF4-FFF2-40B4-BE49-F238E27FC236}">
                          <a16:creationId xmlns:a16="http://schemas.microsoft.com/office/drawing/2014/main" id="{41038656-C6DF-1B93-6C3B-7037901C9707}"/>
                        </a:ext>
                      </a:extLst>
                    </p:cNvPr>
                    <p:cNvGrpSpPr/>
                    <p:nvPr/>
                  </p:nvGrpSpPr>
                  <p:grpSpPr>
                    <a:xfrm rot="10800000">
                      <a:off x="2365105" y="1638353"/>
                      <a:ext cx="830375" cy="914400"/>
                      <a:chOff x="1015421" y="802179"/>
                      <a:chExt cx="914400" cy="914400"/>
                    </a:xfrm>
                    <a:solidFill>
                      <a:srgbClr val="FFC0A4"/>
                    </a:solidFill>
                  </p:grpSpPr>
                  <p:pic>
                    <p:nvPicPr>
                      <p:cNvPr id="361" name="Graphic 360" descr="Marker with solid fill">
                        <a:extLst>
                          <a:ext uri="{FF2B5EF4-FFF2-40B4-BE49-F238E27FC236}">
                            <a16:creationId xmlns:a16="http://schemas.microsoft.com/office/drawing/2014/main" id="{9CD7B02C-2E7A-68AF-4A3A-AEA0214471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362" name="Oval 361">
                        <a:extLst>
                          <a:ext uri="{FF2B5EF4-FFF2-40B4-BE49-F238E27FC236}">
                            <a16:creationId xmlns:a16="http://schemas.microsoft.com/office/drawing/2014/main" id="{3BCBDD32-9C41-4D45-0679-78597AE6A467}"/>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362">
                        <a:extLst>
                          <a:ext uri="{FF2B5EF4-FFF2-40B4-BE49-F238E27FC236}">
                            <a16:creationId xmlns:a16="http://schemas.microsoft.com/office/drawing/2014/main" id="{8858DED3-BCDF-6242-0BA6-F4A9DFE578CC}"/>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0" name="Oval 359">
                      <a:extLst>
                        <a:ext uri="{FF2B5EF4-FFF2-40B4-BE49-F238E27FC236}">
                          <a16:creationId xmlns:a16="http://schemas.microsoft.com/office/drawing/2014/main" id="{A1B359BF-CC8A-67BD-2650-64488E05C242}"/>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9" name="Group 328">
                    <a:extLst>
                      <a:ext uri="{FF2B5EF4-FFF2-40B4-BE49-F238E27FC236}">
                        <a16:creationId xmlns:a16="http://schemas.microsoft.com/office/drawing/2014/main" id="{17CBCA96-B347-DF6C-6FF1-2F75F3FC026E}"/>
                      </a:ext>
                    </a:extLst>
                  </p:cNvPr>
                  <p:cNvGrpSpPr/>
                  <p:nvPr/>
                </p:nvGrpSpPr>
                <p:grpSpPr>
                  <a:xfrm rot="10800000">
                    <a:off x="1077537" y="-35245"/>
                    <a:ext cx="2819400" cy="1751824"/>
                    <a:chOff x="1066800" y="802179"/>
                    <a:chExt cx="2819400" cy="1751824"/>
                  </a:xfrm>
                </p:grpSpPr>
                <p:grpSp>
                  <p:nvGrpSpPr>
                    <p:cNvPr id="330" name="Group 329">
                      <a:extLst>
                        <a:ext uri="{FF2B5EF4-FFF2-40B4-BE49-F238E27FC236}">
                          <a16:creationId xmlns:a16="http://schemas.microsoft.com/office/drawing/2014/main" id="{0EF3D756-8259-0008-0B21-5F0165F86D43}"/>
                        </a:ext>
                      </a:extLst>
                    </p:cNvPr>
                    <p:cNvGrpSpPr/>
                    <p:nvPr/>
                  </p:nvGrpSpPr>
                  <p:grpSpPr>
                    <a:xfrm>
                      <a:off x="1066800" y="802179"/>
                      <a:ext cx="1409700" cy="914400"/>
                      <a:chOff x="1066800" y="802179"/>
                      <a:chExt cx="1409700" cy="914400"/>
                    </a:xfrm>
                  </p:grpSpPr>
                  <p:pic>
                    <p:nvPicPr>
                      <p:cNvPr id="351" name="Graphic 350" descr="Marker with solid fill">
                        <a:extLst>
                          <a:ext uri="{FF2B5EF4-FFF2-40B4-BE49-F238E27FC236}">
                            <a16:creationId xmlns:a16="http://schemas.microsoft.com/office/drawing/2014/main" id="{292FC817-74DC-947C-378C-36511D0C5B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352" name="Oval 351">
                        <a:extLst>
                          <a:ext uri="{FF2B5EF4-FFF2-40B4-BE49-F238E27FC236}">
                            <a16:creationId xmlns:a16="http://schemas.microsoft.com/office/drawing/2014/main" id="{79297565-546C-AE5A-2E8B-B565D1179F0D}"/>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a:extLst>
                          <a:ext uri="{FF2B5EF4-FFF2-40B4-BE49-F238E27FC236}">
                            <a16:creationId xmlns:a16="http://schemas.microsoft.com/office/drawing/2014/main" id="{54CC9225-3A94-7B3C-03D2-701DF27A0551}"/>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 name="Group 330">
                      <a:extLst>
                        <a:ext uri="{FF2B5EF4-FFF2-40B4-BE49-F238E27FC236}">
                          <a16:creationId xmlns:a16="http://schemas.microsoft.com/office/drawing/2014/main" id="{14722CEE-41BD-1485-6955-426844819002}"/>
                        </a:ext>
                      </a:extLst>
                    </p:cNvPr>
                    <p:cNvGrpSpPr/>
                    <p:nvPr/>
                  </p:nvGrpSpPr>
                  <p:grpSpPr>
                    <a:xfrm rot="10800000">
                      <a:off x="2476500" y="802179"/>
                      <a:ext cx="1409700" cy="914400"/>
                      <a:chOff x="1066800" y="802179"/>
                      <a:chExt cx="1409700" cy="914400"/>
                    </a:xfrm>
                    <a:solidFill>
                      <a:srgbClr val="FFC0A4"/>
                    </a:solidFill>
                  </p:grpSpPr>
                  <p:pic>
                    <p:nvPicPr>
                      <p:cNvPr id="348" name="Graphic 347" descr="Marker with solid fill">
                        <a:extLst>
                          <a:ext uri="{FF2B5EF4-FFF2-40B4-BE49-F238E27FC236}">
                            <a16:creationId xmlns:a16="http://schemas.microsoft.com/office/drawing/2014/main" id="{CD11CB3D-D9FD-1158-CC70-EDDB08DA89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349" name="Oval 348">
                        <a:extLst>
                          <a:ext uri="{FF2B5EF4-FFF2-40B4-BE49-F238E27FC236}">
                            <a16:creationId xmlns:a16="http://schemas.microsoft.com/office/drawing/2014/main" id="{4E62C079-1318-F7EB-4687-74A2B07F5C62}"/>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38ADBEC3-8593-3C9E-EF62-ED523A5C434D}"/>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2" name="Group 331">
                      <a:extLst>
                        <a:ext uri="{FF2B5EF4-FFF2-40B4-BE49-F238E27FC236}">
                          <a16:creationId xmlns:a16="http://schemas.microsoft.com/office/drawing/2014/main" id="{7A654B62-EC98-FC91-4F1A-EE9DEB355B59}"/>
                        </a:ext>
                      </a:extLst>
                    </p:cNvPr>
                    <p:cNvGrpSpPr/>
                    <p:nvPr/>
                  </p:nvGrpSpPr>
                  <p:grpSpPr>
                    <a:xfrm>
                      <a:off x="1438558" y="1190873"/>
                      <a:ext cx="1043940" cy="914400"/>
                      <a:chOff x="1098258" y="802179"/>
                      <a:chExt cx="1043940" cy="914400"/>
                    </a:xfrm>
                  </p:grpSpPr>
                  <p:pic>
                    <p:nvPicPr>
                      <p:cNvPr id="345" name="Graphic 344" descr="Marker with solid fill">
                        <a:extLst>
                          <a:ext uri="{FF2B5EF4-FFF2-40B4-BE49-F238E27FC236}">
                            <a16:creationId xmlns:a16="http://schemas.microsoft.com/office/drawing/2014/main" id="{1CF73C36-F584-E807-3D1A-24DE99D330B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346" name="Oval 345">
                        <a:extLst>
                          <a:ext uri="{FF2B5EF4-FFF2-40B4-BE49-F238E27FC236}">
                            <a16:creationId xmlns:a16="http://schemas.microsoft.com/office/drawing/2014/main" id="{C9675571-1A56-42F1-835D-AAAFD245B6F7}"/>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ctangle 346">
                        <a:extLst>
                          <a:ext uri="{FF2B5EF4-FFF2-40B4-BE49-F238E27FC236}">
                            <a16:creationId xmlns:a16="http://schemas.microsoft.com/office/drawing/2014/main" id="{63DD7E2A-91DB-DAEE-C0B7-B289B0F2E309}"/>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3" name="Group 332">
                      <a:extLst>
                        <a:ext uri="{FF2B5EF4-FFF2-40B4-BE49-F238E27FC236}">
                          <a16:creationId xmlns:a16="http://schemas.microsoft.com/office/drawing/2014/main" id="{2A259BE1-2BAC-F02A-FEC4-7FD8E3A990C2}"/>
                        </a:ext>
                      </a:extLst>
                    </p:cNvPr>
                    <p:cNvGrpSpPr/>
                    <p:nvPr/>
                  </p:nvGrpSpPr>
                  <p:grpSpPr>
                    <a:xfrm rot="10800000">
                      <a:off x="2481305" y="1190873"/>
                      <a:ext cx="981627" cy="914400"/>
                      <a:chOff x="1032944" y="802179"/>
                      <a:chExt cx="1080957" cy="914400"/>
                    </a:xfrm>
                    <a:solidFill>
                      <a:srgbClr val="FFC0A4"/>
                    </a:solidFill>
                  </p:grpSpPr>
                  <p:pic>
                    <p:nvPicPr>
                      <p:cNvPr id="342" name="Graphic 341" descr="Marker with solid fill">
                        <a:extLst>
                          <a:ext uri="{FF2B5EF4-FFF2-40B4-BE49-F238E27FC236}">
                            <a16:creationId xmlns:a16="http://schemas.microsoft.com/office/drawing/2014/main" id="{25F25D09-B6E0-EF8F-3EB9-EB7BFECC02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343" name="Oval 342">
                        <a:extLst>
                          <a:ext uri="{FF2B5EF4-FFF2-40B4-BE49-F238E27FC236}">
                            <a16:creationId xmlns:a16="http://schemas.microsoft.com/office/drawing/2014/main" id="{133B3D02-1BAC-1767-012C-BD19BC33BF71}"/>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Rectangle 343">
                        <a:extLst>
                          <a:ext uri="{FF2B5EF4-FFF2-40B4-BE49-F238E27FC236}">
                            <a16:creationId xmlns:a16="http://schemas.microsoft.com/office/drawing/2014/main" id="{427B0AEC-7C1D-D302-4635-BBD434B049E7}"/>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4" name="Group 333">
                      <a:extLst>
                        <a:ext uri="{FF2B5EF4-FFF2-40B4-BE49-F238E27FC236}">
                          <a16:creationId xmlns:a16="http://schemas.microsoft.com/office/drawing/2014/main" id="{706CE7FC-D64D-8C69-3AE2-8351A60967F8}"/>
                        </a:ext>
                      </a:extLst>
                    </p:cNvPr>
                    <p:cNvGrpSpPr/>
                    <p:nvPr/>
                  </p:nvGrpSpPr>
                  <p:grpSpPr>
                    <a:xfrm>
                      <a:off x="1723447" y="1639603"/>
                      <a:ext cx="914400" cy="914400"/>
                      <a:chOff x="1113987" y="802179"/>
                      <a:chExt cx="914400" cy="914400"/>
                    </a:xfrm>
                  </p:grpSpPr>
                  <p:pic>
                    <p:nvPicPr>
                      <p:cNvPr id="339" name="Graphic 338" descr="Marker with solid fill">
                        <a:extLst>
                          <a:ext uri="{FF2B5EF4-FFF2-40B4-BE49-F238E27FC236}">
                            <a16:creationId xmlns:a16="http://schemas.microsoft.com/office/drawing/2014/main" id="{37278768-4A02-91E6-DA15-D72E9CA722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340" name="Oval 339">
                        <a:extLst>
                          <a:ext uri="{FF2B5EF4-FFF2-40B4-BE49-F238E27FC236}">
                            <a16:creationId xmlns:a16="http://schemas.microsoft.com/office/drawing/2014/main" id="{4262B611-852B-4DE3-E1D2-1517110A108B}"/>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Rectangle 340">
                        <a:extLst>
                          <a:ext uri="{FF2B5EF4-FFF2-40B4-BE49-F238E27FC236}">
                            <a16:creationId xmlns:a16="http://schemas.microsoft.com/office/drawing/2014/main" id="{D7118A0A-B058-CD69-5B46-3B921AF3F168}"/>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5" name="Group 334">
                      <a:extLst>
                        <a:ext uri="{FF2B5EF4-FFF2-40B4-BE49-F238E27FC236}">
                          <a16:creationId xmlns:a16="http://schemas.microsoft.com/office/drawing/2014/main" id="{BAD2FF10-5EA8-2B4B-A602-DDBB0CC53EEA}"/>
                        </a:ext>
                      </a:extLst>
                    </p:cNvPr>
                    <p:cNvGrpSpPr/>
                    <p:nvPr/>
                  </p:nvGrpSpPr>
                  <p:grpSpPr>
                    <a:xfrm rot="10800000">
                      <a:off x="2370110" y="1638333"/>
                      <a:ext cx="830375" cy="914400"/>
                      <a:chOff x="1009908" y="802199"/>
                      <a:chExt cx="914400" cy="914400"/>
                    </a:xfrm>
                    <a:solidFill>
                      <a:srgbClr val="FFC0A4"/>
                    </a:solidFill>
                  </p:grpSpPr>
                  <p:pic>
                    <p:nvPicPr>
                      <p:cNvPr id="336" name="Graphic 335" descr="Marker with solid fill">
                        <a:extLst>
                          <a:ext uri="{FF2B5EF4-FFF2-40B4-BE49-F238E27FC236}">
                            <a16:creationId xmlns:a16="http://schemas.microsoft.com/office/drawing/2014/main" id="{B00E9DDF-EB61-7DE0-EFC0-AD2D467F7D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337" name="Oval 336">
                        <a:extLst>
                          <a:ext uri="{FF2B5EF4-FFF2-40B4-BE49-F238E27FC236}">
                            <a16:creationId xmlns:a16="http://schemas.microsoft.com/office/drawing/2014/main" id="{EBE9B26E-D767-E19D-DC28-896A7E2DC4A7}"/>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Rectangle 337">
                        <a:extLst>
                          <a:ext uri="{FF2B5EF4-FFF2-40B4-BE49-F238E27FC236}">
                            <a16:creationId xmlns:a16="http://schemas.microsoft.com/office/drawing/2014/main" id="{F9EB42A9-806B-F4D8-7E47-C455F852A1BF}"/>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220" name="Group 219">
                <a:extLst>
                  <a:ext uri="{FF2B5EF4-FFF2-40B4-BE49-F238E27FC236}">
                    <a16:creationId xmlns:a16="http://schemas.microsoft.com/office/drawing/2014/main" id="{F06CB6DD-9C54-B7BC-9CF2-C6D6E37C2563}"/>
                  </a:ext>
                </a:extLst>
              </p:cNvPr>
              <p:cNvGrpSpPr/>
              <p:nvPr/>
            </p:nvGrpSpPr>
            <p:grpSpPr>
              <a:xfrm>
                <a:off x="1061858" y="4591182"/>
                <a:ext cx="2832842" cy="5041546"/>
                <a:chOff x="1066800" y="-91462"/>
                <a:chExt cx="2832842" cy="5041546"/>
              </a:xfrm>
            </p:grpSpPr>
            <p:grpSp>
              <p:nvGrpSpPr>
                <p:cNvPr id="221" name="Group 220">
                  <a:extLst>
                    <a:ext uri="{FF2B5EF4-FFF2-40B4-BE49-F238E27FC236}">
                      <a16:creationId xmlns:a16="http://schemas.microsoft.com/office/drawing/2014/main" id="{0FC782FF-F7F7-2FF2-1B20-430EF392F92F}"/>
                    </a:ext>
                  </a:extLst>
                </p:cNvPr>
                <p:cNvGrpSpPr/>
                <p:nvPr/>
              </p:nvGrpSpPr>
              <p:grpSpPr>
                <a:xfrm>
                  <a:off x="1066800" y="-91462"/>
                  <a:ext cx="2830137" cy="2701682"/>
                  <a:chOff x="1066800" y="-91462"/>
                  <a:chExt cx="2830137" cy="2701682"/>
                </a:xfrm>
              </p:grpSpPr>
              <p:grpSp>
                <p:nvGrpSpPr>
                  <p:cNvPr id="274" name="Group 273">
                    <a:extLst>
                      <a:ext uri="{FF2B5EF4-FFF2-40B4-BE49-F238E27FC236}">
                        <a16:creationId xmlns:a16="http://schemas.microsoft.com/office/drawing/2014/main" id="{C054023C-DECB-87A8-9777-52F95676FB78}"/>
                      </a:ext>
                    </a:extLst>
                  </p:cNvPr>
                  <p:cNvGrpSpPr/>
                  <p:nvPr/>
                </p:nvGrpSpPr>
                <p:grpSpPr>
                  <a:xfrm>
                    <a:off x="1066800" y="802179"/>
                    <a:ext cx="2819400" cy="1808041"/>
                    <a:chOff x="1066800" y="802179"/>
                    <a:chExt cx="2819400" cy="1808041"/>
                  </a:xfrm>
                </p:grpSpPr>
                <p:grpSp>
                  <p:nvGrpSpPr>
                    <p:cNvPr id="301" name="Group 300">
                      <a:extLst>
                        <a:ext uri="{FF2B5EF4-FFF2-40B4-BE49-F238E27FC236}">
                          <a16:creationId xmlns:a16="http://schemas.microsoft.com/office/drawing/2014/main" id="{27F8BA0A-A24E-1FE8-0CC0-3376CD806207}"/>
                        </a:ext>
                      </a:extLst>
                    </p:cNvPr>
                    <p:cNvGrpSpPr/>
                    <p:nvPr/>
                  </p:nvGrpSpPr>
                  <p:grpSpPr>
                    <a:xfrm>
                      <a:off x="1066800" y="802179"/>
                      <a:ext cx="1409700" cy="914400"/>
                      <a:chOff x="1066800" y="802179"/>
                      <a:chExt cx="1409700" cy="914400"/>
                    </a:xfrm>
                  </p:grpSpPr>
                  <p:pic>
                    <p:nvPicPr>
                      <p:cNvPr id="323" name="Graphic 322" descr="Marker with solid fill">
                        <a:extLst>
                          <a:ext uri="{FF2B5EF4-FFF2-40B4-BE49-F238E27FC236}">
                            <a16:creationId xmlns:a16="http://schemas.microsoft.com/office/drawing/2014/main" id="{24EC8103-ED24-2312-8CE1-1A721ED54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324" name="Oval 323">
                        <a:extLst>
                          <a:ext uri="{FF2B5EF4-FFF2-40B4-BE49-F238E27FC236}">
                            <a16:creationId xmlns:a16="http://schemas.microsoft.com/office/drawing/2014/main" id="{F5ED0FE2-ABE0-1F8A-2B38-DA1B47CB04AB}"/>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a:extLst>
                          <a:ext uri="{FF2B5EF4-FFF2-40B4-BE49-F238E27FC236}">
                            <a16:creationId xmlns:a16="http://schemas.microsoft.com/office/drawing/2014/main" id="{AC1562F9-877C-15F1-6DC6-E0E8B8787F58}"/>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 name="Group 301">
                      <a:extLst>
                        <a:ext uri="{FF2B5EF4-FFF2-40B4-BE49-F238E27FC236}">
                          <a16:creationId xmlns:a16="http://schemas.microsoft.com/office/drawing/2014/main" id="{9CA6D413-42DA-AD62-6674-F1E3550763DE}"/>
                        </a:ext>
                      </a:extLst>
                    </p:cNvPr>
                    <p:cNvGrpSpPr/>
                    <p:nvPr/>
                  </p:nvGrpSpPr>
                  <p:grpSpPr>
                    <a:xfrm rot="10800000">
                      <a:off x="2476500" y="802179"/>
                      <a:ext cx="1409700" cy="914400"/>
                      <a:chOff x="1066800" y="802179"/>
                      <a:chExt cx="1409700" cy="914400"/>
                    </a:xfrm>
                    <a:solidFill>
                      <a:srgbClr val="FFC0A4"/>
                    </a:solidFill>
                  </p:grpSpPr>
                  <p:pic>
                    <p:nvPicPr>
                      <p:cNvPr id="320" name="Graphic 319" descr="Marker with solid fill">
                        <a:extLst>
                          <a:ext uri="{FF2B5EF4-FFF2-40B4-BE49-F238E27FC236}">
                            <a16:creationId xmlns:a16="http://schemas.microsoft.com/office/drawing/2014/main" id="{A6A83F17-07E2-5E0C-8C9D-694AD4D458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321" name="Oval 320">
                        <a:extLst>
                          <a:ext uri="{FF2B5EF4-FFF2-40B4-BE49-F238E27FC236}">
                            <a16:creationId xmlns:a16="http://schemas.microsoft.com/office/drawing/2014/main" id="{45185281-002D-074C-1188-12056E1F539B}"/>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a:extLst>
                          <a:ext uri="{FF2B5EF4-FFF2-40B4-BE49-F238E27FC236}">
                            <a16:creationId xmlns:a16="http://schemas.microsoft.com/office/drawing/2014/main" id="{5FD3D878-BB2C-B68F-1D9F-10015D7B2899}"/>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3" name="Group 302">
                      <a:extLst>
                        <a:ext uri="{FF2B5EF4-FFF2-40B4-BE49-F238E27FC236}">
                          <a16:creationId xmlns:a16="http://schemas.microsoft.com/office/drawing/2014/main" id="{7A2BE4EE-35CD-0DCF-C36A-5F50F158E4C6}"/>
                        </a:ext>
                      </a:extLst>
                    </p:cNvPr>
                    <p:cNvGrpSpPr/>
                    <p:nvPr/>
                  </p:nvGrpSpPr>
                  <p:grpSpPr>
                    <a:xfrm>
                      <a:off x="1443052" y="1190873"/>
                      <a:ext cx="1043940" cy="914400"/>
                      <a:chOff x="1102752" y="802179"/>
                      <a:chExt cx="1043940" cy="914400"/>
                    </a:xfrm>
                  </p:grpSpPr>
                  <p:pic>
                    <p:nvPicPr>
                      <p:cNvPr id="317" name="Graphic 316" descr="Marker with solid fill">
                        <a:extLst>
                          <a:ext uri="{FF2B5EF4-FFF2-40B4-BE49-F238E27FC236}">
                            <a16:creationId xmlns:a16="http://schemas.microsoft.com/office/drawing/2014/main" id="{C31E39FF-8F31-E81B-8C18-0E5B879D8B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318" name="Oval 317">
                        <a:extLst>
                          <a:ext uri="{FF2B5EF4-FFF2-40B4-BE49-F238E27FC236}">
                            <a16:creationId xmlns:a16="http://schemas.microsoft.com/office/drawing/2014/main" id="{5BBE8609-8D1D-1F2B-D79F-44EB51E2AB36}"/>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a:extLst>
                          <a:ext uri="{FF2B5EF4-FFF2-40B4-BE49-F238E27FC236}">
                            <a16:creationId xmlns:a16="http://schemas.microsoft.com/office/drawing/2014/main" id="{FA773EF5-CE5F-2E43-2871-24214B800216}"/>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4" name="Group 303">
                      <a:extLst>
                        <a:ext uri="{FF2B5EF4-FFF2-40B4-BE49-F238E27FC236}">
                          <a16:creationId xmlns:a16="http://schemas.microsoft.com/office/drawing/2014/main" id="{2EEC76DB-5744-B94E-5866-2C4E69A09955}"/>
                        </a:ext>
                      </a:extLst>
                    </p:cNvPr>
                    <p:cNvGrpSpPr/>
                    <p:nvPr/>
                  </p:nvGrpSpPr>
                  <p:grpSpPr>
                    <a:xfrm rot="10800000">
                      <a:off x="2486673" y="1190883"/>
                      <a:ext cx="981622" cy="914400"/>
                      <a:chOff x="1027029" y="802169"/>
                      <a:chExt cx="1080952" cy="914400"/>
                    </a:xfrm>
                    <a:solidFill>
                      <a:srgbClr val="FFC0A4"/>
                    </a:solidFill>
                  </p:grpSpPr>
                  <p:pic>
                    <p:nvPicPr>
                      <p:cNvPr id="314" name="Graphic 313" descr="Marker with solid fill">
                        <a:extLst>
                          <a:ext uri="{FF2B5EF4-FFF2-40B4-BE49-F238E27FC236}">
                            <a16:creationId xmlns:a16="http://schemas.microsoft.com/office/drawing/2014/main" id="{AD427E7C-3285-5F79-6703-30C43F6DA56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315" name="Oval 314">
                        <a:extLst>
                          <a:ext uri="{FF2B5EF4-FFF2-40B4-BE49-F238E27FC236}">
                            <a16:creationId xmlns:a16="http://schemas.microsoft.com/office/drawing/2014/main" id="{BC8E962A-DA90-BAEF-EA1D-3CDA13314F82}"/>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315">
                        <a:extLst>
                          <a:ext uri="{FF2B5EF4-FFF2-40B4-BE49-F238E27FC236}">
                            <a16:creationId xmlns:a16="http://schemas.microsoft.com/office/drawing/2014/main" id="{EEA4A7F5-26B1-91B4-098E-11E3DFC621FD}"/>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5" name="Group 304">
                      <a:extLst>
                        <a:ext uri="{FF2B5EF4-FFF2-40B4-BE49-F238E27FC236}">
                          <a16:creationId xmlns:a16="http://schemas.microsoft.com/office/drawing/2014/main" id="{A0DD14D8-4AEE-4AEC-DE4E-5170B13D513D}"/>
                        </a:ext>
                      </a:extLst>
                    </p:cNvPr>
                    <p:cNvGrpSpPr/>
                    <p:nvPr/>
                  </p:nvGrpSpPr>
                  <p:grpSpPr>
                    <a:xfrm>
                      <a:off x="1717365" y="1639603"/>
                      <a:ext cx="914400" cy="914400"/>
                      <a:chOff x="1107905" y="802179"/>
                      <a:chExt cx="914400" cy="914400"/>
                    </a:xfrm>
                  </p:grpSpPr>
                  <p:pic>
                    <p:nvPicPr>
                      <p:cNvPr id="311" name="Graphic 310" descr="Marker with solid fill">
                        <a:extLst>
                          <a:ext uri="{FF2B5EF4-FFF2-40B4-BE49-F238E27FC236}">
                            <a16:creationId xmlns:a16="http://schemas.microsoft.com/office/drawing/2014/main" id="{B39365C5-ACD7-74AF-D713-743F992E4D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312" name="Oval 311">
                        <a:extLst>
                          <a:ext uri="{FF2B5EF4-FFF2-40B4-BE49-F238E27FC236}">
                            <a16:creationId xmlns:a16="http://schemas.microsoft.com/office/drawing/2014/main" id="{8173319D-7A75-94EE-5A4C-EFFA8BE175B3}"/>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a:extLst>
                          <a:ext uri="{FF2B5EF4-FFF2-40B4-BE49-F238E27FC236}">
                            <a16:creationId xmlns:a16="http://schemas.microsoft.com/office/drawing/2014/main" id="{3C10E33D-7424-EAB7-DCFD-E64D6DE520AE}"/>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6" name="Group 305">
                      <a:extLst>
                        <a:ext uri="{FF2B5EF4-FFF2-40B4-BE49-F238E27FC236}">
                          <a16:creationId xmlns:a16="http://schemas.microsoft.com/office/drawing/2014/main" id="{C6C70A72-3417-2458-ED64-EE322E810986}"/>
                        </a:ext>
                      </a:extLst>
                    </p:cNvPr>
                    <p:cNvGrpSpPr/>
                    <p:nvPr/>
                  </p:nvGrpSpPr>
                  <p:grpSpPr>
                    <a:xfrm rot="10800000">
                      <a:off x="2365105" y="1638353"/>
                      <a:ext cx="830375" cy="914400"/>
                      <a:chOff x="1015421" y="802179"/>
                      <a:chExt cx="914400" cy="914400"/>
                    </a:xfrm>
                    <a:solidFill>
                      <a:srgbClr val="FFC0A4"/>
                    </a:solidFill>
                  </p:grpSpPr>
                  <p:pic>
                    <p:nvPicPr>
                      <p:cNvPr id="308" name="Graphic 307" descr="Marker with solid fill">
                        <a:extLst>
                          <a:ext uri="{FF2B5EF4-FFF2-40B4-BE49-F238E27FC236}">
                            <a16:creationId xmlns:a16="http://schemas.microsoft.com/office/drawing/2014/main" id="{C62AA938-46F9-EC9C-6B18-9264D3198B2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309" name="Oval 308">
                        <a:extLst>
                          <a:ext uri="{FF2B5EF4-FFF2-40B4-BE49-F238E27FC236}">
                            <a16:creationId xmlns:a16="http://schemas.microsoft.com/office/drawing/2014/main" id="{4B2B1E14-954B-9A39-4C43-E34F75B82E09}"/>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949BED61-236E-1849-72C8-B14A7807897A}"/>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7" name="Oval 306">
                      <a:extLst>
                        <a:ext uri="{FF2B5EF4-FFF2-40B4-BE49-F238E27FC236}">
                          <a16:creationId xmlns:a16="http://schemas.microsoft.com/office/drawing/2014/main" id="{5277CF34-4F14-B9AD-D588-3465CE7CBBDE}"/>
                        </a:ext>
                      </a:extLst>
                    </p:cNvPr>
                    <p:cNvSpPr/>
                    <p:nvPr/>
                  </p:nvSpPr>
                  <p:spPr>
                    <a:xfrm>
                      <a:off x="2434170" y="2244460"/>
                      <a:ext cx="365760" cy="36576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 name="Group 274">
                    <a:extLst>
                      <a:ext uri="{FF2B5EF4-FFF2-40B4-BE49-F238E27FC236}">
                        <a16:creationId xmlns:a16="http://schemas.microsoft.com/office/drawing/2014/main" id="{E0F0AF21-C548-38A8-C3BD-9440F94F6669}"/>
                      </a:ext>
                    </a:extLst>
                  </p:cNvPr>
                  <p:cNvGrpSpPr/>
                  <p:nvPr/>
                </p:nvGrpSpPr>
                <p:grpSpPr>
                  <a:xfrm rot="10800000">
                    <a:off x="1077537" y="-91462"/>
                    <a:ext cx="2819400" cy="1808041"/>
                    <a:chOff x="1066800" y="802179"/>
                    <a:chExt cx="2819400" cy="1808041"/>
                  </a:xfrm>
                </p:grpSpPr>
                <p:grpSp>
                  <p:nvGrpSpPr>
                    <p:cNvPr id="276" name="Group 275">
                      <a:extLst>
                        <a:ext uri="{FF2B5EF4-FFF2-40B4-BE49-F238E27FC236}">
                          <a16:creationId xmlns:a16="http://schemas.microsoft.com/office/drawing/2014/main" id="{64944031-81BC-ECBF-90F2-B2D437A513F3}"/>
                        </a:ext>
                      </a:extLst>
                    </p:cNvPr>
                    <p:cNvGrpSpPr/>
                    <p:nvPr/>
                  </p:nvGrpSpPr>
                  <p:grpSpPr>
                    <a:xfrm>
                      <a:off x="1066800" y="802179"/>
                      <a:ext cx="1409700" cy="914400"/>
                      <a:chOff x="1066800" y="802179"/>
                      <a:chExt cx="1409700" cy="914400"/>
                    </a:xfrm>
                  </p:grpSpPr>
                  <p:pic>
                    <p:nvPicPr>
                      <p:cNvPr id="298" name="Graphic 297" descr="Marker with solid fill">
                        <a:extLst>
                          <a:ext uri="{FF2B5EF4-FFF2-40B4-BE49-F238E27FC236}">
                            <a16:creationId xmlns:a16="http://schemas.microsoft.com/office/drawing/2014/main" id="{B8716A14-A3FC-8356-8E4C-908B1349EC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299" name="Oval 298">
                        <a:extLst>
                          <a:ext uri="{FF2B5EF4-FFF2-40B4-BE49-F238E27FC236}">
                            <a16:creationId xmlns:a16="http://schemas.microsoft.com/office/drawing/2014/main" id="{47B65CFA-068C-E015-9E41-8D6A1125978A}"/>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a:extLst>
                          <a:ext uri="{FF2B5EF4-FFF2-40B4-BE49-F238E27FC236}">
                            <a16:creationId xmlns:a16="http://schemas.microsoft.com/office/drawing/2014/main" id="{5AB87E7C-3FC7-E954-2BC5-F782920B4CCA}"/>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7" name="Group 276">
                      <a:extLst>
                        <a:ext uri="{FF2B5EF4-FFF2-40B4-BE49-F238E27FC236}">
                          <a16:creationId xmlns:a16="http://schemas.microsoft.com/office/drawing/2014/main" id="{0720A419-3E5F-41FD-70F0-BC5A602F21D6}"/>
                        </a:ext>
                      </a:extLst>
                    </p:cNvPr>
                    <p:cNvGrpSpPr/>
                    <p:nvPr/>
                  </p:nvGrpSpPr>
                  <p:grpSpPr>
                    <a:xfrm rot="10800000">
                      <a:off x="2476500" y="802179"/>
                      <a:ext cx="1409700" cy="914400"/>
                      <a:chOff x="1066800" y="802179"/>
                      <a:chExt cx="1409700" cy="914400"/>
                    </a:xfrm>
                    <a:solidFill>
                      <a:srgbClr val="FFC0A4"/>
                    </a:solidFill>
                  </p:grpSpPr>
                  <p:pic>
                    <p:nvPicPr>
                      <p:cNvPr id="295" name="Graphic 294" descr="Marker with solid fill">
                        <a:extLst>
                          <a:ext uri="{FF2B5EF4-FFF2-40B4-BE49-F238E27FC236}">
                            <a16:creationId xmlns:a16="http://schemas.microsoft.com/office/drawing/2014/main" id="{6F8B8806-3D57-058D-D9B6-E87F632805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296" name="Oval 295">
                        <a:extLst>
                          <a:ext uri="{FF2B5EF4-FFF2-40B4-BE49-F238E27FC236}">
                            <a16:creationId xmlns:a16="http://schemas.microsoft.com/office/drawing/2014/main" id="{D26DCDD1-39DE-97AE-F773-87B5721E91E8}"/>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a:extLst>
                          <a:ext uri="{FF2B5EF4-FFF2-40B4-BE49-F238E27FC236}">
                            <a16:creationId xmlns:a16="http://schemas.microsoft.com/office/drawing/2014/main" id="{48067BEE-19E2-14DE-3404-87C6B676A2E8}"/>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8" name="Group 277">
                      <a:extLst>
                        <a:ext uri="{FF2B5EF4-FFF2-40B4-BE49-F238E27FC236}">
                          <a16:creationId xmlns:a16="http://schemas.microsoft.com/office/drawing/2014/main" id="{AF6F420C-15C0-B3A0-0B05-4B42B79610C5}"/>
                        </a:ext>
                      </a:extLst>
                    </p:cNvPr>
                    <p:cNvGrpSpPr/>
                    <p:nvPr/>
                  </p:nvGrpSpPr>
                  <p:grpSpPr>
                    <a:xfrm>
                      <a:off x="1438558" y="1190873"/>
                      <a:ext cx="1043940" cy="914400"/>
                      <a:chOff x="1098258" y="802179"/>
                      <a:chExt cx="1043940" cy="914400"/>
                    </a:xfrm>
                  </p:grpSpPr>
                  <p:pic>
                    <p:nvPicPr>
                      <p:cNvPr id="292" name="Graphic 291" descr="Marker with solid fill">
                        <a:extLst>
                          <a:ext uri="{FF2B5EF4-FFF2-40B4-BE49-F238E27FC236}">
                            <a16:creationId xmlns:a16="http://schemas.microsoft.com/office/drawing/2014/main" id="{175B6763-F907-1E24-5ED3-AF4F12A1E6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293" name="Oval 292">
                        <a:extLst>
                          <a:ext uri="{FF2B5EF4-FFF2-40B4-BE49-F238E27FC236}">
                            <a16:creationId xmlns:a16="http://schemas.microsoft.com/office/drawing/2014/main" id="{2D831516-5437-34DB-105F-3D625908B139}"/>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a:extLst>
                          <a:ext uri="{FF2B5EF4-FFF2-40B4-BE49-F238E27FC236}">
                            <a16:creationId xmlns:a16="http://schemas.microsoft.com/office/drawing/2014/main" id="{23E03BDF-2851-A624-784D-4B6D14AE6FE5}"/>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9" name="Group 278">
                      <a:extLst>
                        <a:ext uri="{FF2B5EF4-FFF2-40B4-BE49-F238E27FC236}">
                          <a16:creationId xmlns:a16="http://schemas.microsoft.com/office/drawing/2014/main" id="{DF40963A-0EBC-39A4-F22C-D130B12EF105}"/>
                        </a:ext>
                      </a:extLst>
                    </p:cNvPr>
                    <p:cNvGrpSpPr/>
                    <p:nvPr/>
                  </p:nvGrpSpPr>
                  <p:grpSpPr>
                    <a:xfrm rot="10800000">
                      <a:off x="2481305" y="1190873"/>
                      <a:ext cx="981627" cy="914400"/>
                      <a:chOff x="1032944" y="802179"/>
                      <a:chExt cx="1080957" cy="914400"/>
                    </a:xfrm>
                    <a:solidFill>
                      <a:srgbClr val="FFC0A4"/>
                    </a:solidFill>
                  </p:grpSpPr>
                  <p:pic>
                    <p:nvPicPr>
                      <p:cNvPr id="289" name="Graphic 288" descr="Marker with solid fill">
                        <a:extLst>
                          <a:ext uri="{FF2B5EF4-FFF2-40B4-BE49-F238E27FC236}">
                            <a16:creationId xmlns:a16="http://schemas.microsoft.com/office/drawing/2014/main" id="{E9F2B759-3CF8-7432-E2A5-9A74347E3E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290" name="Oval 289">
                        <a:extLst>
                          <a:ext uri="{FF2B5EF4-FFF2-40B4-BE49-F238E27FC236}">
                            <a16:creationId xmlns:a16="http://schemas.microsoft.com/office/drawing/2014/main" id="{BE5D081A-599D-5A41-D309-9A8AA0BCB2E3}"/>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6036B97D-A41C-D510-E561-4667FEFEF6A4}"/>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0" name="Group 279">
                      <a:extLst>
                        <a:ext uri="{FF2B5EF4-FFF2-40B4-BE49-F238E27FC236}">
                          <a16:creationId xmlns:a16="http://schemas.microsoft.com/office/drawing/2014/main" id="{D1DA0B4D-96BB-4947-E634-654BAB571DDB}"/>
                        </a:ext>
                      </a:extLst>
                    </p:cNvPr>
                    <p:cNvGrpSpPr/>
                    <p:nvPr/>
                  </p:nvGrpSpPr>
                  <p:grpSpPr>
                    <a:xfrm>
                      <a:off x="1723447" y="1639603"/>
                      <a:ext cx="914400" cy="914400"/>
                      <a:chOff x="1113987" y="802179"/>
                      <a:chExt cx="914400" cy="914400"/>
                    </a:xfrm>
                  </p:grpSpPr>
                  <p:pic>
                    <p:nvPicPr>
                      <p:cNvPr id="286" name="Graphic 285" descr="Marker with solid fill">
                        <a:extLst>
                          <a:ext uri="{FF2B5EF4-FFF2-40B4-BE49-F238E27FC236}">
                            <a16:creationId xmlns:a16="http://schemas.microsoft.com/office/drawing/2014/main" id="{90067FC6-E537-C43E-6939-44BD791BCD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287" name="Oval 286">
                        <a:extLst>
                          <a:ext uri="{FF2B5EF4-FFF2-40B4-BE49-F238E27FC236}">
                            <a16:creationId xmlns:a16="http://schemas.microsoft.com/office/drawing/2014/main" id="{42CC023A-ED3C-53B4-8BDA-8A1C1CC9932B}"/>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94FDDE92-EEF9-7325-B272-128BFD45BFB2}"/>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1" name="Group 280">
                      <a:extLst>
                        <a:ext uri="{FF2B5EF4-FFF2-40B4-BE49-F238E27FC236}">
                          <a16:creationId xmlns:a16="http://schemas.microsoft.com/office/drawing/2014/main" id="{81DBD9CA-A33E-E393-1CB7-DDE594E6B507}"/>
                        </a:ext>
                      </a:extLst>
                    </p:cNvPr>
                    <p:cNvGrpSpPr/>
                    <p:nvPr/>
                  </p:nvGrpSpPr>
                  <p:grpSpPr>
                    <a:xfrm rot="10800000">
                      <a:off x="2370110" y="1638333"/>
                      <a:ext cx="830375" cy="914400"/>
                      <a:chOff x="1009908" y="802199"/>
                      <a:chExt cx="914400" cy="914400"/>
                    </a:xfrm>
                    <a:solidFill>
                      <a:srgbClr val="FFC0A4"/>
                    </a:solidFill>
                  </p:grpSpPr>
                  <p:pic>
                    <p:nvPicPr>
                      <p:cNvPr id="283" name="Graphic 282" descr="Marker with solid fill">
                        <a:extLst>
                          <a:ext uri="{FF2B5EF4-FFF2-40B4-BE49-F238E27FC236}">
                            <a16:creationId xmlns:a16="http://schemas.microsoft.com/office/drawing/2014/main" id="{76E43312-3AA6-6462-7E70-96CA7DDACFA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284" name="Oval 283">
                        <a:extLst>
                          <a:ext uri="{FF2B5EF4-FFF2-40B4-BE49-F238E27FC236}">
                            <a16:creationId xmlns:a16="http://schemas.microsoft.com/office/drawing/2014/main" id="{C9199F43-E936-C633-A583-18C99E4BF904}"/>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E42FC24D-F145-F7B7-76D8-C2149811BCBD}"/>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2" name="Oval 281">
                      <a:extLst>
                        <a:ext uri="{FF2B5EF4-FFF2-40B4-BE49-F238E27FC236}">
                          <a16:creationId xmlns:a16="http://schemas.microsoft.com/office/drawing/2014/main" id="{4F59202E-B79B-A8C1-830E-3F58929C6AF9}"/>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2" name="Group 221">
                  <a:extLst>
                    <a:ext uri="{FF2B5EF4-FFF2-40B4-BE49-F238E27FC236}">
                      <a16:creationId xmlns:a16="http://schemas.microsoft.com/office/drawing/2014/main" id="{9CD790F0-BF55-AE68-E23B-5C360E3CCC37}"/>
                    </a:ext>
                  </a:extLst>
                </p:cNvPr>
                <p:cNvGrpSpPr/>
                <p:nvPr/>
              </p:nvGrpSpPr>
              <p:grpSpPr>
                <a:xfrm flipH="1">
                  <a:off x="1069505" y="2304619"/>
                  <a:ext cx="2830137" cy="2645465"/>
                  <a:chOff x="1066800" y="-35245"/>
                  <a:chExt cx="2830137" cy="2645465"/>
                </a:xfrm>
              </p:grpSpPr>
              <p:grpSp>
                <p:nvGrpSpPr>
                  <p:cNvPr id="223" name="Group 222">
                    <a:extLst>
                      <a:ext uri="{FF2B5EF4-FFF2-40B4-BE49-F238E27FC236}">
                        <a16:creationId xmlns:a16="http://schemas.microsoft.com/office/drawing/2014/main" id="{76069EC4-F6A8-A958-2520-DD63F118824F}"/>
                      </a:ext>
                    </a:extLst>
                  </p:cNvPr>
                  <p:cNvGrpSpPr/>
                  <p:nvPr/>
                </p:nvGrpSpPr>
                <p:grpSpPr>
                  <a:xfrm>
                    <a:off x="1066800" y="802179"/>
                    <a:ext cx="2819400" cy="1808041"/>
                    <a:chOff x="1066800" y="802179"/>
                    <a:chExt cx="2819400" cy="1808041"/>
                  </a:xfrm>
                </p:grpSpPr>
                <p:grpSp>
                  <p:nvGrpSpPr>
                    <p:cNvPr id="249" name="Group 248">
                      <a:extLst>
                        <a:ext uri="{FF2B5EF4-FFF2-40B4-BE49-F238E27FC236}">
                          <a16:creationId xmlns:a16="http://schemas.microsoft.com/office/drawing/2014/main" id="{134B0E34-941C-15DC-BDF8-3DFD4CAEE44A}"/>
                        </a:ext>
                      </a:extLst>
                    </p:cNvPr>
                    <p:cNvGrpSpPr/>
                    <p:nvPr/>
                  </p:nvGrpSpPr>
                  <p:grpSpPr>
                    <a:xfrm>
                      <a:off x="1066800" y="802179"/>
                      <a:ext cx="1409700" cy="914400"/>
                      <a:chOff x="1066800" y="802179"/>
                      <a:chExt cx="1409700" cy="914400"/>
                    </a:xfrm>
                  </p:grpSpPr>
                  <p:pic>
                    <p:nvPicPr>
                      <p:cNvPr id="271" name="Graphic 270" descr="Marker with solid fill">
                        <a:extLst>
                          <a:ext uri="{FF2B5EF4-FFF2-40B4-BE49-F238E27FC236}">
                            <a16:creationId xmlns:a16="http://schemas.microsoft.com/office/drawing/2014/main" id="{21A8B56F-F342-454D-B98F-ACFC403F3C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272" name="Oval 271">
                        <a:extLst>
                          <a:ext uri="{FF2B5EF4-FFF2-40B4-BE49-F238E27FC236}">
                            <a16:creationId xmlns:a16="http://schemas.microsoft.com/office/drawing/2014/main" id="{7EA417A6-1BFA-B8E0-60DB-CD885F0A3BA2}"/>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a:extLst>
                          <a:ext uri="{FF2B5EF4-FFF2-40B4-BE49-F238E27FC236}">
                            <a16:creationId xmlns:a16="http://schemas.microsoft.com/office/drawing/2014/main" id="{321FA23E-2BC8-561C-A889-694918C8A99E}"/>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 name="Group 249">
                      <a:extLst>
                        <a:ext uri="{FF2B5EF4-FFF2-40B4-BE49-F238E27FC236}">
                          <a16:creationId xmlns:a16="http://schemas.microsoft.com/office/drawing/2014/main" id="{BD5743C4-6407-EF02-4219-07C3DC83C8BD}"/>
                        </a:ext>
                      </a:extLst>
                    </p:cNvPr>
                    <p:cNvGrpSpPr/>
                    <p:nvPr/>
                  </p:nvGrpSpPr>
                  <p:grpSpPr>
                    <a:xfrm rot="10800000">
                      <a:off x="2476500" y="802179"/>
                      <a:ext cx="1409700" cy="914400"/>
                      <a:chOff x="1066800" y="802179"/>
                      <a:chExt cx="1409700" cy="914400"/>
                    </a:xfrm>
                    <a:solidFill>
                      <a:srgbClr val="FFC0A4"/>
                    </a:solidFill>
                  </p:grpSpPr>
                  <p:pic>
                    <p:nvPicPr>
                      <p:cNvPr id="268" name="Graphic 267" descr="Marker with solid fill">
                        <a:extLst>
                          <a:ext uri="{FF2B5EF4-FFF2-40B4-BE49-F238E27FC236}">
                            <a16:creationId xmlns:a16="http://schemas.microsoft.com/office/drawing/2014/main" id="{698393EC-C138-4F29-0B29-3FAECE5BC0F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269" name="Oval 268">
                        <a:extLst>
                          <a:ext uri="{FF2B5EF4-FFF2-40B4-BE49-F238E27FC236}">
                            <a16:creationId xmlns:a16="http://schemas.microsoft.com/office/drawing/2014/main" id="{F82DFEA1-E466-4D0D-2A76-8E7736770E7C}"/>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FF129F8F-A6B0-9D97-11EF-0690565402DC}"/>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 name="Group 250">
                      <a:extLst>
                        <a:ext uri="{FF2B5EF4-FFF2-40B4-BE49-F238E27FC236}">
                          <a16:creationId xmlns:a16="http://schemas.microsoft.com/office/drawing/2014/main" id="{7878F728-88C3-44E9-9674-84FDFE91D27B}"/>
                        </a:ext>
                      </a:extLst>
                    </p:cNvPr>
                    <p:cNvGrpSpPr/>
                    <p:nvPr/>
                  </p:nvGrpSpPr>
                  <p:grpSpPr>
                    <a:xfrm>
                      <a:off x="1443052" y="1190873"/>
                      <a:ext cx="1043940" cy="914400"/>
                      <a:chOff x="1102752" y="802179"/>
                      <a:chExt cx="1043940" cy="914400"/>
                    </a:xfrm>
                  </p:grpSpPr>
                  <p:pic>
                    <p:nvPicPr>
                      <p:cNvPr id="265" name="Graphic 264" descr="Marker with solid fill">
                        <a:extLst>
                          <a:ext uri="{FF2B5EF4-FFF2-40B4-BE49-F238E27FC236}">
                            <a16:creationId xmlns:a16="http://schemas.microsoft.com/office/drawing/2014/main" id="{00CDE097-6698-962D-2073-767EAED037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266" name="Oval 265">
                        <a:extLst>
                          <a:ext uri="{FF2B5EF4-FFF2-40B4-BE49-F238E27FC236}">
                            <a16:creationId xmlns:a16="http://schemas.microsoft.com/office/drawing/2014/main" id="{3C8F8E0A-D1FE-A131-FAFF-F976A9B6E746}"/>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A8648DE3-F13F-830B-BA1C-89C4238D78C2}"/>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2" name="Group 251">
                      <a:extLst>
                        <a:ext uri="{FF2B5EF4-FFF2-40B4-BE49-F238E27FC236}">
                          <a16:creationId xmlns:a16="http://schemas.microsoft.com/office/drawing/2014/main" id="{22C94A08-7C17-8FC4-BF16-D758A0359B9D}"/>
                        </a:ext>
                      </a:extLst>
                    </p:cNvPr>
                    <p:cNvGrpSpPr/>
                    <p:nvPr/>
                  </p:nvGrpSpPr>
                  <p:grpSpPr>
                    <a:xfrm rot="10800000">
                      <a:off x="2486673" y="1190883"/>
                      <a:ext cx="981622" cy="914400"/>
                      <a:chOff x="1027029" y="802169"/>
                      <a:chExt cx="1080952" cy="914400"/>
                    </a:xfrm>
                    <a:solidFill>
                      <a:srgbClr val="FFC0A4"/>
                    </a:solidFill>
                  </p:grpSpPr>
                  <p:pic>
                    <p:nvPicPr>
                      <p:cNvPr id="262" name="Graphic 261" descr="Marker with solid fill">
                        <a:extLst>
                          <a:ext uri="{FF2B5EF4-FFF2-40B4-BE49-F238E27FC236}">
                            <a16:creationId xmlns:a16="http://schemas.microsoft.com/office/drawing/2014/main" id="{9D31854D-2583-B3FA-E39C-26EB98F869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263" name="Oval 262">
                        <a:extLst>
                          <a:ext uri="{FF2B5EF4-FFF2-40B4-BE49-F238E27FC236}">
                            <a16:creationId xmlns:a16="http://schemas.microsoft.com/office/drawing/2014/main" id="{8FB33394-CA83-ADC6-280B-246B14E70923}"/>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a:extLst>
                          <a:ext uri="{FF2B5EF4-FFF2-40B4-BE49-F238E27FC236}">
                            <a16:creationId xmlns:a16="http://schemas.microsoft.com/office/drawing/2014/main" id="{AE47968D-692C-E7BB-AD4B-95488010BED1}"/>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3" name="Group 252">
                      <a:extLst>
                        <a:ext uri="{FF2B5EF4-FFF2-40B4-BE49-F238E27FC236}">
                          <a16:creationId xmlns:a16="http://schemas.microsoft.com/office/drawing/2014/main" id="{B10BE5A6-C03A-B025-9720-0160801D89F4}"/>
                        </a:ext>
                      </a:extLst>
                    </p:cNvPr>
                    <p:cNvGrpSpPr/>
                    <p:nvPr/>
                  </p:nvGrpSpPr>
                  <p:grpSpPr>
                    <a:xfrm>
                      <a:off x="1717365" y="1639603"/>
                      <a:ext cx="914400" cy="914400"/>
                      <a:chOff x="1107905" y="802179"/>
                      <a:chExt cx="914400" cy="914400"/>
                    </a:xfrm>
                  </p:grpSpPr>
                  <p:pic>
                    <p:nvPicPr>
                      <p:cNvPr id="259" name="Graphic 258" descr="Marker with solid fill">
                        <a:extLst>
                          <a:ext uri="{FF2B5EF4-FFF2-40B4-BE49-F238E27FC236}">
                            <a16:creationId xmlns:a16="http://schemas.microsoft.com/office/drawing/2014/main" id="{9E74BEE6-AA12-4810-3462-6464D9A4FD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260" name="Oval 259">
                        <a:extLst>
                          <a:ext uri="{FF2B5EF4-FFF2-40B4-BE49-F238E27FC236}">
                            <a16:creationId xmlns:a16="http://schemas.microsoft.com/office/drawing/2014/main" id="{C6F5D13A-EAA6-C00A-DC2C-D932770494BE}"/>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6FAFF610-7C0B-87AF-11E1-54DD3034D021}"/>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F502CF8C-7D9C-1C27-8219-7D23CA5BBBE4}"/>
                        </a:ext>
                      </a:extLst>
                    </p:cNvPr>
                    <p:cNvGrpSpPr/>
                    <p:nvPr/>
                  </p:nvGrpSpPr>
                  <p:grpSpPr>
                    <a:xfrm rot="10800000">
                      <a:off x="2365105" y="1638353"/>
                      <a:ext cx="830375" cy="914400"/>
                      <a:chOff x="1015421" y="802179"/>
                      <a:chExt cx="914400" cy="914400"/>
                    </a:xfrm>
                    <a:solidFill>
                      <a:srgbClr val="FFC0A4"/>
                    </a:solidFill>
                  </p:grpSpPr>
                  <p:pic>
                    <p:nvPicPr>
                      <p:cNvPr id="256" name="Graphic 255" descr="Marker with solid fill">
                        <a:extLst>
                          <a:ext uri="{FF2B5EF4-FFF2-40B4-BE49-F238E27FC236}">
                            <a16:creationId xmlns:a16="http://schemas.microsoft.com/office/drawing/2014/main" id="{29712AA2-8365-DCC4-1650-7532DDB0FB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257" name="Oval 256">
                        <a:extLst>
                          <a:ext uri="{FF2B5EF4-FFF2-40B4-BE49-F238E27FC236}">
                            <a16:creationId xmlns:a16="http://schemas.microsoft.com/office/drawing/2014/main" id="{33C65C15-2096-4AE8-0C35-41A09B87908C}"/>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F3769E6E-4921-7B3B-5613-35F998A66A78}"/>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5" name="Oval 254">
                      <a:extLst>
                        <a:ext uri="{FF2B5EF4-FFF2-40B4-BE49-F238E27FC236}">
                          <a16:creationId xmlns:a16="http://schemas.microsoft.com/office/drawing/2014/main" id="{EC31099B-F53A-9578-9880-AAE95EBF7D9F}"/>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 name="Group 223">
                    <a:extLst>
                      <a:ext uri="{FF2B5EF4-FFF2-40B4-BE49-F238E27FC236}">
                        <a16:creationId xmlns:a16="http://schemas.microsoft.com/office/drawing/2014/main" id="{36DCC8B5-4AB6-F2F4-ED2D-9D25301060BE}"/>
                      </a:ext>
                    </a:extLst>
                  </p:cNvPr>
                  <p:cNvGrpSpPr/>
                  <p:nvPr/>
                </p:nvGrpSpPr>
                <p:grpSpPr>
                  <a:xfrm rot="10800000">
                    <a:off x="1077537" y="-35245"/>
                    <a:ext cx="2819400" cy="1751824"/>
                    <a:chOff x="1066800" y="802179"/>
                    <a:chExt cx="2819400" cy="1751824"/>
                  </a:xfrm>
                </p:grpSpPr>
                <p:grpSp>
                  <p:nvGrpSpPr>
                    <p:cNvPr id="225" name="Group 224">
                      <a:extLst>
                        <a:ext uri="{FF2B5EF4-FFF2-40B4-BE49-F238E27FC236}">
                          <a16:creationId xmlns:a16="http://schemas.microsoft.com/office/drawing/2014/main" id="{1B42BC19-30C1-CF21-1A21-B3D2EA68EDB3}"/>
                        </a:ext>
                      </a:extLst>
                    </p:cNvPr>
                    <p:cNvGrpSpPr/>
                    <p:nvPr/>
                  </p:nvGrpSpPr>
                  <p:grpSpPr>
                    <a:xfrm>
                      <a:off x="1066800" y="802179"/>
                      <a:ext cx="1409700" cy="914400"/>
                      <a:chOff x="1066800" y="802179"/>
                      <a:chExt cx="1409700" cy="914400"/>
                    </a:xfrm>
                  </p:grpSpPr>
                  <p:pic>
                    <p:nvPicPr>
                      <p:cNvPr id="246" name="Graphic 245" descr="Marker with solid fill">
                        <a:extLst>
                          <a:ext uri="{FF2B5EF4-FFF2-40B4-BE49-F238E27FC236}">
                            <a16:creationId xmlns:a16="http://schemas.microsoft.com/office/drawing/2014/main" id="{8F38CA47-6F96-514F-427F-B508FB9C2D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247" name="Oval 246">
                        <a:extLst>
                          <a:ext uri="{FF2B5EF4-FFF2-40B4-BE49-F238E27FC236}">
                            <a16:creationId xmlns:a16="http://schemas.microsoft.com/office/drawing/2014/main" id="{1F405803-0F1A-788E-B5B4-69AA20DC7853}"/>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E3DBEA1F-DCB9-9963-A6F6-AD85B81F263E}"/>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6" name="Group 225">
                      <a:extLst>
                        <a:ext uri="{FF2B5EF4-FFF2-40B4-BE49-F238E27FC236}">
                          <a16:creationId xmlns:a16="http://schemas.microsoft.com/office/drawing/2014/main" id="{52804416-7BD7-EC03-AE35-A2122399CE16}"/>
                        </a:ext>
                      </a:extLst>
                    </p:cNvPr>
                    <p:cNvGrpSpPr/>
                    <p:nvPr/>
                  </p:nvGrpSpPr>
                  <p:grpSpPr>
                    <a:xfrm rot="10800000">
                      <a:off x="2476500" y="802179"/>
                      <a:ext cx="1409700" cy="914400"/>
                      <a:chOff x="1066800" y="802179"/>
                      <a:chExt cx="1409700" cy="914400"/>
                    </a:xfrm>
                    <a:solidFill>
                      <a:srgbClr val="FFC0A4"/>
                    </a:solidFill>
                  </p:grpSpPr>
                  <p:pic>
                    <p:nvPicPr>
                      <p:cNvPr id="243" name="Graphic 242" descr="Marker with solid fill">
                        <a:extLst>
                          <a:ext uri="{FF2B5EF4-FFF2-40B4-BE49-F238E27FC236}">
                            <a16:creationId xmlns:a16="http://schemas.microsoft.com/office/drawing/2014/main" id="{C0960929-5FE8-653E-6C72-41BF253586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244" name="Oval 243">
                        <a:extLst>
                          <a:ext uri="{FF2B5EF4-FFF2-40B4-BE49-F238E27FC236}">
                            <a16:creationId xmlns:a16="http://schemas.microsoft.com/office/drawing/2014/main" id="{4FA940B7-B3CD-A2BC-4EEC-87C2ECA2DF44}"/>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ED4B2684-31C3-4613-C1EF-BAF751B02691}"/>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7" name="Group 226">
                      <a:extLst>
                        <a:ext uri="{FF2B5EF4-FFF2-40B4-BE49-F238E27FC236}">
                          <a16:creationId xmlns:a16="http://schemas.microsoft.com/office/drawing/2014/main" id="{42E5439F-94F5-1F21-F083-3BC07C0D3237}"/>
                        </a:ext>
                      </a:extLst>
                    </p:cNvPr>
                    <p:cNvGrpSpPr/>
                    <p:nvPr/>
                  </p:nvGrpSpPr>
                  <p:grpSpPr>
                    <a:xfrm>
                      <a:off x="1438558" y="1190873"/>
                      <a:ext cx="1043940" cy="914400"/>
                      <a:chOff x="1098258" y="802179"/>
                      <a:chExt cx="1043940" cy="914400"/>
                    </a:xfrm>
                  </p:grpSpPr>
                  <p:pic>
                    <p:nvPicPr>
                      <p:cNvPr id="240" name="Graphic 239" descr="Marker with solid fill">
                        <a:extLst>
                          <a:ext uri="{FF2B5EF4-FFF2-40B4-BE49-F238E27FC236}">
                            <a16:creationId xmlns:a16="http://schemas.microsoft.com/office/drawing/2014/main" id="{7CBBBE11-8C5A-C4C3-22D9-1A384B161D4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241" name="Oval 240">
                        <a:extLst>
                          <a:ext uri="{FF2B5EF4-FFF2-40B4-BE49-F238E27FC236}">
                            <a16:creationId xmlns:a16="http://schemas.microsoft.com/office/drawing/2014/main" id="{367D8A94-5B61-4B50-D2BB-00652B51A047}"/>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D4401352-4447-5858-C7A9-C819D44CABB7}"/>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8" name="Group 227">
                      <a:extLst>
                        <a:ext uri="{FF2B5EF4-FFF2-40B4-BE49-F238E27FC236}">
                          <a16:creationId xmlns:a16="http://schemas.microsoft.com/office/drawing/2014/main" id="{7927C1E8-533D-413F-2210-C016AED012C4}"/>
                        </a:ext>
                      </a:extLst>
                    </p:cNvPr>
                    <p:cNvGrpSpPr/>
                    <p:nvPr/>
                  </p:nvGrpSpPr>
                  <p:grpSpPr>
                    <a:xfrm rot="10800000">
                      <a:off x="2481305" y="1190873"/>
                      <a:ext cx="981627" cy="914400"/>
                      <a:chOff x="1032944" y="802179"/>
                      <a:chExt cx="1080957" cy="914400"/>
                    </a:xfrm>
                    <a:solidFill>
                      <a:srgbClr val="FFC0A4"/>
                    </a:solidFill>
                  </p:grpSpPr>
                  <p:pic>
                    <p:nvPicPr>
                      <p:cNvPr id="237" name="Graphic 236" descr="Marker with solid fill">
                        <a:extLst>
                          <a:ext uri="{FF2B5EF4-FFF2-40B4-BE49-F238E27FC236}">
                            <a16:creationId xmlns:a16="http://schemas.microsoft.com/office/drawing/2014/main" id="{93C1AECC-9F3F-EC2E-9AAE-7F196BCA0C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238" name="Oval 237">
                        <a:extLst>
                          <a:ext uri="{FF2B5EF4-FFF2-40B4-BE49-F238E27FC236}">
                            <a16:creationId xmlns:a16="http://schemas.microsoft.com/office/drawing/2014/main" id="{D0B251C7-3C30-4F4E-42B8-81626E1A4960}"/>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F04F3FA1-075A-33C4-1256-C2BC88F3850A}"/>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9" name="Group 228">
                      <a:extLst>
                        <a:ext uri="{FF2B5EF4-FFF2-40B4-BE49-F238E27FC236}">
                          <a16:creationId xmlns:a16="http://schemas.microsoft.com/office/drawing/2014/main" id="{7227F520-DF3A-7A28-040C-B65B43C1D2CC}"/>
                        </a:ext>
                      </a:extLst>
                    </p:cNvPr>
                    <p:cNvGrpSpPr/>
                    <p:nvPr/>
                  </p:nvGrpSpPr>
                  <p:grpSpPr>
                    <a:xfrm>
                      <a:off x="1723447" y="1639603"/>
                      <a:ext cx="914400" cy="914400"/>
                      <a:chOff x="1113987" y="802179"/>
                      <a:chExt cx="914400" cy="914400"/>
                    </a:xfrm>
                  </p:grpSpPr>
                  <p:pic>
                    <p:nvPicPr>
                      <p:cNvPr id="234" name="Graphic 233" descr="Marker with solid fill">
                        <a:extLst>
                          <a:ext uri="{FF2B5EF4-FFF2-40B4-BE49-F238E27FC236}">
                            <a16:creationId xmlns:a16="http://schemas.microsoft.com/office/drawing/2014/main" id="{0E147295-4A22-A93D-93EF-53D1AC4EA57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235" name="Oval 234">
                        <a:extLst>
                          <a:ext uri="{FF2B5EF4-FFF2-40B4-BE49-F238E27FC236}">
                            <a16:creationId xmlns:a16="http://schemas.microsoft.com/office/drawing/2014/main" id="{0FFDB98C-6111-E2DA-7789-0F1D51E2C80F}"/>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6AEF112C-C203-9923-22F1-80A4B8952718}"/>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87A0E6E1-74E3-8DF4-CA67-474C532DD14F}"/>
                        </a:ext>
                      </a:extLst>
                    </p:cNvPr>
                    <p:cNvGrpSpPr/>
                    <p:nvPr/>
                  </p:nvGrpSpPr>
                  <p:grpSpPr>
                    <a:xfrm rot="10800000">
                      <a:off x="2370110" y="1638333"/>
                      <a:ext cx="830375" cy="914400"/>
                      <a:chOff x="1009908" y="802199"/>
                      <a:chExt cx="914400" cy="914400"/>
                    </a:xfrm>
                    <a:solidFill>
                      <a:srgbClr val="FFC0A4"/>
                    </a:solidFill>
                  </p:grpSpPr>
                  <p:pic>
                    <p:nvPicPr>
                      <p:cNvPr id="231" name="Graphic 230" descr="Marker with solid fill">
                        <a:extLst>
                          <a:ext uri="{FF2B5EF4-FFF2-40B4-BE49-F238E27FC236}">
                            <a16:creationId xmlns:a16="http://schemas.microsoft.com/office/drawing/2014/main" id="{FC739753-077E-1445-7D47-2A6AB3FAEF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232" name="Oval 231">
                        <a:extLst>
                          <a:ext uri="{FF2B5EF4-FFF2-40B4-BE49-F238E27FC236}">
                            <a16:creationId xmlns:a16="http://schemas.microsoft.com/office/drawing/2014/main" id="{A6C6672F-0FE1-4BAD-CD43-D16A22B22442}"/>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ECD755F7-6522-5851-D8B2-B9D0996D9888}"/>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6" name="Group 5">
              <a:extLst>
                <a:ext uri="{FF2B5EF4-FFF2-40B4-BE49-F238E27FC236}">
                  <a16:creationId xmlns:a16="http://schemas.microsoft.com/office/drawing/2014/main" id="{7178FCF0-0DB5-AE2A-EE5B-3792A5C5FE28}"/>
                </a:ext>
              </a:extLst>
            </p:cNvPr>
            <p:cNvGrpSpPr/>
            <p:nvPr/>
          </p:nvGrpSpPr>
          <p:grpSpPr>
            <a:xfrm>
              <a:off x="1062417" y="9257542"/>
              <a:ext cx="2837784" cy="9724190"/>
              <a:chOff x="1061858" y="-91462"/>
              <a:chExt cx="2837784" cy="9724190"/>
            </a:xfrm>
          </p:grpSpPr>
          <p:grpSp>
            <p:nvGrpSpPr>
              <p:cNvPr id="7" name="Group 6">
                <a:extLst>
                  <a:ext uri="{FF2B5EF4-FFF2-40B4-BE49-F238E27FC236}">
                    <a16:creationId xmlns:a16="http://schemas.microsoft.com/office/drawing/2014/main" id="{4D1F0CFD-7EE9-62A6-F83F-2690D745A7C2}"/>
                  </a:ext>
                </a:extLst>
              </p:cNvPr>
              <p:cNvGrpSpPr/>
              <p:nvPr/>
            </p:nvGrpSpPr>
            <p:grpSpPr>
              <a:xfrm>
                <a:off x="1066800" y="-91462"/>
                <a:ext cx="2832842" cy="5041546"/>
                <a:chOff x="1066800" y="-91462"/>
                <a:chExt cx="2832842" cy="5041546"/>
              </a:xfrm>
            </p:grpSpPr>
            <p:grpSp>
              <p:nvGrpSpPr>
                <p:cNvPr id="114" name="Group 113">
                  <a:extLst>
                    <a:ext uri="{FF2B5EF4-FFF2-40B4-BE49-F238E27FC236}">
                      <a16:creationId xmlns:a16="http://schemas.microsoft.com/office/drawing/2014/main" id="{E935E744-D8BC-4A3C-6679-E384A3DC0E85}"/>
                    </a:ext>
                  </a:extLst>
                </p:cNvPr>
                <p:cNvGrpSpPr/>
                <p:nvPr/>
              </p:nvGrpSpPr>
              <p:grpSpPr>
                <a:xfrm>
                  <a:off x="1066800" y="-91462"/>
                  <a:ext cx="2830137" cy="2701682"/>
                  <a:chOff x="1066800" y="-91462"/>
                  <a:chExt cx="2830137" cy="2701682"/>
                </a:xfrm>
              </p:grpSpPr>
              <p:grpSp>
                <p:nvGrpSpPr>
                  <p:cNvPr id="167" name="Group 166">
                    <a:extLst>
                      <a:ext uri="{FF2B5EF4-FFF2-40B4-BE49-F238E27FC236}">
                        <a16:creationId xmlns:a16="http://schemas.microsoft.com/office/drawing/2014/main" id="{7C65D629-FA11-81F0-99E3-08E52C074BE6}"/>
                      </a:ext>
                    </a:extLst>
                  </p:cNvPr>
                  <p:cNvGrpSpPr/>
                  <p:nvPr/>
                </p:nvGrpSpPr>
                <p:grpSpPr>
                  <a:xfrm>
                    <a:off x="1066800" y="802179"/>
                    <a:ext cx="2819400" cy="1808041"/>
                    <a:chOff x="1066800" y="802179"/>
                    <a:chExt cx="2819400" cy="1808041"/>
                  </a:xfrm>
                </p:grpSpPr>
                <p:grpSp>
                  <p:nvGrpSpPr>
                    <p:cNvPr id="194" name="Group 193">
                      <a:extLst>
                        <a:ext uri="{FF2B5EF4-FFF2-40B4-BE49-F238E27FC236}">
                          <a16:creationId xmlns:a16="http://schemas.microsoft.com/office/drawing/2014/main" id="{35AA8F0B-C902-347B-CCD1-11FC47C8CC8C}"/>
                        </a:ext>
                      </a:extLst>
                    </p:cNvPr>
                    <p:cNvGrpSpPr/>
                    <p:nvPr/>
                  </p:nvGrpSpPr>
                  <p:grpSpPr>
                    <a:xfrm>
                      <a:off x="1066800" y="802179"/>
                      <a:ext cx="1409700" cy="914400"/>
                      <a:chOff x="1066800" y="802179"/>
                      <a:chExt cx="1409700" cy="914400"/>
                    </a:xfrm>
                  </p:grpSpPr>
                  <p:pic>
                    <p:nvPicPr>
                      <p:cNvPr id="216" name="Graphic 215" descr="Marker with solid fill">
                        <a:extLst>
                          <a:ext uri="{FF2B5EF4-FFF2-40B4-BE49-F238E27FC236}">
                            <a16:creationId xmlns:a16="http://schemas.microsoft.com/office/drawing/2014/main" id="{68097424-1AA5-4C14-7D74-67B0F78188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217" name="Oval 216">
                        <a:extLst>
                          <a:ext uri="{FF2B5EF4-FFF2-40B4-BE49-F238E27FC236}">
                            <a16:creationId xmlns:a16="http://schemas.microsoft.com/office/drawing/2014/main" id="{FD96DC47-1EDC-815C-5325-CE1DE6FB8EB0}"/>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2D8224F0-3B61-AD31-1707-A09CE390954E}"/>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a:extLst>
                        <a:ext uri="{FF2B5EF4-FFF2-40B4-BE49-F238E27FC236}">
                          <a16:creationId xmlns:a16="http://schemas.microsoft.com/office/drawing/2014/main" id="{8E249BE0-40F1-9ABE-DBEC-B06F3A67CBF5}"/>
                        </a:ext>
                      </a:extLst>
                    </p:cNvPr>
                    <p:cNvGrpSpPr/>
                    <p:nvPr/>
                  </p:nvGrpSpPr>
                  <p:grpSpPr>
                    <a:xfrm rot="10800000">
                      <a:off x="2476500" y="802179"/>
                      <a:ext cx="1409700" cy="914400"/>
                      <a:chOff x="1066800" y="802179"/>
                      <a:chExt cx="1409700" cy="914400"/>
                    </a:xfrm>
                    <a:solidFill>
                      <a:srgbClr val="FFC0A4"/>
                    </a:solidFill>
                  </p:grpSpPr>
                  <p:pic>
                    <p:nvPicPr>
                      <p:cNvPr id="213" name="Graphic 212" descr="Marker with solid fill">
                        <a:extLst>
                          <a:ext uri="{FF2B5EF4-FFF2-40B4-BE49-F238E27FC236}">
                            <a16:creationId xmlns:a16="http://schemas.microsoft.com/office/drawing/2014/main" id="{0CAF5BBB-68EC-F081-5429-A94AD46327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214" name="Oval 213">
                        <a:extLst>
                          <a:ext uri="{FF2B5EF4-FFF2-40B4-BE49-F238E27FC236}">
                            <a16:creationId xmlns:a16="http://schemas.microsoft.com/office/drawing/2014/main" id="{BC8523FF-FF58-CEBC-B8D7-BB3F37D24BB6}"/>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AAE7E5A2-3395-D3F5-C2AC-F6228A8853A4}"/>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a:extLst>
                        <a:ext uri="{FF2B5EF4-FFF2-40B4-BE49-F238E27FC236}">
                          <a16:creationId xmlns:a16="http://schemas.microsoft.com/office/drawing/2014/main" id="{9427EF65-944A-A0A7-766C-CF99B7FFB744}"/>
                        </a:ext>
                      </a:extLst>
                    </p:cNvPr>
                    <p:cNvGrpSpPr/>
                    <p:nvPr/>
                  </p:nvGrpSpPr>
                  <p:grpSpPr>
                    <a:xfrm>
                      <a:off x="1443052" y="1190873"/>
                      <a:ext cx="1043940" cy="914400"/>
                      <a:chOff x="1102752" y="802179"/>
                      <a:chExt cx="1043940" cy="914400"/>
                    </a:xfrm>
                  </p:grpSpPr>
                  <p:pic>
                    <p:nvPicPr>
                      <p:cNvPr id="210" name="Graphic 209" descr="Marker with solid fill">
                        <a:extLst>
                          <a:ext uri="{FF2B5EF4-FFF2-40B4-BE49-F238E27FC236}">
                            <a16:creationId xmlns:a16="http://schemas.microsoft.com/office/drawing/2014/main" id="{AAF6BF88-5C95-3E68-3E97-D85852EDDA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211" name="Oval 210">
                        <a:extLst>
                          <a:ext uri="{FF2B5EF4-FFF2-40B4-BE49-F238E27FC236}">
                            <a16:creationId xmlns:a16="http://schemas.microsoft.com/office/drawing/2014/main" id="{5E141A1C-BE5E-00C9-4E64-C2CFE9F5E047}"/>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07B4C9D0-F414-CBBA-C32D-0558DDCA0622}"/>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7" name="Group 196">
                      <a:extLst>
                        <a:ext uri="{FF2B5EF4-FFF2-40B4-BE49-F238E27FC236}">
                          <a16:creationId xmlns:a16="http://schemas.microsoft.com/office/drawing/2014/main" id="{C1C5FAC2-E293-C60B-8DF5-0BF21A592EBA}"/>
                        </a:ext>
                      </a:extLst>
                    </p:cNvPr>
                    <p:cNvGrpSpPr/>
                    <p:nvPr/>
                  </p:nvGrpSpPr>
                  <p:grpSpPr>
                    <a:xfrm rot="10800000">
                      <a:off x="2486673" y="1190883"/>
                      <a:ext cx="981622" cy="914400"/>
                      <a:chOff x="1027029" y="802169"/>
                      <a:chExt cx="1080952" cy="914400"/>
                    </a:xfrm>
                    <a:solidFill>
                      <a:srgbClr val="FFC0A4"/>
                    </a:solidFill>
                  </p:grpSpPr>
                  <p:pic>
                    <p:nvPicPr>
                      <p:cNvPr id="207" name="Graphic 206" descr="Marker with solid fill">
                        <a:extLst>
                          <a:ext uri="{FF2B5EF4-FFF2-40B4-BE49-F238E27FC236}">
                            <a16:creationId xmlns:a16="http://schemas.microsoft.com/office/drawing/2014/main" id="{207569B3-4093-75F2-A1F6-E50F3F2C2F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208" name="Oval 207">
                        <a:extLst>
                          <a:ext uri="{FF2B5EF4-FFF2-40B4-BE49-F238E27FC236}">
                            <a16:creationId xmlns:a16="http://schemas.microsoft.com/office/drawing/2014/main" id="{05ABA42D-4388-3756-3CBE-46A0B9AB9F80}"/>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0FB3BEB2-AE32-74EA-D706-A771E08682BA}"/>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Group 197">
                      <a:extLst>
                        <a:ext uri="{FF2B5EF4-FFF2-40B4-BE49-F238E27FC236}">
                          <a16:creationId xmlns:a16="http://schemas.microsoft.com/office/drawing/2014/main" id="{B955635A-A4DE-62F2-6DC7-1BBBD910C593}"/>
                        </a:ext>
                      </a:extLst>
                    </p:cNvPr>
                    <p:cNvGrpSpPr/>
                    <p:nvPr/>
                  </p:nvGrpSpPr>
                  <p:grpSpPr>
                    <a:xfrm>
                      <a:off x="1717365" y="1639603"/>
                      <a:ext cx="914400" cy="914400"/>
                      <a:chOff x="1107905" y="802179"/>
                      <a:chExt cx="914400" cy="914400"/>
                    </a:xfrm>
                  </p:grpSpPr>
                  <p:pic>
                    <p:nvPicPr>
                      <p:cNvPr id="204" name="Graphic 203" descr="Marker with solid fill">
                        <a:extLst>
                          <a:ext uri="{FF2B5EF4-FFF2-40B4-BE49-F238E27FC236}">
                            <a16:creationId xmlns:a16="http://schemas.microsoft.com/office/drawing/2014/main" id="{8D8FDC4C-3A41-5035-D9CB-21A9622D58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205" name="Oval 204">
                        <a:extLst>
                          <a:ext uri="{FF2B5EF4-FFF2-40B4-BE49-F238E27FC236}">
                            <a16:creationId xmlns:a16="http://schemas.microsoft.com/office/drawing/2014/main" id="{8D922FC4-F043-4CF3-6776-5F0AE61CBB3A}"/>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03F3C8F1-E22C-F7CC-7B82-64D5374CD856}"/>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9" name="Group 198">
                      <a:extLst>
                        <a:ext uri="{FF2B5EF4-FFF2-40B4-BE49-F238E27FC236}">
                          <a16:creationId xmlns:a16="http://schemas.microsoft.com/office/drawing/2014/main" id="{1255956C-7B3F-9F20-7ABF-0C35A12811AE}"/>
                        </a:ext>
                      </a:extLst>
                    </p:cNvPr>
                    <p:cNvGrpSpPr/>
                    <p:nvPr/>
                  </p:nvGrpSpPr>
                  <p:grpSpPr>
                    <a:xfrm rot="10800000">
                      <a:off x="2365105" y="1638353"/>
                      <a:ext cx="830375" cy="914400"/>
                      <a:chOff x="1015421" y="802179"/>
                      <a:chExt cx="914400" cy="914400"/>
                    </a:xfrm>
                    <a:solidFill>
                      <a:srgbClr val="FFC0A4"/>
                    </a:solidFill>
                  </p:grpSpPr>
                  <p:pic>
                    <p:nvPicPr>
                      <p:cNvPr id="201" name="Graphic 200" descr="Marker with solid fill">
                        <a:extLst>
                          <a:ext uri="{FF2B5EF4-FFF2-40B4-BE49-F238E27FC236}">
                            <a16:creationId xmlns:a16="http://schemas.microsoft.com/office/drawing/2014/main" id="{038C5062-5BC0-3B24-A0E8-19178A6D2C6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202" name="Oval 201">
                        <a:extLst>
                          <a:ext uri="{FF2B5EF4-FFF2-40B4-BE49-F238E27FC236}">
                            <a16:creationId xmlns:a16="http://schemas.microsoft.com/office/drawing/2014/main" id="{54A67957-45ED-DAD4-D105-65F701D6D024}"/>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5BDAE6B9-E12C-1EFE-2687-A267EDAB1C90}"/>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0" name="Oval 199">
                      <a:extLst>
                        <a:ext uri="{FF2B5EF4-FFF2-40B4-BE49-F238E27FC236}">
                          <a16:creationId xmlns:a16="http://schemas.microsoft.com/office/drawing/2014/main" id="{E7927890-21D0-F001-9DEF-EDCBB1DDDA65}"/>
                        </a:ext>
                      </a:extLst>
                    </p:cNvPr>
                    <p:cNvSpPr/>
                    <p:nvPr/>
                  </p:nvSpPr>
                  <p:spPr>
                    <a:xfrm>
                      <a:off x="2434170" y="2244460"/>
                      <a:ext cx="365760" cy="36576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1953BCF0-FEB5-E3E8-4ACF-56617B88E5AA}"/>
                      </a:ext>
                    </a:extLst>
                  </p:cNvPr>
                  <p:cNvGrpSpPr/>
                  <p:nvPr/>
                </p:nvGrpSpPr>
                <p:grpSpPr>
                  <a:xfrm rot="10800000">
                    <a:off x="1077537" y="-91462"/>
                    <a:ext cx="2819400" cy="1808041"/>
                    <a:chOff x="1066800" y="802179"/>
                    <a:chExt cx="2819400" cy="1808041"/>
                  </a:xfrm>
                </p:grpSpPr>
                <p:grpSp>
                  <p:nvGrpSpPr>
                    <p:cNvPr id="169" name="Group 168">
                      <a:extLst>
                        <a:ext uri="{FF2B5EF4-FFF2-40B4-BE49-F238E27FC236}">
                          <a16:creationId xmlns:a16="http://schemas.microsoft.com/office/drawing/2014/main" id="{B1C922F2-C8A4-694A-DAC6-3DE017FE6F8F}"/>
                        </a:ext>
                      </a:extLst>
                    </p:cNvPr>
                    <p:cNvGrpSpPr/>
                    <p:nvPr/>
                  </p:nvGrpSpPr>
                  <p:grpSpPr>
                    <a:xfrm>
                      <a:off x="1066800" y="802179"/>
                      <a:ext cx="1409700" cy="914400"/>
                      <a:chOff x="1066800" y="802179"/>
                      <a:chExt cx="1409700" cy="914400"/>
                    </a:xfrm>
                  </p:grpSpPr>
                  <p:pic>
                    <p:nvPicPr>
                      <p:cNvPr id="191" name="Graphic 190" descr="Marker with solid fill">
                        <a:extLst>
                          <a:ext uri="{FF2B5EF4-FFF2-40B4-BE49-F238E27FC236}">
                            <a16:creationId xmlns:a16="http://schemas.microsoft.com/office/drawing/2014/main" id="{C59408ED-74DA-E5E9-AC37-ECD787E79A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192" name="Oval 191">
                        <a:extLst>
                          <a:ext uri="{FF2B5EF4-FFF2-40B4-BE49-F238E27FC236}">
                            <a16:creationId xmlns:a16="http://schemas.microsoft.com/office/drawing/2014/main" id="{DDD3EC83-883D-04FE-CB14-2A358A27120B}"/>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F5AB5361-66DE-CD10-8369-556775A88473}"/>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D1E22A05-085D-DB98-F695-EB109398BBD5}"/>
                        </a:ext>
                      </a:extLst>
                    </p:cNvPr>
                    <p:cNvGrpSpPr/>
                    <p:nvPr/>
                  </p:nvGrpSpPr>
                  <p:grpSpPr>
                    <a:xfrm rot="10800000">
                      <a:off x="2476500" y="802179"/>
                      <a:ext cx="1409700" cy="914400"/>
                      <a:chOff x="1066800" y="802179"/>
                      <a:chExt cx="1409700" cy="914400"/>
                    </a:xfrm>
                    <a:solidFill>
                      <a:srgbClr val="FFC0A4"/>
                    </a:solidFill>
                  </p:grpSpPr>
                  <p:pic>
                    <p:nvPicPr>
                      <p:cNvPr id="188" name="Graphic 187" descr="Marker with solid fill">
                        <a:extLst>
                          <a:ext uri="{FF2B5EF4-FFF2-40B4-BE49-F238E27FC236}">
                            <a16:creationId xmlns:a16="http://schemas.microsoft.com/office/drawing/2014/main" id="{2531939A-2C83-1F59-FD88-A6EC2CE86B9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89" name="Oval 188">
                        <a:extLst>
                          <a:ext uri="{FF2B5EF4-FFF2-40B4-BE49-F238E27FC236}">
                            <a16:creationId xmlns:a16="http://schemas.microsoft.com/office/drawing/2014/main" id="{27128C3D-E13F-CD7B-2185-369ED7040484}"/>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FF260C68-5A28-E51A-0AFF-E3F37E201278}"/>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a:extLst>
                        <a:ext uri="{FF2B5EF4-FFF2-40B4-BE49-F238E27FC236}">
                          <a16:creationId xmlns:a16="http://schemas.microsoft.com/office/drawing/2014/main" id="{D6B0003A-F6D8-45AF-2EC6-4D17EDD6E208}"/>
                        </a:ext>
                      </a:extLst>
                    </p:cNvPr>
                    <p:cNvGrpSpPr/>
                    <p:nvPr/>
                  </p:nvGrpSpPr>
                  <p:grpSpPr>
                    <a:xfrm>
                      <a:off x="1438558" y="1190873"/>
                      <a:ext cx="1043940" cy="914400"/>
                      <a:chOff x="1098258" y="802179"/>
                      <a:chExt cx="1043940" cy="914400"/>
                    </a:xfrm>
                  </p:grpSpPr>
                  <p:pic>
                    <p:nvPicPr>
                      <p:cNvPr id="185" name="Graphic 184" descr="Marker with solid fill">
                        <a:extLst>
                          <a:ext uri="{FF2B5EF4-FFF2-40B4-BE49-F238E27FC236}">
                            <a16:creationId xmlns:a16="http://schemas.microsoft.com/office/drawing/2014/main" id="{220CA7A4-1C23-E9FB-52FB-059297F464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186" name="Oval 185">
                        <a:extLst>
                          <a:ext uri="{FF2B5EF4-FFF2-40B4-BE49-F238E27FC236}">
                            <a16:creationId xmlns:a16="http://schemas.microsoft.com/office/drawing/2014/main" id="{A5A35760-B45E-59C4-BF5C-E9FAC3F533DA}"/>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4467789D-2D06-739F-B14C-39CCCA1A2EDF}"/>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a:extLst>
                        <a:ext uri="{FF2B5EF4-FFF2-40B4-BE49-F238E27FC236}">
                          <a16:creationId xmlns:a16="http://schemas.microsoft.com/office/drawing/2014/main" id="{9997C3AF-A491-BBA2-4869-B4F7251C562E}"/>
                        </a:ext>
                      </a:extLst>
                    </p:cNvPr>
                    <p:cNvGrpSpPr/>
                    <p:nvPr/>
                  </p:nvGrpSpPr>
                  <p:grpSpPr>
                    <a:xfrm rot="10800000">
                      <a:off x="2481305" y="1190873"/>
                      <a:ext cx="981627" cy="914400"/>
                      <a:chOff x="1032944" y="802179"/>
                      <a:chExt cx="1080957" cy="914400"/>
                    </a:xfrm>
                    <a:solidFill>
                      <a:srgbClr val="FFC0A4"/>
                    </a:solidFill>
                  </p:grpSpPr>
                  <p:pic>
                    <p:nvPicPr>
                      <p:cNvPr id="182" name="Graphic 181" descr="Marker with solid fill">
                        <a:extLst>
                          <a:ext uri="{FF2B5EF4-FFF2-40B4-BE49-F238E27FC236}">
                            <a16:creationId xmlns:a16="http://schemas.microsoft.com/office/drawing/2014/main" id="{DDE95619-814C-74A0-D205-8F0CF2D66A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183" name="Oval 182">
                        <a:extLst>
                          <a:ext uri="{FF2B5EF4-FFF2-40B4-BE49-F238E27FC236}">
                            <a16:creationId xmlns:a16="http://schemas.microsoft.com/office/drawing/2014/main" id="{A7E715C9-4F4D-BA8C-4BBB-ADA3785DFF73}"/>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8C4066CE-988B-AF48-1A10-C8F8C94431C8}"/>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224E15D0-F224-66F2-2EB0-5126592ABAC3}"/>
                        </a:ext>
                      </a:extLst>
                    </p:cNvPr>
                    <p:cNvGrpSpPr/>
                    <p:nvPr/>
                  </p:nvGrpSpPr>
                  <p:grpSpPr>
                    <a:xfrm>
                      <a:off x="1723447" y="1639603"/>
                      <a:ext cx="914400" cy="914400"/>
                      <a:chOff x="1113987" y="802179"/>
                      <a:chExt cx="914400" cy="914400"/>
                    </a:xfrm>
                  </p:grpSpPr>
                  <p:pic>
                    <p:nvPicPr>
                      <p:cNvPr id="179" name="Graphic 178" descr="Marker with solid fill">
                        <a:extLst>
                          <a:ext uri="{FF2B5EF4-FFF2-40B4-BE49-F238E27FC236}">
                            <a16:creationId xmlns:a16="http://schemas.microsoft.com/office/drawing/2014/main" id="{3F45E43E-37E5-9926-C8B6-728B921BB4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180" name="Oval 179">
                        <a:extLst>
                          <a:ext uri="{FF2B5EF4-FFF2-40B4-BE49-F238E27FC236}">
                            <a16:creationId xmlns:a16="http://schemas.microsoft.com/office/drawing/2014/main" id="{D7193BFC-14CA-A72D-EA20-98330D0FFE25}"/>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DE8DF539-3829-A86F-4B9A-5FA534948FDD}"/>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4" name="Group 173">
                      <a:extLst>
                        <a:ext uri="{FF2B5EF4-FFF2-40B4-BE49-F238E27FC236}">
                          <a16:creationId xmlns:a16="http://schemas.microsoft.com/office/drawing/2014/main" id="{9507C1F3-FC58-13F4-53EB-11B79AFC2B42}"/>
                        </a:ext>
                      </a:extLst>
                    </p:cNvPr>
                    <p:cNvGrpSpPr/>
                    <p:nvPr/>
                  </p:nvGrpSpPr>
                  <p:grpSpPr>
                    <a:xfrm rot="10800000">
                      <a:off x="2370110" y="1638333"/>
                      <a:ext cx="830375" cy="914400"/>
                      <a:chOff x="1009908" y="802199"/>
                      <a:chExt cx="914400" cy="914400"/>
                    </a:xfrm>
                    <a:solidFill>
                      <a:srgbClr val="FFC0A4"/>
                    </a:solidFill>
                  </p:grpSpPr>
                  <p:pic>
                    <p:nvPicPr>
                      <p:cNvPr id="176" name="Graphic 175" descr="Marker with solid fill">
                        <a:extLst>
                          <a:ext uri="{FF2B5EF4-FFF2-40B4-BE49-F238E27FC236}">
                            <a16:creationId xmlns:a16="http://schemas.microsoft.com/office/drawing/2014/main" id="{0CCBF7C4-C3CF-942D-EECF-8727A4877D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177" name="Oval 176">
                        <a:extLst>
                          <a:ext uri="{FF2B5EF4-FFF2-40B4-BE49-F238E27FC236}">
                            <a16:creationId xmlns:a16="http://schemas.microsoft.com/office/drawing/2014/main" id="{0E6EA548-0FDC-C661-E79F-3DEF3728E7DC}"/>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47EAAB16-85D3-216D-2A0B-2FA7C9468679}"/>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Oval 174">
                      <a:extLst>
                        <a:ext uri="{FF2B5EF4-FFF2-40B4-BE49-F238E27FC236}">
                          <a16:creationId xmlns:a16="http://schemas.microsoft.com/office/drawing/2014/main" id="{201DCEEA-FA79-4373-405C-43C763248C5D}"/>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5" name="Group 114">
                  <a:extLst>
                    <a:ext uri="{FF2B5EF4-FFF2-40B4-BE49-F238E27FC236}">
                      <a16:creationId xmlns:a16="http://schemas.microsoft.com/office/drawing/2014/main" id="{BA9C3D07-333F-C6B0-4449-73CD474F8C13}"/>
                    </a:ext>
                  </a:extLst>
                </p:cNvPr>
                <p:cNvGrpSpPr/>
                <p:nvPr/>
              </p:nvGrpSpPr>
              <p:grpSpPr>
                <a:xfrm flipH="1">
                  <a:off x="1069505" y="2304619"/>
                  <a:ext cx="2830137" cy="2645465"/>
                  <a:chOff x="1066800" y="-35245"/>
                  <a:chExt cx="2830137" cy="2645465"/>
                </a:xfrm>
              </p:grpSpPr>
              <p:grpSp>
                <p:nvGrpSpPr>
                  <p:cNvPr id="116" name="Group 115">
                    <a:extLst>
                      <a:ext uri="{FF2B5EF4-FFF2-40B4-BE49-F238E27FC236}">
                        <a16:creationId xmlns:a16="http://schemas.microsoft.com/office/drawing/2014/main" id="{9EAD63EE-463A-644B-4BC4-076F7795B980}"/>
                      </a:ext>
                    </a:extLst>
                  </p:cNvPr>
                  <p:cNvGrpSpPr/>
                  <p:nvPr/>
                </p:nvGrpSpPr>
                <p:grpSpPr>
                  <a:xfrm>
                    <a:off x="1066800" y="802179"/>
                    <a:ext cx="2819400" cy="1808041"/>
                    <a:chOff x="1066800" y="802179"/>
                    <a:chExt cx="2819400" cy="1808041"/>
                  </a:xfrm>
                </p:grpSpPr>
                <p:grpSp>
                  <p:nvGrpSpPr>
                    <p:cNvPr id="142" name="Group 141">
                      <a:extLst>
                        <a:ext uri="{FF2B5EF4-FFF2-40B4-BE49-F238E27FC236}">
                          <a16:creationId xmlns:a16="http://schemas.microsoft.com/office/drawing/2014/main" id="{97319C69-EAA1-EF23-A076-242ABBA6804D}"/>
                        </a:ext>
                      </a:extLst>
                    </p:cNvPr>
                    <p:cNvGrpSpPr/>
                    <p:nvPr/>
                  </p:nvGrpSpPr>
                  <p:grpSpPr>
                    <a:xfrm>
                      <a:off x="1066800" y="802179"/>
                      <a:ext cx="1409700" cy="914400"/>
                      <a:chOff x="1066800" y="802179"/>
                      <a:chExt cx="1409700" cy="914400"/>
                    </a:xfrm>
                  </p:grpSpPr>
                  <p:pic>
                    <p:nvPicPr>
                      <p:cNvPr id="164" name="Graphic 163" descr="Marker with solid fill">
                        <a:extLst>
                          <a:ext uri="{FF2B5EF4-FFF2-40B4-BE49-F238E27FC236}">
                            <a16:creationId xmlns:a16="http://schemas.microsoft.com/office/drawing/2014/main" id="{16F61E8C-84EC-C26F-9CF8-D43D1655CA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65" name="Oval 164">
                        <a:extLst>
                          <a:ext uri="{FF2B5EF4-FFF2-40B4-BE49-F238E27FC236}">
                            <a16:creationId xmlns:a16="http://schemas.microsoft.com/office/drawing/2014/main" id="{5353CF50-956C-784F-96BF-53F3F36C553F}"/>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B6A7052C-ACE6-9E40-1B74-81D05E417DFA}"/>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a:extLst>
                        <a:ext uri="{FF2B5EF4-FFF2-40B4-BE49-F238E27FC236}">
                          <a16:creationId xmlns:a16="http://schemas.microsoft.com/office/drawing/2014/main" id="{528454B5-F051-B840-CB5E-41C795F2F861}"/>
                        </a:ext>
                      </a:extLst>
                    </p:cNvPr>
                    <p:cNvGrpSpPr/>
                    <p:nvPr/>
                  </p:nvGrpSpPr>
                  <p:grpSpPr>
                    <a:xfrm rot="10800000">
                      <a:off x="2476500" y="802179"/>
                      <a:ext cx="1409700" cy="914400"/>
                      <a:chOff x="1066800" y="802179"/>
                      <a:chExt cx="1409700" cy="914400"/>
                    </a:xfrm>
                    <a:solidFill>
                      <a:srgbClr val="FFC0A4"/>
                    </a:solidFill>
                  </p:grpSpPr>
                  <p:pic>
                    <p:nvPicPr>
                      <p:cNvPr id="161" name="Graphic 160" descr="Marker with solid fill">
                        <a:extLst>
                          <a:ext uri="{FF2B5EF4-FFF2-40B4-BE49-F238E27FC236}">
                            <a16:creationId xmlns:a16="http://schemas.microsoft.com/office/drawing/2014/main" id="{A47DA2CB-C267-3005-0945-AFCF674196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162" name="Oval 161">
                        <a:extLst>
                          <a:ext uri="{FF2B5EF4-FFF2-40B4-BE49-F238E27FC236}">
                            <a16:creationId xmlns:a16="http://schemas.microsoft.com/office/drawing/2014/main" id="{50BB72FD-146A-ECD7-5768-69553406E83F}"/>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F42786B4-6194-472B-F14C-27494A227A49}"/>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4E5D6074-8720-830D-4A76-97A1DB48FCD6}"/>
                        </a:ext>
                      </a:extLst>
                    </p:cNvPr>
                    <p:cNvGrpSpPr/>
                    <p:nvPr/>
                  </p:nvGrpSpPr>
                  <p:grpSpPr>
                    <a:xfrm>
                      <a:off x="1443052" y="1190873"/>
                      <a:ext cx="1043940" cy="914400"/>
                      <a:chOff x="1102752" y="802179"/>
                      <a:chExt cx="1043940" cy="914400"/>
                    </a:xfrm>
                  </p:grpSpPr>
                  <p:pic>
                    <p:nvPicPr>
                      <p:cNvPr id="158" name="Graphic 157" descr="Marker with solid fill">
                        <a:extLst>
                          <a:ext uri="{FF2B5EF4-FFF2-40B4-BE49-F238E27FC236}">
                            <a16:creationId xmlns:a16="http://schemas.microsoft.com/office/drawing/2014/main" id="{6E009B1B-8B2E-E3D4-F5E3-811F87996A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159" name="Oval 158">
                        <a:extLst>
                          <a:ext uri="{FF2B5EF4-FFF2-40B4-BE49-F238E27FC236}">
                            <a16:creationId xmlns:a16="http://schemas.microsoft.com/office/drawing/2014/main" id="{D0DF700D-0D67-37A2-91A0-09D765BCD925}"/>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BCC1826B-B31E-F10A-C718-DA8B6103A0D1}"/>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a:extLst>
                        <a:ext uri="{FF2B5EF4-FFF2-40B4-BE49-F238E27FC236}">
                          <a16:creationId xmlns:a16="http://schemas.microsoft.com/office/drawing/2014/main" id="{403D3D82-4FFB-C767-FDB5-7630C0BD6000}"/>
                        </a:ext>
                      </a:extLst>
                    </p:cNvPr>
                    <p:cNvGrpSpPr/>
                    <p:nvPr/>
                  </p:nvGrpSpPr>
                  <p:grpSpPr>
                    <a:xfrm rot="10800000">
                      <a:off x="2486673" y="1190883"/>
                      <a:ext cx="981622" cy="914400"/>
                      <a:chOff x="1027029" y="802169"/>
                      <a:chExt cx="1080952" cy="914400"/>
                    </a:xfrm>
                    <a:solidFill>
                      <a:srgbClr val="FFC0A4"/>
                    </a:solidFill>
                  </p:grpSpPr>
                  <p:pic>
                    <p:nvPicPr>
                      <p:cNvPr id="155" name="Graphic 154" descr="Marker with solid fill">
                        <a:extLst>
                          <a:ext uri="{FF2B5EF4-FFF2-40B4-BE49-F238E27FC236}">
                            <a16:creationId xmlns:a16="http://schemas.microsoft.com/office/drawing/2014/main" id="{E2356958-51D6-0EF4-DCF0-6AA288EF5A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156" name="Oval 155">
                        <a:extLst>
                          <a:ext uri="{FF2B5EF4-FFF2-40B4-BE49-F238E27FC236}">
                            <a16:creationId xmlns:a16="http://schemas.microsoft.com/office/drawing/2014/main" id="{91FBE414-1E67-6913-ED53-7A89D596DB75}"/>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02BD9BE2-D1C0-AA6B-D32A-46314CC8570F}"/>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a:extLst>
                        <a:ext uri="{FF2B5EF4-FFF2-40B4-BE49-F238E27FC236}">
                          <a16:creationId xmlns:a16="http://schemas.microsoft.com/office/drawing/2014/main" id="{08742507-3026-40EE-AB94-24833E3481B6}"/>
                        </a:ext>
                      </a:extLst>
                    </p:cNvPr>
                    <p:cNvGrpSpPr/>
                    <p:nvPr/>
                  </p:nvGrpSpPr>
                  <p:grpSpPr>
                    <a:xfrm>
                      <a:off x="1717365" y="1639603"/>
                      <a:ext cx="914400" cy="914400"/>
                      <a:chOff x="1107905" y="802179"/>
                      <a:chExt cx="914400" cy="914400"/>
                    </a:xfrm>
                  </p:grpSpPr>
                  <p:pic>
                    <p:nvPicPr>
                      <p:cNvPr id="152" name="Graphic 151" descr="Marker with solid fill">
                        <a:extLst>
                          <a:ext uri="{FF2B5EF4-FFF2-40B4-BE49-F238E27FC236}">
                            <a16:creationId xmlns:a16="http://schemas.microsoft.com/office/drawing/2014/main" id="{E7CDD833-C6A1-5A74-7F5C-34753BAFFD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153" name="Oval 152">
                        <a:extLst>
                          <a:ext uri="{FF2B5EF4-FFF2-40B4-BE49-F238E27FC236}">
                            <a16:creationId xmlns:a16="http://schemas.microsoft.com/office/drawing/2014/main" id="{75F91DC3-0C10-7E9D-29DA-84CFA9F5103B}"/>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26367064-2F6E-59AA-4FC8-A528666FFFC5}"/>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76C946CA-1879-D98E-2083-8AE526A98A19}"/>
                        </a:ext>
                      </a:extLst>
                    </p:cNvPr>
                    <p:cNvGrpSpPr/>
                    <p:nvPr/>
                  </p:nvGrpSpPr>
                  <p:grpSpPr>
                    <a:xfrm rot="10800000">
                      <a:off x="2365105" y="1638353"/>
                      <a:ext cx="830375" cy="914400"/>
                      <a:chOff x="1015421" y="802179"/>
                      <a:chExt cx="914400" cy="914400"/>
                    </a:xfrm>
                    <a:solidFill>
                      <a:srgbClr val="FFC0A4"/>
                    </a:solidFill>
                  </p:grpSpPr>
                  <p:pic>
                    <p:nvPicPr>
                      <p:cNvPr id="149" name="Graphic 148" descr="Marker with solid fill">
                        <a:extLst>
                          <a:ext uri="{FF2B5EF4-FFF2-40B4-BE49-F238E27FC236}">
                            <a16:creationId xmlns:a16="http://schemas.microsoft.com/office/drawing/2014/main" id="{5494CA0F-CCB8-0B7E-D870-5E4D530890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150" name="Oval 149">
                        <a:extLst>
                          <a:ext uri="{FF2B5EF4-FFF2-40B4-BE49-F238E27FC236}">
                            <a16:creationId xmlns:a16="http://schemas.microsoft.com/office/drawing/2014/main" id="{C30FAB86-A38E-C5A1-AADA-60D59A470A01}"/>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91B69974-FB61-EA6D-A690-9BD57A68175B}"/>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Oval 147">
                      <a:extLst>
                        <a:ext uri="{FF2B5EF4-FFF2-40B4-BE49-F238E27FC236}">
                          <a16:creationId xmlns:a16="http://schemas.microsoft.com/office/drawing/2014/main" id="{75E93F3F-FF30-7ABD-51EB-D782C0026F25}"/>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F07AB03E-4EBE-C9FD-6593-6B7B55E66350}"/>
                      </a:ext>
                    </a:extLst>
                  </p:cNvPr>
                  <p:cNvGrpSpPr/>
                  <p:nvPr/>
                </p:nvGrpSpPr>
                <p:grpSpPr>
                  <a:xfrm rot="10800000">
                    <a:off x="1077537" y="-35245"/>
                    <a:ext cx="2819400" cy="1751824"/>
                    <a:chOff x="1066800" y="802179"/>
                    <a:chExt cx="2819400" cy="1751824"/>
                  </a:xfrm>
                </p:grpSpPr>
                <p:grpSp>
                  <p:nvGrpSpPr>
                    <p:cNvPr id="118" name="Group 117">
                      <a:extLst>
                        <a:ext uri="{FF2B5EF4-FFF2-40B4-BE49-F238E27FC236}">
                          <a16:creationId xmlns:a16="http://schemas.microsoft.com/office/drawing/2014/main" id="{85059512-93EA-44C2-3E21-34EAA7D48892}"/>
                        </a:ext>
                      </a:extLst>
                    </p:cNvPr>
                    <p:cNvGrpSpPr/>
                    <p:nvPr/>
                  </p:nvGrpSpPr>
                  <p:grpSpPr>
                    <a:xfrm>
                      <a:off x="1066800" y="802179"/>
                      <a:ext cx="1409700" cy="914400"/>
                      <a:chOff x="1066800" y="802179"/>
                      <a:chExt cx="1409700" cy="914400"/>
                    </a:xfrm>
                  </p:grpSpPr>
                  <p:pic>
                    <p:nvPicPr>
                      <p:cNvPr id="139" name="Graphic 138" descr="Marker with solid fill">
                        <a:extLst>
                          <a:ext uri="{FF2B5EF4-FFF2-40B4-BE49-F238E27FC236}">
                            <a16:creationId xmlns:a16="http://schemas.microsoft.com/office/drawing/2014/main" id="{C0816AC2-D306-4B6D-2DFD-CB640D08AF6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140" name="Oval 139">
                        <a:extLst>
                          <a:ext uri="{FF2B5EF4-FFF2-40B4-BE49-F238E27FC236}">
                            <a16:creationId xmlns:a16="http://schemas.microsoft.com/office/drawing/2014/main" id="{FDCE30D6-1EFC-86DC-BD92-415DA5E6CE06}"/>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1141BDC3-BA40-07F9-AF86-F885CDB699AE}"/>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AC0EDAB1-AB11-B1DB-D39E-2BADFF9A3CA9}"/>
                        </a:ext>
                      </a:extLst>
                    </p:cNvPr>
                    <p:cNvGrpSpPr/>
                    <p:nvPr/>
                  </p:nvGrpSpPr>
                  <p:grpSpPr>
                    <a:xfrm rot="10800000">
                      <a:off x="2476500" y="802179"/>
                      <a:ext cx="1409700" cy="914400"/>
                      <a:chOff x="1066800" y="802179"/>
                      <a:chExt cx="1409700" cy="914400"/>
                    </a:xfrm>
                    <a:solidFill>
                      <a:srgbClr val="FFC0A4"/>
                    </a:solidFill>
                  </p:grpSpPr>
                  <p:pic>
                    <p:nvPicPr>
                      <p:cNvPr id="136" name="Graphic 135" descr="Marker with solid fill">
                        <a:extLst>
                          <a:ext uri="{FF2B5EF4-FFF2-40B4-BE49-F238E27FC236}">
                            <a16:creationId xmlns:a16="http://schemas.microsoft.com/office/drawing/2014/main" id="{ECC645BD-463C-CC33-A2B0-F5B5C1EA3F9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37" name="Oval 136">
                        <a:extLst>
                          <a:ext uri="{FF2B5EF4-FFF2-40B4-BE49-F238E27FC236}">
                            <a16:creationId xmlns:a16="http://schemas.microsoft.com/office/drawing/2014/main" id="{EFC7F499-F936-6FED-8F04-1304743C9EC8}"/>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03174E71-6A44-634E-67B7-41A5D00F6B30}"/>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6C162E75-A633-74D7-4661-B809797A2991}"/>
                        </a:ext>
                      </a:extLst>
                    </p:cNvPr>
                    <p:cNvGrpSpPr/>
                    <p:nvPr/>
                  </p:nvGrpSpPr>
                  <p:grpSpPr>
                    <a:xfrm>
                      <a:off x="1438558" y="1190873"/>
                      <a:ext cx="1043940" cy="914400"/>
                      <a:chOff x="1098258" y="802179"/>
                      <a:chExt cx="1043940" cy="914400"/>
                    </a:xfrm>
                  </p:grpSpPr>
                  <p:pic>
                    <p:nvPicPr>
                      <p:cNvPr id="133" name="Graphic 132" descr="Marker with solid fill">
                        <a:extLst>
                          <a:ext uri="{FF2B5EF4-FFF2-40B4-BE49-F238E27FC236}">
                            <a16:creationId xmlns:a16="http://schemas.microsoft.com/office/drawing/2014/main" id="{B0689A3B-542D-B16E-6AF3-4E3AD6F8CB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134" name="Oval 133">
                        <a:extLst>
                          <a:ext uri="{FF2B5EF4-FFF2-40B4-BE49-F238E27FC236}">
                            <a16:creationId xmlns:a16="http://schemas.microsoft.com/office/drawing/2014/main" id="{44C4F0C2-9B06-C313-9511-50F699EE9CF3}"/>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942E2D8F-6F16-D40C-AF01-783C2B4D10B6}"/>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880ABC72-8626-0E39-8FE4-B84D6FBB5D7A}"/>
                        </a:ext>
                      </a:extLst>
                    </p:cNvPr>
                    <p:cNvGrpSpPr/>
                    <p:nvPr/>
                  </p:nvGrpSpPr>
                  <p:grpSpPr>
                    <a:xfrm rot="10800000">
                      <a:off x="2481305" y="1190873"/>
                      <a:ext cx="981627" cy="914400"/>
                      <a:chOff x="1032944" y="802179"/>
                      <a:chExt cx="1080957" cy="914400"/>
                    </a:xfrm>
                    <a:solidFill>
                      <a:srgbClr val="FFC0A4"/>
                    </a:solidFill>
                  </p:grpSpPr>
                  <p:pic>
                    <p:nvPicPr>
                      <p:cNvPr id="130" name="Graphic 129" descr="Marker with solid fill">
                        <a:extLst>
                          <a:ext uri="{FF2B5EF4-FFF2-40B4-BE49-F238E27FC236}">
                            <a16:creationId xmlns:a16="http://schemas.microsoft.com/office/drawing/2014/main" id="{8783A20C-004E-6E5A-831C-BCBB8CCEDD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131" name="Oval 130">
                        <a:extLst>
                          <a:ext uri="{FF2B5EF4-FFF2-40B4-BE49-F238E27FC236}">
                            <a16:creationId xmlns:a16="http://schemas.microsoft.com/office/drawing/2014/main" id="{6AED53E7-CEF0-C6E7-29BF-54E259387038}"/>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F19736C2-29B4-3CBC-FE3F-02ED0AEBBADC}"/>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B39C172F-322E-E818-0269-FD0A9575E975}"/>
                        </a:ext>
                      </a:extLst>
                    </p:cNvPr>
                    <p:cNvGrpSpPr/>
                    <p:nvPr/>
                  </p:nvGrpSpPr>
                  <p:grpSpPr>
                    <a:xfrm>
                      <a:off x="1723447" y="1639603"/>
                      <a:ext cx="914400" cy="914400"/>
                      <a:chOff x="1113987" y="802179"/>
                      <a:chExt cx="914400" cy="914400"/>
                    </a:xfrm>
                  </p:grpSpPr>
                  <p:pic>
                    <p:nvPicPr>
                      <p:cNvPr id="127" name="Graphic 126" descr="Marker with solid fill">
                        <a:extLst>
                          <a:ext uri="{FF2B5EF4-FFF2-40B4-BE49-F238E27FC236}">
                            <a16:creationId xmlns:a16="http://schemas.microsoft.com/office/drawing/2014/main" id="{5F9A9331-DC7F-EC7A-4191-1AF61812E9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128" name="Oval 127">
                        <a:extLst>
                          <a:ext uri="{FF2B5EF4-FFF2-40B4-BE49-F238E27FC236}">
                            <a16:creationId xmlns:a16="http://schemas.microsoft.com/office/drawing/2014/main" id="{643E1E6E-1827-F439-21E8-85332EEE8C99}"/>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D4A3CE06-8B9E-7AEB-5247-C536720E6017}"/>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94B09348-48A4-8620-A895-DF67B8C228B2}"/>
                        </a:ext>
                      </a:extLst>
                    </p:cNvPr>
                    <p:cNvGrpSpPr/>
                    <p:nvPr/>
                  </p:nvGrpSpPr>
                  <p:grpSpPr>
                    <a:xfrm rot="10800000">
                      <a:off x="2370110" y="1638333"/>
                      <a:ext cx="830375" cy="914400"/>
                      <a:chOff x="1009908" y="802199"/>
                      <a:chExt cx="914400" cy="914400"/>
                    </a:xfrm>
                    <a:solidFill>
                      <a:srgbClr val="FFC0A4"/>
                    </a:solidFill>
                  </p:grpSpPr>
                  <p:pic>
                    <p:nvPicPr>
                      <p:cNvPr id="124" name="Graphic 123" descr="Marker with solid fill">
                        <a:extLst>
                          <a:ext uri="{FF2B5EF4-FFF2-40B4-BE49-F238E27FC236}">
                            <a16:creationId xmlns:a16="http://schemas.microsoft.com/office/drawing/2014/main" id="{0D527A9C-24DC-8DF6-D18C-2DCF1F6059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125" name="Oval 124">
                        <a:extLst>
                          <a:ext uri="{FF2B5EF4-FFF2-40B4-BE49-F238E27FC236}">
                            <a16:creationId xmlns:a16="http://schemas.microsoft.com/office/drawing/2014/main" id="{6A23F86A-BEDF-AACA-D6D2-D6F395996A89}"/>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6877D1E5-5C0D-A2C5-35D1-3D23227C57B4}"/>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8" name="Group 7">
                <a:extLst>
                  <a:ext uri="{FF2B5EF4-FFF2-40B4-BE49-F238E27FC236}">
                    <a16:creationId xmlns:a16="http://schemas.microsoft.com/office/drawing/2014/main" id="{B1743379-6769-BD16-AE44-96BB6026BBC1}"/>
                  </a:ext>
                </a:extLst>
              </p:cNvPr>
              <p:cNvGrpSpPr/>
              <p:nvPr/>
            </p:nvGrpSpPr>
            <p:grpSpPr>
              <a:xfrm>
                <a:off x="1061858" y="4591182"/>
                <a:ext cx="2832842" cy="5041546"/>
                <a:chOff x="1066800" y="-91462"/>
                <a:chExt cx="2832842" cy="5041546"/>
              </a:xfrm>
            </p:grpSpPr>
            <p:grpSp>
              <p:nvGrpSpPr>
                <p:cNvPr id="9" name="Group 8">
                  <a:extLst>
                    <a:ext uri="{FF2B5EF4-FFF2-40B4-BE49-F238E27FC236}">
                      <a16:creationId xmlns:a16="http://schemas.microsoft.com/office/drawing/2014/main" id="{D7876267-C92D-A7C6-9254-096E9EBE41DB}"/>
                    </a:ext>
                  </a:extLst>
                </p:cNvPr>
                <p:cNvGrpSpPr/>
                <p:nvPr/>
              </p:nvGrpSpPr>
              <p:grpSpPr>
                <a:xfrm>
                  <a:off x="1066800" y="-91462"/>
                  <a:ext cx="2830137" cy="2701682"/>
                  <a:chOff x="1066800" y="-91462"/>
                  <a:chExt cx="2830137" cy="2701682"/>
                </a:xfrm>
              </p:grpSpPr>
              <p:grpSp>
                <p:nvGrpSpPr>
                  <p:cNvPr id="62" name="Group 61">
                    <a:extLst>
                      <a:ext uri="{FF2B5EF4-FFF2-40B4-BE49-F238E27FC236}">
                        <a16:creationId xmlns:a16="http://schemas.microsoft.com/office/drawing/2014/main" id="{258DF470-8E35-536D-822E-4292A9769C28}"/>
                      </a:ext>
                    </a:extLst>
                  </p:cNvPr>
                  <p:cNvGrpSpPr/>
                  <p:nvPr/>
                </p:nvGrpSpPr>
                <p:grpSpPr>
                  <a:xfrm>
                    <a:off x="1066800" y="802179"/>
                    <a:ext cx="2819400" cy="1808041"/>
                    <a:chOff x="1066800" y="802179"/>
                    <a:chExt cx="2819400" cy="1808041"/>
                  </a:xfrm>
                </p:grpSpPr>
                <p:grpSp>
                  <p:nvGrpSpPr>
                    <p:cNvPr id="89" name="Group 88">
                      <a:extLst>
                        <a:ext uri="{FF2B5EF4-FFF2-40B4-BE49-F238E27FC236}">
                          <a16:creationId xmlns:a16="http://schemas.microsoft.com/office/drawing/2014/main" id="{FE080BCD-7BAC-EFF2-2BBF-FCC99200C20F}"/>
                        </a:ext>
                      </a:extLst>
                    </p:cNvPr>
                    <p:cNvGrpSpPr/>
                    <p:nvPr/>
                  </p:nvGrpSpPr>
                  <p:grpSpPr>
                    <a:xfrm>
                      <a:off x="1066800" y="802179"/>
                      <a:ext cx="1409700" cy="914400"/>
                      <a:chOff x="1066800" y="802179"/>
                      <a:chExt cx="1409700" cy="914400"/>
                    </a:xfrm>
                  </p:grpSpPr>
                  <p:pic>
                    <p:nvPicPr>
                      <p:cNvPr id="111" name="Graphic 110" descr="Marker with solid fill">
                        <a:extLst>
                          <a:ext uri="{FF2B5EF4-FFF2-40B4-BE49-F238E27FC236}">
                            <a16:creationId xmlns:a16="http://schemas.microsoft.com/office/drawing/2014/main" id="{65E70540-EBAF-FF8B-2054-77F87169D8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12" name="Oval 111">
                        <a:extLst>
                          <a:ext uri="{FF2B5EF4-FFF2-40B4-BE49-F238E27FC236}">
                            <a16:creationId xmlns:a16="http://schemas.microsoft.com/office/drawing/2014/main" id="{9F68BB8A-B67B-350E-FCE6-4B62517949AB}"/>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3782D7AF-FA9B-5F21-7BB7-5DCDCF8B9FD4}"/>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2C7E3E2E-745A-F52D-76E1-41B14C538A8A}"/>
                        </a:ext>
                      </a:extLst>
                    </p:cNvPr>
                    <p:cNvGrpSpPr/>
                    <p:nvPr/>
                  </p:nvGrpSpPr>
                  <p:grpSpPr>
                    <a:xfrm rot="10800000">
                      <a:off x="2476500" y="802179"/>
                      <a:ext cx="1409700" cy="914400"/>
                      <a:chOff x="1066800" y="802179"/>
                      <a:chExt cx="1409700" cy="914400"/>
                    </a:xfrm>
                    <a:solidFill>
                      <a:srgbClr val="FFC0A4"/>
                    </a:solidFill>
                  </p:grpSpPr>
                  <p:pic>
                    <p:nvPicPr>
                      <p:cNvPr id="108" name="Graphic 107" descr="Marker with solid fill">
                        <a:extLst>
                          <a:ext uri="{FF2B5EF4-FFF2-40B4-BE49-F238E27FC236}">
                            <a16:creationId xmlns:a16="http://schemas.microsoft.com/office/drawing/2014/main" id="{1371ADFE-DFC0-2E7A-4B11-8C13F31B5E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109" name="Oval 108">
                        <a:extLst>
                          <a:ext uri="{FF2B5EF4-FFF2-40B4-BE49-F238E27FC236}">
                            <a16:creationId xmlns:a16="http://schemas.microsoft.com/office/drawing/2014/main" id="{04EFAA42-45DF-627A-B4B4-C2A70DC312B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8872006D-089A-09D9-3DB8-03CF5B26D9B9}"/>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9B3F0CB6-E3D6-9669-50F3-9C32CE757F85}"/>
                        </a:ext>
                      </a:extLst>
                    </p:cNvPr>
                    <p:cNvGrpSpPr/>
                    <p:nvPr/>
                  </p:nvGrpSpPr>
                  <p:grpSpPr>
                    <a:xfrm>
                      <a:off x="1443052" y="1190873"/>
                      <a:ext cx="1043940" cy="914400"/>
                      <a:chOff x="1102752" y="802179"/>
                      <a:chExt cx="1043940" cy="914400"/>
                    </a:xfrm>
                  </p:grpSpPr>
                  <p:pic>
                    <p:nvPicPr>
                      <p:cNvPr id="105" name="Graphic 104" descr="Marker with solid fill">
                        <a:extLst>
                          <a:ext uri="{FF2B5EF4-FFF2-40B4-BE49-F238E27FC236}">
                            <a16:creationId xmlns:a16="http://schemas.microsoft.com/office/drawing/2014/main" id="{5D23F758-590C-675D-22AB-E8E9782C56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106" name="Oval 105">
                        <a:extLst>
                          <a:ext uri="{FF2B5EF4-FFF2-40B4-BE49-F238E27FC236}">
                            <a16:creationId xmlns:a16="http://schemas.microsoft.com/office/drawing/2014/main" id="{47EC90DF-E46D-1DF2-5A4B-BDA632FC2FCA}"/>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472E18F9-79DB-0C86-EC5D-FC85D7D846A3}"/>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EC938886-4D4F-0451-FBCD-3E239B62A7A8}"/>
                        </a:ext>
                      </a:extLst>
                    </p:cNvPr>
                    <p:cNvGrpSpPr/>
                    <p:nvPr/>
                  </p:nvGrpSpPr>
                  <p:grpSpPr>
                    <a:xfrm rot="10800000">
                      <a:off x="2486673" y="1190883"/>
                      <a:ext cx="981622" cy="914400"/>
                      <a:chOff x="1027029" y="802169"/>
                      <a:chExt cx="1080952" cy="914400"/>
                    </a:xfrm>
                    <a:solidFill>
                      <a:srgbClr val="FFC0A4"/>
                    </a:solidFill>
                  </p:grpSpPr>
                  <p:pic>
                    <p:nvPicPr>
                      <p:cNvPr id="102" name="Graphic 101" descr="Marker with solid fill">
                        <a:extLst>
                          <a:ext uri="{FF2B5EF4-FFF2-40B4-BE49-F238E27FC236}">
                            <a16:creationId xmlns:a16="http://schemas.microsoft.com/office/drawing/2014/main" id="{243BE7BF-E2BD-D262-E908-353C9751C86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103" name="Oval 102">
                        <a:extLst>
                          <a:ext uri="{FF2B5EF4-FFF2-40B4-BE49-F238E27FC236}">
                            <a16:creationId xmlns:a16="http://schemas.microsoft.com/office/drawing/2014/main" id="{237AF92E-1CD5-0AC9-82A7-E6A575F96E4A}"/>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BE95719C-8012-F2F0-5B71-3CC2A2E31007}"/>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AEAE88FB-2624-F012-BDAE-B2B11C49BBB3}"/>
                        </a:ext>
                      </a:extLst>
                    </p:cNvPr>
                    <p:cNvGrpSpPr/>
                    <p:nvPr/>
                  </p:nvGrpSpPr>
                  <p:grpSpPr>
                    <a:xfrm>
                      <a:off x="1717365" y="1639603"/>
                      <a:ext cx="914400" cy="914400"/>
                      <a:chOff x="1107905" y="802179"/>
                      <a:chExt cx="914400" cy="914400"/>
                    </a:xfrm>
                  </p:grpSpPr>
                  <p:pic>
                    <p:nvPicPr>
                      <p:cNvPr id="99" name="Graphic 98" descr="Marker with solid fill">
                        <a:extLst>
                          <a:ext uri="{FF2B5EF4-FFF2-40B4-BE49-F238E27FC236}">
                            <a16:creationId xmlns:a16="http://schemas.microsoft.com/office/drawing/2014/main" id="{60C8629F-DEAF-170B-9C8E-D42748BA78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100" name="Oval 99">
                        <a:extLst>
                          <a:ext uri="{FF2B5EF4-FFF2-40B4-BE49-F238E27FC236}">
                            <a16:creationId xmlns:a16="http://schemas.microsoft.com/office/drawing/2014/main" id="{CEDA52CA-D481-B23A-819D-10EBF20BD366}"/>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66BEC85F-E6B6-1AA7-6912-2170625F863A}"/>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93D6E2B-D4BA-54F4-C28C-1124CD728D4B}"/>
                        </a:ext>
                      </a:extLst>
                    </p:cNvPr>
                    <p:cNvGrpSpPr/>
                    <p:nvPr/>
                  </p:nvGrpSpPr>
                  <p:grpSpPr>
                    <a:xfrm rot="10800000">
                      <a:off x="2365105" y="1638353"/>
                      <a:ext cx="830375" cy="914400"/>
                      <a:chOff x="1015421" y="802179"/>
                      <a:chExt cx="914400" cy="914400"/>
                    </a:xfrm>
                    <a:solidFill>
                      <a:srgbClr val="FFC0A4"/>
                    </a:solidFill>
                  </p:grpSpPr>
                  <p:pic>
                    <p:nvPicPr>
                      <p:cNvPr id="96" name="Graphic 95" descr="Marker with solid fill">
                        <a:extLst>
                          <a:ext uri="{FF2B5EF4-FFF2-40B4-BE49-F238E27FC236}">
                            <a16:creationId xmlns:a16="http://schemas.microsoft.com/office/drawing/2014/main" id="{1A1DC4BD-BD24-0D3A-DE34-0DD8A5E0AA3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97" name="Oval 96">
                        <a:extLst>
                          <a:ext uri="{FF2B5EF4-FFF2-40B4-BE49-F238E27FC236}">
                            <a16:creationId xmlns:a16="http://schemas.microsoft.com/office/drawing/2014/main" id="{E152507A-DE0A-3670-6003-29D1480E6042}"/>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79B09E43-CB64-5926-78DD-3FC9FE56985F}"/>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Oval 94">
                      <a:extLst>
                        <a:ext uri="{FF2B5EF4-FFF2-40B4-BE49-F238E27FC236}">
                          <a16:creationId xmlns:a16="http://schemas.microsoft.com/office/drawing/2014/main" id="{C128A427-A3D2-643D-E9A6-D600D1675BDF}"/>
                        </a:ext>
                      </a:extLst>
                    </p:cNvPr>
                    <p:cNvSpPr/>
                    <p:nvPr/>
                  </p:nvSpPr>
                  <p:spPr>
                    <a:xfrm>
                      <a:off x="2434170" y="2244460"/>
                      <a:ext cx="365760" cy="36576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BBD17297-EC06-38A7-1000-684AE4CE57F5}"/>
                      </a:ext>
                    </a:extLst>
                  </p:cNvPr>
                  <p:cNvGrpSpPr/>
                  <p:nvPr/>
                </p:nvGrpSpPr>
                <p:grpSpPr>
                  <a:xfrm rot="10800000">
                    <a:off x="1077537" y="-91462"/>
                    <a:ext cx="2819400" cy="1808041"/>
                    <a:chOff x="1066800" y="802179"/>
                    <a:chExt cx="2819400" cy="1808041"/>
                  </a:xfrm>
                </p:grpSpPr>
                <p:grpSp>
                  <p:nvGrpSpPr>
                    <p:cNvPr id="64" name="Group 63">
                      <a:extLst>
                        <a:ext uri="{FF2B5EF4-FFF2-40B4-BE49-F238E27FC236}">
                          <a16:creationId xmlns:a16="http://schemas.microsoft.com/office/drawing/2014/main" id="{4151AC7F-E3FC-9168-810D-7FF02C9ABBA9}"/>
                        </a:ext>
                      </a:extLst>
                    </p:cNvPr>
                    <p:cNvGrpSpPr/>
                    <p:nvPr/>
                  </p:nvGrpSpPr>
                  <p:grpSpPr>
                    <a:xfrm>
                      <a:off x="1066800" y="802179"/>
                      <a:ext cx="1409700" cy="914400"/>
                      <a:chOff x="1066800" y="802179"/>
                      <a:chExt cx="1409700" cy="914400"/>
                    </a:xfrm>
                  </p:grpSpPr>
                  <p:pic>
                    <p:nvPicPr>
                      <p:cNvPr id="86" name="Graphic 85" descr="Marker with solid fill">
                        <a:extLst>
                          <a:ext uri="{FF2B5EF4-FFF2-40B4-BE49-F238E27FC236}">
                            <a16:creationId xmlns:a16="http://schemas.microsoft.com/office/drawing/2014/main" id="{D5AC4F75-6263-2DEE-C667-821FB29A80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87" name="Oval 86">
                        <a:extLst>
                          <a:ext uri="{FF2B5EF4-FFF2-40B4-BE49-F238E27FC236}">
                            <a16:creationId xmlns:a16="http://schemas.microsoft.com/office/drawing/2014/main" id="{93712FAA-FC40-2DD2-DE52-6A0FCD3EC983}"/>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35B54BB7-8611-FEBD-1A2D-8D0FF3247F0D}"/>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2832E07C-6F95-8199-E616-2F2D24CE5846}"/>
                        </a:ext>
                      </a:extLst>
                    </p:cNvPr>
                    <p:cNvGrpSpPr/>
                    <p:nvPr/>
                  </p:nvGrpSpPr>
                  <p:grpSpPr>
                    <a:xfrm rot="10800000">
                      <a:off x="2476500" y="802179"/>
                      <a:ext cx="1409700" cy="914400"/>
                      <a:chOff x="1066800" y="802179"/>
                      <a:chExt cx="1409700" cy="914400"/>
                    </a:xfrm>
                    <a:solidFill>
                      <a:srgbClr val="FFC0A4"/>
                    </a:solidFill>
                  </p:grpSpPr>
                  <p:pic>
                    <p:nvPicPr>
                      <p:cNvPr id="83" name="Graphic 82" descr="Marker with solid fill">
                        <a:extLst>
                          <a:ext uri="{FF2B5EF4-FFF2-40B4-BE49-F238E27FC236}">
                            <a16:creationId xmlns:a16="http://schemas.microsoft.com/office/drawing/2014/main" id="{7DB22443-2DF4-F8C5-1C1D-9803A52F72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84" name="Oval 83">
                        <a:extLst>
                          <a:ext uri="{FF2B5EF4-FFF2-40B4-BE49-F238E27FC236}">
                            <a16:creationId xmlns:a16="http://schemas.microsoft.com/office/drawing/2014/main" id="{AFB2FB5C-6DD1-4EB5-8567-810B47959274}"/>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9E4BE0D-F3E9-8C42-D9F5-148238134F45}"/>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DE02A221-EC82-8D1F-FC78-095E9E8A95AF}"/>
                        </a:ext>
                      </a:extLst>
                    </p:cNvPr>
                    <p:cNvGrpSpPr/>
                    <p:nvPr/>
                  </p:nvGrpSpPr>
                  <p:grpSpPr>
                    <a:xfrm>
                      <a:off x="1438558" y="1190873"/>
                      <a:ext cx="1043940" cy="914400"/>
                      <a:chOff x="1098258" y="802179"/>
                      <a:chExt cx="1043940" cy="914400"/>
                    </a:xfrm>
                  </p:grpSpPr>
                  <p:pic>
                    <p:nvPicPr>
                      <p:cNvPr id="80" name="Graphic 79" descr="Marker with solid fill">
                        <a:extLst>
                          <a:ext uri="{FF2B5EF4-FFF2-40B4-BE49-F238E27FC236}">
                            <a16:creationId xmlns:a16="http://schemas.microsoft.com/office/drawing/2014/main" id="{D4548C73-C779-44A9-2828-52537A56D3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81" name="Oval 80">
                        <a:extLst>
                          <a:ext uri="{FF2B5EF4-FFF2-40B4-BE49-F238E27FC236}">
                            <a16:creationId xmlns:a16="http://schemas.microsoft.com/office/drawing/2014/main" id="{90D3D567-65DD-F3C3-94A3-6F41AC8BD031}"/>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9F4226EC-5BD7-00A2-E31B-E3B2387EEC55}"/>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8CA2F0DA-6D94-1928-09AB-DCD421410C8A}"/>
                        </a:ext>
                      </a:extLst>
                    </p:cNvPr>
                    <p:cNvGrpSpPr/>
                    <p:nvPr/>
                  </p:nvGrpSpPr>
                  <p:grpSpPr>
                    <a:xfrm rot="10800000">
                      <a:off x="2481305" y="1190873"/>
                      <a:ext cx="981627" cy="914400"/>
                      <a:chOff x="1032944" y="802179"/>
                      <a:chExt cx="1080957" cy="914400"/>
                    </a:xfrm>
                    <a:solidFill>
                      <a:srgbClr val="FFC0A4"/>
                    </a:solidFill>
                  </p:grpSpPr>
                  <p:pic>
                    <p:nvPicPr>
                      <p:cNvPr id="77" name="Graphic 76" descr="Marker with solid fill">
                        <a:extLst>
                          <a:ext uri="{FF2B5EF4-FFF2-40B4-BE49-F238E27FC236}">
                            <a16:creationId xmlns:a16="http://schemas.microsoft.com/office/drawing/2014/main" id="{D51DECA2-3413-D8CB-3314-679513F647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78" name="Oval 77">
                        <a:extLst>
                          <a:ext uri="{FF2B5EF4-FFF2-40B4-BE49-F238E27FC236}">
                            <a16:creationId xmlns:a16="http://schemas.microsoft.com/office/drawing/2014/main" id="{2C20981E-0F7A-E9D0-43D2-799625D0B0BE}"/>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C7A2368-CBE9-C113-E71F-BB7456BF842C}"/>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F5C4536A-3FA9-6DEC-4678-AFD175EDE2EF}"/>
                        </a:ext>
                      </a:extLst>
                    </p:cNvPr>
                    <p:cNvGrpSpPr/>
                    <p:nvPr/>
                  </p:nvGrpSpPr>
                  <p:grpSpPr>
                    <a:xfrm>
                      <a:off x="1723447" y="1639603"/>
                      <a:ext cx="914400" cy="914400"/>
                      <a:chOff x="1113987" y="802179"/>
                      <a:chExt cx="914400" cy="914400"/>
                    </a:xfrm>
                  </p:grpSpPr>
                  <p:pic>
                    <p:nvPicPr>
                      <p:cNvPr id="74" name="Graphic 73" descr="Marker with solid fill">
                        <a:extLst>
                          <a:ext uri="{FF2B5EF4-FFF2-40B4-BE49-F238E27FC236}">
                            <a16:creationId xmlns:a16="http://schemas.microsoft.com/office/drawing/2014/main" id="{BE2C1EB0-9D9A-B5C4-C87A-817F87726EE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75" name="Oval 74">
                        <a:extLst>
                          <a:ext uri="{FF2B5EF4-FFF2-40B4-BE49-F238E27FC236}">
                            <a16:creationId xmlns:a16="http://schemas.microsoft.com/office/drawing/2014/main" id="{E371E3F9-15E1-24A2-A06C-C645DC121BAA}"/>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7FC8F01-8533-8BE4-4BF5-8992F9230681}"/>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A9A6E06D-842F-78B0-2C6A-4A1959E0CB8D}"/>
                        </a:ext>
                      </a:extLst>
                    </p:cNvPr>
                    <p:cNvGrpSpPr/>
                    <p:nvPr/>
                  </p:nvGrpSpPr>
                  <p:grpSpPr>
                    <a:xfrm rot="10800000">
                      <a:off x="2370110" y="1638333"/>
                      <a:ext cx="830375" cy="914400"/>
                      <a:chOff x="1009908" y="802199"/>
                      <a:chExt cx="914400" cy="914400"/>
                    </a:xfrm>
                    <a:solidFill>
                      <a:srgbClr val="FFC0A4"/>
                    </a:solidFill>
                  </p:grpSpPr>
                  <p:pic>
                    <p:nvPicPr>
                      <p:cNvPr id="71" name="Graphic 70" descr="Marker with solid fill">
                        <a:extLst>
                          <a:ext uri="{FF2B5EF4-FFF2-40B4-BE49-F238E27FC236}">
                            <a16:creationId xmlns:a16="http://schemas.microsoft.com/office/drawing/2014/main" id="{45B62AB9-29A1-8AC8-EF7F-00CAB2B3E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72" name="Oval 71">
                        <a:extLst>
                          <a:ext uri="{FF2B5EF4-FFF2-40B4-BE49-F238E27FC236}">
                            <a16:creationId xmlns:a16="http://schemas.microsoft.com/office/drawing/2014/main" id="{0EF29CB4-68DC-5636-C193-49F126CF1E7E}"/>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F82F0090-3DE8-97BF-5810-038EF24A2023}"/>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Oval 69">
                      <a:extLst>
                        <a:ext uri="{FF2B5EF4-FFF2-40B4-BE49-F238E27FC236}">
                          <a16:creationId xmlns:a16="http://schemas.microsoft.com/office/drawing/2014/main" id="{7A3B30F6-5E0E-A7C9-3C7B-00BAB70D8022}"/>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 name="Group 9">
                  <a:extLst>
                    <a:ext uri="{FF2B5EF4-FFF2-40B4-BE49-F238E27FC236}">
                      <a16:creationId xmlns:a16="http://schemas.microsoft.com/office/drawing/2014/main" id="{BFF8E24E-FCF0-DAD0-A0E7-4697E4CCC444}"/>
                    </a:ext>
                  </a:extLst>
                </p:cNvPr>
                <p:cNvGrpSpPr/>
                <p:nvPr/>
              </p:nvGrpSpPr>
              <p:grpSpPr>
                <a:xfrm flipH="1">
                  <a:off x="1069505" y="2304619"/>
                  <a:ext cx="2830137" cy="2645465"/>
                  <a:chOff x="1066800" y="-35245"/>
                  <a:chExt cx="2830137" cy="2645465"/>
                </a:xfrm>
              </p:grpSpPr>
              <p:grpSp>
                <p:nvGrpSpPr>
                  <p:cNvPr id="11" name="Group 10">
                    <a:extLst>
                      <a:ext uri="{FF2B5EF4-FFF2-40B4-BE49-F238E27FC236}">
                        <a16:creationId xmlns:a16="http://schemas.microsoft.com/office/drawing/2014/main" id="{FEA57A72-3AE4-C2E4-ADA4-78B3A8C22819}"/>
                      </a:ext>
                    </a:extLst>
                  </p:cNvPr>
                  <p:cNvGrpSpPr/>
                  <p:nvPr/>
                </p:nvGrpSpPr>
                <p:grpSpPr>
                  <a:xfrm>
                    <a:off x="1066800" y="802179"/>
                    <a:ext cx="2819400" cy="1808041"/>
                    <a:chOff x="1066800" y="802179"/>
                    <a:chExt cx="2819400" cy="1808041"/>
                  </a:xfrm>
                </p:grpSpPr>
                <p:grpSp>
                  <p:nvGrpSpPr>
                    <p:cNvPr id="37" name="Group 36">
                      <a:extLst>
                        <a:ext uri="{FF2B5EF4-FFF2-40B4-BE49-F238E27FC236}">
                          <a16:creationId xmlns:a16="http://schemas.microsoft.com/office/drawing/2014/main" id="{1625C9D2-E0E3-B901-6FF2-301516DC59D7}"/>
                        </a:ext>
                      </a:extLst>
                    </p:cNvPr>
                    <p:cNvGrpSpPr/>
                    <p:nvPr/>
                  </p:nvGrpSpPr>
                  <p:grpSpPr>
                    <a:xfrm>
                      <a:off x="1066800" y="802179"/>
                      <a:ext cx="1409700" cy="914400"/>
                      <a:chOff x="1066800" y="802179"/>
                      <a:chExt cx="1409700" cy="914400"/>
                    </a:xfrm>
                  </p:grpSpPr>
                  <p:pic>
                    <p:nvPicPr>
                      <p:cNvPr id="59" name="Graphic 58" descr="Marker with solid fill">
                        <a:extLst>
                          <a:ext uri="{FF2B5EF4-FFF2-40B4-BE49-F238E27FC236}">
                            <a16:creationId xmlns:a16="http://schemas.microsoft.com/office/drawing/2014/main" id="{22C0C419-2577-82CE-8691-D0809EA83A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60" name="Oval 59">
                        <a:extLst>
                          <a:ext uri="{FF2B5EF4-FFF2-40B4-BE49-F238E27FC236}">
                            <a16:creationId xmlns:a16="http://schemas.microsoft.com/office/drawing/2014/main" id="{4F13819E-D15B-624A-54C8-32A48F56138F}"/>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BE69D91-A04D-28CA-9D09-1C48B08973AD}"/>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EDCDD2EF-9A2F-E3A3-E3AF-11E2445B253D}"/>
                        </a:ext>
                      </a:extLst>
                    </p:cNvPr>
                    <p:cNvGrpSpPr/>
                    <p:nvPr/>
                  </p:nvGrpSpPr>
                  <p:grpSpPr>
                    <a:xfrm rot="10800000">
                      <a:off x="2476500" y="802179"/>
                      <a:ext cx="1409700" cy="914400"/>
                      <a:chOff x="1066800" y="802179"/>
                      <a:chExt cx="1409700" cy="914400"/>
                    </a:xfrm>
                    <a:solidFill>
                      <a:srgbClr val="FFC0A4"/>
                    </a:solidFill>
                  </p:grpSpPr>
                  <p:pic>
                    <p:nvPicPr>
                      <p:cNvPr id="56" name="Graphic 55" descr="Marker with solid fill">
                        <a:extLst>
                          <a:ext uri="{FF2B5EF4-FFF2-40B4-BE49-F238E27FC236}">
                            <a16:creationId xmlns:a16="http://schemas.microsoft.com/office/drawing/2014/main" id="{DC5C29F9-9DA7-9916-EC04-A5F574925A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57" name="Oval 56">
                        <a:extLst>
                          <a:ext uri="{FF2B5EF4-FFF2-40B4-BE49-F238E27FC236}">
                            <a16:creationId xmlns:a16="http://schemas.microsoft.com/office/drawing/2014/main" id="{EC76A922-9E79-8AC8-9C1B-435525F7394A}"/>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8E91A56-798B-CDFE-C6E9-6B8AFB3B05E6}"/>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F161F0C1-56C2-6E01-647E-C8BB48289215}"/>
                        </a:ext>
                      </a:extLst>
                    </p:cNvPr>
                    <p:cNvGrpSpPr/>
                    <p:nvPr/>
                  </p:nvGrpSpPr>
                  <p:grpSpPr>
                    <a:xfrm>
                      <a:off x="1443052" y="1190873"/>
                      <a:ext cx="1043940" cy="914400"/>
                      <a:chOff x="1102752" y="802179"/>
                      <a:chExt cx="1043940" cy="914400"/>
                    </a:xfrm>
                  </p:grpSpPr>
                  <p:pic>
                    <p:nvPicPr>
                      <p:cNvPr id="53" name="Graphic 52" descr="Marker with solid fill">
                        <a:extLst>
                          <a:ext uri="{FF2B5EF4-FFF2-40B4-BE49-F238E27FC236}">
                            <a16:creationId xmlns:a16="http://schemas.microsoft.com/office/drawing/2014/main" id="{26BBBE56-A545-4141-A569-9D53340981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54" name="Oval 53">
                        <a:extLst>
                          <a:ext uri="{FF2B5EF4-FFF2-40B4-BE49-F238E27FC236}">
                            <a16:creationId xmlns:a16="http://schemas.microsoft.com/office/drawing/2014/main" id="{63F9C80D-F7BE-478A-C5F8-793CCDDF400B}"/>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C7F982D-A312-D8A8-4B5F-8A3CA3EAA087}"/>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B11B3E4-EE9A-1112-3285-C28FECAC1344}"/>
                        </a:ext>
                      </a:extLst>
                    </p:cNvPr>
                    <p:cNvGrpSpPr/>
                    <p:nvPr/>
                  </p:nvGrpSpPr>
                  <p:grpSpPr>
                    <a:xfrm rot="10800000">
                      <a:off x="2486673" y="1190883"/>
                      <a:ext cx="981622" cy="914400"/>
                      <a:chOff x="1027029" y="802169"/>
                      <a:chExt cx="1080952" cy="914400"/>
                    </a:xfrm>
                    <a:solidFill>
                      <a:srgbClr val="FFC0A4"/>
                    </a:solidFill>
                  </p:grpSpPr>
                  <p:pic>
                    <p:nvPicPr>
                      <p:cNvPr id="50" name="Graphic 49" descr="Marker with solid fill">
                        <a:extLst>
                          <a:ext uri="{FF2B5EF4-FFF2-40B4-BE49-F238E27FC236}">
                            <a16:creationId xmlns:a16="http://schemas.microsoft.com/office/drawing/2014/main" id="{E21932E0-59AD-8736-32CC-458DEC1777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51" name="Oval 50">
                        <a:extLst>
                          <a:ext uri="{FF2B5EF4-FFF2-40B4-BE49-F238E27FC236}">
                            <a16:creationId xmlns:a16="http://schemas.microsoft.com/office/drawing/2014/main" id="{E80313E9-9A52-E82A-E828-79776BF35F0D}"/>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AE4E615-4650-A515-543A-52F80990C930}"/>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91485CEC-18C9-18E1-E0EF-2B0D6614FBA2}"/>
                        </a:ext>
                      </a:extLst>
                    </p:cNvPr>
                    <p:cNvGrpSpPr/>
                    <p:nvPr/>
                  </p:nvGrpSpPr>
                  <p:grpSpPr>
                    <a:xfrm>
                      <a:off x="1717365" y="1639603"/>
                      <a:ext cx="914400" cy="914400"/>
                      <a:chOff x="1107905" y="802179"/>
                      <a:chExt cx="914400" cy="914400"/>
                    </a:xfrm>
                  </p:grpSpPr>
                  <p:pic>
                    <p:nvPicPr>
                      <p:cNvPr id="47" name="Graphic 46" descr="Marker with solid fill">
                        <a:extLst>
                          <a:ext uri="{FF2B5EF4-FFF2-40B4-BE49-F238E27FC236}">
                            <a16:creationId xmlns:a16="http://schemas.microsoft.com/office/drawing/2014/main" id="{12313865-A700-EF42-666D-7737D4D9DD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48" name="Oval 47">
                        <a:extLst>
                          <a:ext uri="{FF2B5EF4-FFF2-40B4-BE49-F238E27FC236}">
                            <a16:creationId xmlns:a16="http://schemas.microsoft.com/office/drawing/2014/main" id="{4C775864-FE6C-61E0-C6E9-AA80233FB93A}"/>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E37E688-E89E-A0D8-079C-92975252B8A6}"/>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5E223C65-AB88-2265-50C5-433F7B53E5A2}"/>
                        </a:ext>
                      </a:extLst>
                    </p:cNvPr>
                    <p:cNvGrpSpPr/>
                    <p:nvPr/>
                  </p:nvGrpSpPr>
                  <p:grpSpPr>
                    <a:xfrm rot="10800000">
                      <a:off x="2365105" y="1638353"/>
                      <a:ext cx="830375" cy="914400"/>
                      <a:chOff x="1015421" y="802179"/>
                      <a:chExt cx="914400" cy="914400"/>
                    </a:xfrm>
                    <a:solidFill>
                      <a:srgbClr val="FFC0A4"/>
                    </a:solidFill>
                  </p:grpSpPr>
                  <p:pic>
                    <p:nvPicPr>
                      <p:cNvPr id="44" name="Graphic 43" descr="Marker with solid fill">
                        <a:extLst>
                          <a:ext uri="{FF2B5EF4-FFF2-40B4-BE49-F238E27FC236}">
                            <a16:creationId xmlns:a16="http://schemas.microsoft.com/office/drawing/2014/main" id="{53A4BE70-64D7-012E-9EA7-5490470DC2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45" name="Oval 44">
                        <a:extLst>
                          <a:ext uri="{FF2B5EF4-FFF2-40B4-BE49-F238E27FC236}">
                            <a16:creationId xmlns:a16="http://schemas.microsoft.com/office/drawing/2014/main" id="{E79544CB-BF0C-03D9-67F2-0D8DD69481A2}"/>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5A221F3-DA4E-8027-1B58-CFC6195756A2}"/>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Oval 42">
                      <a:extLst>
                        <a:ext uri="{FF2B5EF4-FFF2-40B4-BE49-F238E27FC236}">
                          <a16:creationId xmlns:a16="http://schemas.microsoft.com/office/drawing/2014/main" id="{B6BF7F96-8371-4746-C184-009DD57F9147}"/>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4A576AFB-B1E2-BC3A-85D8-E324E65738D4}"/>
                      </a:ext>
                    </a:extLst>
                  </p:cNvPr>
                  <p:cNvGrpSpPr/>
                  <p:nvPr/>
                </p:nvGrpSpPr>
                <p:grpSpPr>
                  <a:xfrm rot="10800000">
                    <a:off x="1077537" y="-35245"/>
                    <a:ext cx="2819400" cy="1751824"/>
                    <a:chOff x="1066800" y="802179"/>
                    <a:chExt cx="2819400" cy="1751824"/>
                  </a:xfrm>
                </p:grpSpPr>
                <p:grpSp>
                  <p:nvGrpSpPr>
                    <p:cNvPr id="13" name="Group 12">
                      <a:extLst>
                        <a:ext uri="{FF2B5EF4-FFF2-40B4-BE49-F238E27FC236}">
                          <a16:creationId xmlns:a16="http://schemas.microsoft.com/office/drawing/2014/main" id="{84AC3FEB-AE7B-156C-9EEA-55ADCF0FE59F}"/>
                        </a:ext>
                      </a:extLst>
                    </p:cNvPr>
                    <p:cNvGrpSpPr/>
                    <p:nvPr/>
                  </p:nvGrpSpPr>
                  <p:grpSpPr>
                    <a:xfrm>
                      <a:off x="1066800" y="802179"/>
                      <a:ext cx="1409700" cy="914400"/>
                      <a:chOff x="1066800" y="802179"/>
                      <a:chExt cx="1409700" cy="914400"/>
                    </a:xfrm>
                  </p:grpSpPr>
                  <p:pic>
                    <p:nvPicPr>
                      <p:cNvPr id="34" name="Graphic 33" descr="Marker with solid fill">
                        <a:extLst>
                          <a:ext uri="{FF2B5EF4-FFF2-40B4-BE49-F238E27FC236}">
                            <a16:creationId xmlns:a16="http://schemas.microsoft.com/office/drawing/2014/main" id="{3CF8392D-9359-11AD-47AC-0622BAA4A6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35" name="Oval 34">
                        <a:extLst>
                          <a:ext uri="{FF2B5EF4-FFF2-40B4-BE49-F238E27FC236}">
                            <a16:creationId xmlns:a16="http://schemas.microsoft.com/office/drawing/2014/main" id="{A55061D0-0A21-0E54-8B2C-9E03867FACC7}"/>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70DB000-3825-9B67-6552-2F7821A12937}"/>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8C7E190-6828-4963-5691-809FD67BF019}"/>
                        </a:ext>
                      </a:extLst>
                    </p:cNvPr>
                    <p:cNvGrpSpPr/>
                    <p:nvPr/>
                  </p:nvGrpSpPr>
                  <p:grpSpPr>
                    <a:xfrm rot="10800000">
                      <a:off x="2476500" y="802179"/>
                      <a:ext cx="1409700" cy="914400"/>
                      <a:chOff x="1066800" y="802179"/>
                      <a:chExt cx="1409700" cy="914400"/>
                    </a:xfrm>
                    <a:solidFill>
                      <a:srgbClr val="FFC0A4"/>
                    </a:solidFill>
                  </p:grpSpPr>
                  <p:pic>
                    <p:nvPicPr>
                      <p:cNvPr id="31" name="Graphic 30" descr="Marker with solid fill">
                        <a:extLst>
                          <a:ext uri="{FF2B5EF4-FFF2-40B4-BE49-F238E27FC236}">
                            <a16:creationId xmlns:a16="http://schemas.microsoft.com/office/drawing/2014/main" id="{567FB5DB-ECD4-4A9B-61D4-AF908F7819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32" name="Oval 31">
                        <a:extLst>
                          <a:ext uri="{FF2B5EF4-FFF2-40B4-BE49-F238E27FC236}">
                            <a16:creationId xmlns:a16="http://schemas.microsoft.com/office/drawing/2014/main" id="{9E21ED64-7923-5B96-412B-8E65230E5ED3}"/>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A1C498E-604E-BF76-970C-60E85C4D9E4B}"/>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BA58890A-2CF2-C67F-57CA-416AF1AC7714}"/>
                        </a:ext>
                      </a:extLst>
                    </p:cNvPr>
                    <p:cNvGrpSpPr/>
                    <p:nvPr/>
                  </p:nvGrpSpPr>
                  <p:grpSpPr>
                    <a:xfrm>
                      <a:off x="1438558" y="1190873"/>
                      <a:ext cx="1043940" cy="914400"/>
                      <a:chOff x="1098258" y="802179"/>
                      <a:chExt cx="1043940" cy="914400"/>
                    </a:xfrm>
                  </p:grpSpPr>
                  <p:pic>
                    <p:nvPicPr>
                      <p:cNvPr id="28" name="Graphic 27" descr="Marker with solid fill">
                        <a:extLst>
                          <a:ext uri="{FF2B5EF4-FFF2-40B4-BE49-F238E27FC236}">
                            <a16:creationId xmlns:a16="http://schemas.microsoft.com/office/drawing/2014/main" id="{1CD8969A-64E2-B3DB-C37E-C1C79F9F51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29" name="Oval 28">
                        <a:extLst>
                          <a:ext uri="{FF2B5EF4-FFF2-40B4-BE49-F238E27FC236}">
                            <a16:creationId xmlns:a16="http://schemas.microsoft.com/office/drawing/2014/main" id="{AEE2585D-3C3B-A4B2-B856-36726414B4C5}"/>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5FC1177-9DF8-87AD-8FFA-DF27F2B2B69A}"/>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FB321DAD-ED4D-F3FF-CCAB-0774AAB08B71}"/>
                        </a:ext>
                      </a:extLst>
                    </p:cNvPr>
                    <p:cNvGrpSpPr/>
                    <p:nvPr/>
                  </p:nvGrpSpPr>
                  <p:grpSpPr>
                    <a:xfrm rot="10800000">
                      <a:off x="2481305" y="1190873"/>
                      <a:ext cx="981627" cy="914400"/>
                      <a:chOff x="1032944" y="802179"/>
                      <a:chExt cx="1080957" cy="914400"/>
                    </a:xfrm>
                    <a:solidFill>
                      <a:srgbClr val="FFC0A4"/>
                    </a:solidFill>
                  </p:grpSpPr>
                  <p:pic>
                    <p:nvPicPr>
                      <p:cNvPr id="25" name="Graphic 24" descr="Marker with solid fill">
                        <a:extLst>
                          <a:ext uri="{FF2B5EF4-FFF2-40B4-BE49-F238E27FC236}">
                            <a16:creationId xmlns:a16="http://schemas.microsoft.com/office/drawing/2014/main" id="{F3828BF1-00DB-68AB-B355-B59CD174FB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26" name="Oval 25">
                        <a:extLst>
                          <a:ext uri="{FF2B5EF4-FFF2-40B4-BE49-F238E27FC236}">
                            <a16:creationId xmlns:a16="http://schemas.microsoft.com/office/drawing/2014/main" id="{D14AF075-0CA7-53CD-1EB0-F2304D36A5E3}"/>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E1DD609-A36B-FDF0-6FDE-0D40CFDD1017}"/>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268630C-E7F5-FD56-C402-07FF06B6ADEA}"/>
                        </a:ext>
                      </a:extLst>
                    </p:cNvPr>
                    <p:cNvGrpSpPr/>
                    <p:nvPr/>
                  </p:nvGrpSpPr>
                  <p:grpSpPr>
                    <a:xfrm>
                      <a:off x="1723447" y="1639603"/>
                      <a:ext cx="914400" cy="914400"/>
                      <a:chOff x="1113987" y="802179"/>
                      <a:chExt cx="914400" cy="914400"/>
                    </a:xfrm>
                  </p:grpSpPr>
                  <p:pic>
                    <p:nvPicPr>
                      <p:cNvPr id="22" name="Graphic 21" descr="Marker with solid fill">
                        <a:extLst>
                          <a:ext uri="{FF2B5EF4-FFF2-40B4-BE49-F238E27FC236}">
                            <a16:creationId xmlns:a16="http://schemas.microsoft.com/office/drawing/2014/main" id="{245519B6-2D35-1C28-E9ED-6E548CBA29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23" name="Oval 22">
                        <a:extLst>
                          <a:ext uri="{FF2B5EF4-FFF2-40B4-BE49-F238E27FC236}">
                            <a16:creationId xmlns:a16="http://schemas.microsoft.com/office/drawing/2014/main" id="{BF465CC9-24F1-19F8-1E4B-6ED7194EE747}"/>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15CF586-7DEB-6A3B-F333-AD9A3614B33C}"/>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69C9070D-C122-3F79-4237-7432BAF1FE2C}"/>
                        </a:ext>
                      </a:extLst>
                    </p:cNvPr>
                    <p:cNvGrpSpPr/>
                    <p:nvPr/>
                  </p:nvGrpSpPr>
                  <p:grpSpPr>
                    <a:xfrm rot="10800000">
                      <a:off x="2370110" y="1638333"/>
                      <a:ext cx="830375" cy="914400"/>
                      <a:chOff x="1009908" y="802199"/>
                      <a:chExt cx="914400" cy="914400"/>
                    </a:xfrm>
                    <a:solidFill>
                      <a:srgbClr val="FFC0A4"/>
                    </a:solidFill>
                  </p:grpSpPr>
                  <p:pic>
                    <p:nvPicPr>
                      <p:cNvPr id="19" name="Graphic 18" descr="Marker with solid fill">
                        <a:extLst>
                          <a:ext uri="{FF2B5EF4-FFF2-40B4-BE49-F238E27FC236}">
                            <a16:creationId xmlns:a16="http://schemas.microsoft.com/office/drawing/2014/main" id="{5D9C71D9-7915-5B65-49C0-91511A53BA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20" name="Oval 19">
                        <a:extLst>
                          <a:ext uri="{FF2B5EF4-FFF2-40B4-BE49-F238E27FC236}">
                            <a16:creationId xmlns:a16="http://schemas.microsoft.com/office/drawing/2014/main" id="{B98D5DBB-9E75-02AB-D969-1010A836C486}"/>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544CBDE-B288-2754-0673-575EBAFA3BE5}"/>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cxnSp>
        <p:nvCxnSpPr>
          <p:cNvPr id="432" name="Straight Connector 431">
            <a:extLst>
              <a:ext uri="{FF2B5EF4-FFF2-40B4-BE49-F238E27FC236}">
                <a16:creationId xmlns:a16="http://schemas.microsoft.com/office/drawing/2014/main" id="{A60685EC-388A-0AE7-8518-0B96D58A5A2D}"/>
              </a:ext>
            </a:extLst>
          </p:cNvPr>
          <p:cNvCxnSpPr>
            <a:cxnSpLocks/>
          </p:cNvCxnSpPr>
          <p:nvPr/>
        </p:nvCxnSpPr>
        <p:spPr>
          <a:xfrm flipH="1">
            <a:off x="2670629" y="1530905"/>
            <a:ext cx="9521371" cy="7839"/>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434" name="Rectangle 433">
            <a:extLst>
              <a:ext uri="{FF2B5EF4-FFF2-40B4-BE49-F238E27FC236}">
                <a16:creationId xmlns:a16="http://schemas.microsoft.com/office/drawing/2014/main" id="{47A3B2D3-4D15-6375-2B25-8407E2BAE499}"/>
              </a:ext>
            </a:extLst>
          </p:cNvPr>
          <p:cNvSpPr/>
          <p:nvPr/>
        </p:nvSpPr>
        <p:spPr>
          <a:xfrm>
            <a:off x="7794170" y="4188986"/>
            <a:ext cx="3510119" cy="477520"/>
          </a:xfrm>
          <a:prstGeom prst="rect">
            <a:avLst/>
          </a:prstGeom>
          <a:solidFill>
            <a:schemeClr val="bg1"/>
          </a:solidFill>
          <a:ln w="38100">
            <a:solidFill>
              <a:srgbClr val="FFC0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a:solidFill>
                  <a:sysClr val="windowText" lastClr="000000"/>
                </a:solidFill>
                <a:latin typeface="Amasis MT Pro Light" panose="02040304050005020304" pitchFamily="18" charset="0"/>
              </a:rPr>
              <a:t>   A     B     C      D     F      G</a:t>
            </a:r>
          </a:p>
        </p:txBody>
      </p:sp>
      <p:sp>
        <p:nvSpPr>
          <p:cNvPr id="435" name="Rectangle 434">
            <a:extLst>
              <a:ext uri="{FF2B5EF4-FFF2-40B4-BE49-F238E27FC236}">
                <a16:creationId xmlns:a16="http://schemas.microsoft.com/office/drawing/2014/main" id="{270374BD-E154-A1E4-48A6-3FC2BB76EE85}"/>
              </a:ext>
            </a:extLst>
          </p:cNvPr>
          <p:cNvSpPr/>
          <p:nvPr/>
        </p:nvSpPr>
        <p:spPr>
          <a:xfrm>
            <a:off x="7794170" y="5368469"/>
            <a:ext cx="3510119" cy="477520"/>
          </a:xfrm>
          <a:prstGeom prst="rect">
            <a:avLst/>
          </a:prstGeom>
          <a:solidFill>
            <a:schemeClr val="bg1"/>
          </a:solidFill>
          <a:ln w="38100">
            <a:solidFill>
              <a:srgbClr val="FFC0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ysClr val="windowText" lastClr="000000"/>
                </a:solidFill>
                <a:latin typeface="Amasis MT Pro Light" panose="02040304050005020304" pitchFamily="18" charset="0"/>
              </a:rPr>
              <a:t>   1     0     1      1     0      0</a:t>
            </a:r>
          </a:p>
        </p:txBody>
      </p:sp>
      <p:sp>
        <p:nvSpPr>
          <p:cNvPr id="436" name="Rectangle 435">
            <a:extLst>
              <a:ext uri="{FF2B5EF4-FFF2-40B4-BE49-F238E27FC236}">
                <a16:creationId xmlns:a16="http://schemas.microsoft.com/office/drawing/2014/main" id="{22E8AAC2-21A4-CA1C-1900-8313F0D1F9ED}"/>
              </a:ext>
            </a:extLst>
          </p:cNvPr>
          <p:cNvSpPr/>
          <p:nvPr/>
        </p:nvSpPr>
        <p:spPr>
          <a:xfrm rot="5400000">
            <a:off x="9878430" y="4514116"/>
            <a:ext cx="2212180" cy="477520"/>
          </a:xfrm>
          <a:prstGeom prst="rect">
            <a:avLst/>
          </a:prstGeom>
          <a:solidFill>
            <a:srgbClr val="FC8E8E">
              <a:alpha val="25098"/>
            </a:srgbClr>
          </a:solidFill>
          <a:ln w="38100">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sis MT Pro Light" panose="02040304050005020304" pitchFamily="18" charset="0"/>
            </a:endParaRPr>
          </a:p>
        </p:txBody>
      </p:sp>
      <p:sp>
        <p:nvSpPr>
          <p:cNvPr id="437" name="TextBox 436">
            <a:extLst>
              <a:ext uri="{FF2B5EF4-FFF2-40B4-BE49-F238E27FC236}">
                <a16:creationId xmlns:a16="http://schemas.microsoft.com/office/drawing/2014/main" id="{510C9665-9932-7CF9-C7C2-7BF6D0A28B1E}"/>
              </a:ext>
            </a:extLst>
          </p:cNvPr>
          <p:cNvSpPr txBox="1"/>
          <p:nvPr/>
        </p:nvSpPr>
        <p:spPr>
          <a:xfrm>
            <a:off x="10540792" y="3684092"/>
            <a:ext cx="887456" cy="477054"/>
          </a:xfrm>
          <a:prstGeom prst="rect">
            <a:avLst/>
          </a:prstGeom>
          <a:noFill/>
        </p:spPr>
        <p:txBody>
          <a:bodyPr wrap="square" rtlCol="0">
            <a:spAutoFit/>
          </a:bodyPr>
          <a:lstStyle/>
          <a:p>
            <a:pPr algn="ctr"/>
            <a:r>
              <a:rPr lang="en-US" sz="2500" dirty="0">
                <a:latin typeface="Amasis MT Pro Medium" panose="02040604050005020304" pitchFamily="18" charset="0"/>
              </a:rPr>
              <a:t>#2</a:t>
            </a:r>
          </a:p>
        </p:txBody>
      </p:sp>
      <p:sp>
        <p:nvSpPr>
          <p:cNvPr id="442" name="Rectangle 441">
            <a:extLst>
              <a:ext uri="{FF2B5EF4-FFF2-40B4-BE49-F238E27FC236}">
                <a16:creationId xmlns:a16="http://schemas.microsoft.com/office/drawing/2014/main" id="{5362ED77-4BC3-89CC-ABA1-3831EB17CCA7}"/>
              </a:ext>
            </a:extLst>
          </p:cNvPr>
          <p:cNvSpPr/>
          <p:nvPr/>
        </p:nvSpPr>
        <p:spPr>
          <a:xfrm rot="5400000">
            <a:off x="7901682" y="4257087"/>
            <a:ext cx="2212180" cy="955275"/>
          </a:xfrm>
          <a:prstGeom prst="rect">
            <a:avLst/>
          </a:prstGeom>
          <a:solidFill>
            <a:srgbClr val="FC8E8E">
              <a:alpha val="25098"/>
            </a:srgbClr>
          </a:solidFill>
          <a:ln w="38100">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sis MT Pro Light" panose="02040304050005020304" pitchFamily="18" charset="0"/>
            </a:endParaRPr>
          </a:p>
        </p:txBody>
      </p:sp>
      <p:sp>
        <p:nvSpPr>
          <p:cNvPr id="438" name="TextBox 437">
            <a:extLst>
              <a:ext uri="{FF2B5EF4-FFF2-40B4-BE49-F238E27FC236}">
                <a16:creationId xmlns:a16="http://schemas.microsoft.com/office/drawing/2014/main" id="{AACD61F3-8248-5DC1-2E4C-AB57A22ED04E}"/>
              </a:ext>
            </a:extLst>
          </p:cNvPr>
          <p:cNvSpPr txBox="1"/>
          <p:nvPr/>
        </p:nvSpPr>
        <p:spPr>
          <a:xfrm>
            <a:off x="8568064" y="3684763"/>
            <a:ext cx="887456" cy="477054"/>
          </a:xfrm>
          <a:prstGeom prst="rect">
            <a:avLst/>
          </a:prstGeom>
          <a:noFill/>
          <a:ln>
            <a:noFill/>
          </a:ln>
        </p:spPr>
        <p:txBody>
          <a:bodyPr wrap="square" rtlCol="0">
            <a:spAutoFit/>
          </a:bodyPr>
          <a:lstStyle/>
          <a:p>
            <a:pPr algn="ctr"/>
            <a:r>
              <a:rPr lang="en-US" sz="2500" dirty="0">
                <a:latin typeface="Amasis MT Pro Medium" panose="02040604050005020304" pitchFamily="18" charset="0"/>
              </a:rPr>
              <a:t>#1</a:t>
            </a:r>
          </a:p>
        </p:txBody>
      </p:sp>
      <p:sp>
        <p:nvSpPr>
          <p:cNvPr id="439" name="TextBox 438">
            <a:extLst>
              <a:ext uri="{FF2B5EF4-FFF2-40B4-BE49-F238E27FC236}">
                <a16:creationId xmlns:a16="http://schemas.microsoft.com/office/drawing/2014/main" id="{387BC3EB-B36A-7440-0073-770390E75789}"/>
              </a:ext>
            </a:extLst>
          </p:cNvPr>
          <p:cNvSpPr txBox="1"/>
          <p:nvPr/>
        </p:nvSpPr>
        <p:spPr>
          <a:xfrm rot="5400000">
            <a:off x="8278604" y="4703744"/>
            <a:ext cx="887456" cy="430887"/>
          </a:xfrm>
          <a:prstGeom prst="rect">
            <a:avLst/>
          </a:prstGeom>
          <a:noFill/>
        </p:spPr>
        <p:txBody>
          <a:bodyPr wrap="square" rtlCol="0">
            <a:spAutoFit/>
          </a:bodyPr>
          <a:lstStyle/>
          <a:p>
            <a:pPr algn="ctr"/>
            <a:r>
              <a:rPr lang="en-US" sz="2200" dirty="0">
                <a:latin typeface="Amasis MT Pro Medium" panose="02040604050005020304" pitchFamily="18" charset="0"/>
                <a:sym typeface="Wingdings" panose="05000000000000000000" pitchFamily="2" charset="2"/>
              </a:rPr>
              <a:t></a:t>
            </a:r>
            <a:endParaRPr lang="en-US" sz="2200" dirty="0">
              <a:latin typeface="Amasis MT Pro Medium" panose="02040604050005020304" pitchFamily="18" charset="0"/>
            </a:endParaRPr>
          </a:p>
        </p:txBody>
      </p:sp>
      <p:sp>
        <p:nvSpPr>
          <p:cNvPr id="440" name="TextBox 439">
            <a:extLst>
              <a:ext uri="{FF2B5EF4-FFF2-40B4-BE49-F238E27FC236}">
                <a16:creationId xmlns:a16="http://schemas.microsoft.com/office/drawing/2014/main" id="{DEB890DA-12B5-5B53-9DB8-0A9184B1949A}"/>
              </a:ext>
            </a:extLst>
          </p:cNvPr>
          <p:cNvSpPr txBox="1"/>
          <p:nvPr/>
        </p:nvSpPr>
        <p:spPr>
          <a:xfrm rot="16200000">
            <a:off x="8854590" y="4921858"/>
            <a:ext cx="887456" cy="430887"/>
          </a:xfrm>
          <a:prstGeom prst="rect">
            <a:avLst/>
          </a:prstGeom>
          <a:noFill/>
        </p:spPr>
        <p:txBody>
          <a:bodyPr wrap="square" rtlCol="0">
            <a:spAutoFit/>
          </a:bodyPr>
          <a:lstStyle/>
          <a:p>
            <a:pPr algn="ctr"/>
            <a:r>
              <a:rPr lang="en-US" sz="2200" dirty="0">
                <a:latin typeface="Amasis MT Pro Medium" panose="02040604050005020304" pitchFamily="18" charset="0"/>
                <a:sym typeface="Wingdings" panose="05000000000000000000" pitchFamily="2" charset="2"/>
              </a:rPr>
              <a:t></a:t>
            </a:r>
            <a:endParaRPr lang="en-US" sz="2200" dirty="0">
              <a:latin typeface="Amasis MT Pro Medium" panose="02040604050005020304" pitchFamily="18" charset="0"/>
            </a:endParaRPr>
          </a:p>
        </p:txBody>
      </p:sp>
      <p:sp>
        <p:nvSpPr>
          <p:cNvPr id="445" name="TextBox 444">
            <a:extLst>
              <a:ext uri="{FF2B5EF4-FFF2-40B4-BE49-F238E27FC236}">
                <a16:creationId xmlns:a16="http://schemas.microsoft.com/office/drawing/2014/main" id="{60AFB584-AE3C-2B15-CA67-2821F726E66A}"/>
              </a:ext>
            </a:extLst>
          </p:cNvPr>
          <p:cNvSpPr txBox="1"/>
          <p:nvPr/>
        </p:nvSpPr>
        <p:spPr>
          <a:xfrm>
            <a:off x="9370445" y="4990368"/>
            <a:ext cx="887851" cy="323165"/>
          </a:xfrm>
          <a:prstGeom prst="rect">
            <a:avLst/>
          </a:prstGeom>
          <a:noFill/>
        </p:spPr>
        <p:txBody>
          <a:bodyPr wrap="square" rtlCol="0">
            <a:spAutoFit/>
          </a:bodyPr>
          <a:lstStyle/>
          <a:p>
            <a:pPr algn="ctr"/>
            <a:r>
              <a:rPr lang="en-US" sz="1500" dirty="0">
                <a:latin typeface="Amasis MT Pro Medium" panose="02040604050005020304" pitchFamily="18" charset="0"/>
                <a:sym typeface="Wingdings" panose="05000000000000000000" pitchFamily="2" charset="2"/>
              </a:rPr>
              <a:t>Decode</a:t>
            </a:r>
            <a:endParaRPr lang="en-US" sz="1500" dirty="0">
              <a:latin typeface="Amasis MT Pro Medium" panose="02040604050005020304" pitchFamily="18" charset="0"/>
            </a:endParaRPr>
          </a:p>
        </p:txBody>
      </p:sp>
      <p:sp>
        <p:nvSpPr>
          <p:cNvPr id="444" name="TextBox 443">
            <a:extLst>
              <a:ext uri="{FF2B5EF4-FFF2-40B4-BE49-F238E27FC236}">
                <a16:creationId xmlns:a16="http://schemas.microsoft.com/office/drawing/2014/main" id="{F93BC53A-7AEB-FD1C-CFAD-91B020E4BD71}"/>
              </a:ext>
            </a:extLst>
          </p:cNvPr>
          <p:cNvSpPr txBox="1"/>
          <p:nvPr/>
        </p:nvSpPr>
        <p:spPr>
          <a:xfrm>
            <a:off x="7730933" y="4747690"/>
            <a:ext cx="925085" cy="323165"/>
          </a:xfrm>
          <a:prstGeom prst="rect">
            <a:avLst/>
          </a:prstGeom>
          <a:noFill/>
        </p:spPr>
        <p:txBody>
          <a:bodyPr wrap="square" rtlCol="0">
            <a:spAutoFit/>
          </a:bodyPr>
          <a:lstStyle/>
          <a:p>
            <a:pPr algn="ctr"/>
            <a:r>
              <a:rPr lang="en-US" sz="1500" dirty="0">
                <a:latin typeface="Amasis MT Pro Medium" panose="02040604050005020304" pitchFamily="18" charset="0"/>
                <a:sym typeface="Wingdings" panose="05000000000000000000" pitchFamily="2" charset="2"/>
              </a:rPr>
              <a:t>Encode</a:t>
            </a:r>
            <a:endParaRPr lang="en-US" sz="1500" dirty="0">
              <a:latin typeface="Amasis MT Pro Medium" panose="02040604050005020304" pitchFamily="18" charset="0"/>
            </a:endParaRPr>
          </a:p>
        </p:txBody>
      </p:sp>
      <p:sp>
        <p:nvSpPr>
          <p:cNvPr id="446" name="TextBox 445">
            <a:extLst>
              <a:ext uri="{FF2B5EF4-FFF2-40B4-BE49-F238E27FC236}">
                <a16:creationId xmlns:a16="http://schemas.microsoft.com/office/drawing/2014/main" id="{738FC1C8-830D-E7FF-0759-27C349493907}"/>
              </a:ext>
            </a:extLst>
          </p:cNvPr>
          <p:cNvSpPr txBox="1"/>
          <p:nvPr/>
        </p:nvSpPr>
        <p:spPr>
          <a:xfrm>
            <a:off x="10692253" y="4825376"/>
            <a:ext cx="583889" cy="430887"/>
          </a:xfrm>
          <a:prstGeom prst="rect">
            <a:avLst/>
          </a:prstGeom>
          <a:noFill/>
        </p:spPr>
        <p:txBody>
          <a:bodyPr wrap="square" rtlCol="0">
            <a:spAutoFit/>
          </a:bodyPr>
          <a:lstStyle/>
          <a:p>
            <a:pPr algn="ctr"/>
            <a:r>
              <a:rPr lang="en-US" sz="2200" dirty="0">
                <a:latin typeface="Amasis MT Pro Medium" panose="02040604050005020304" pitchFamily="18" charset="0"/>
                <a:sym typeface="Wingdings" panose="05000000000000000000" pitchFamily="2" charset="2"/>
              </a:rPr>
              <a:t>=</a:t>
            </a:r>
            <a:endParaRPr lang="en-US" sz="2200" dirty="0">
              <a:latin typeface="Amasis MT Pro Medium" panose="02040604050005020304" pitchFamily="18" charset="0"/>
            </a:endParaRPr>
          </a:p>
        </p:txBody>
      </p:sp>
      <p:sp>
        <p:nvSpPr>
          <p:cNvPr id="447" name="TextBox 446">
            <a:extLst>
              <a:ext uri="{FF2B5EF4-FFF2-40B4-BE49-F238E27FC236}">
                <a16:creationId xmlns:a16="http://schemas.microsoft.com/office/drawing/2014/main" id="{AAD9FB0B-00C4-5568-B043-1ECB4B6B3847}"/>
              </a:ext>
            </a:extLst>
          </p:cNvPr>
          <p:cNvSpPr txBox="1"/>
          <p:nvPr/>
        </p:nvSpPr>
        <p:spPr>
          <a:xfrm>
            <a:off x="7032069" y="3825090"/>
            <a:ext cx="1517994" cy="376830"/>
          </a:xfrm>
          <a:prstGeom prst="rect">
            <a:avLst/>
          </a:prstGeom>
          <a:noFill/>
        </p:spPr>
        <p:txBody>
          <a:bodyPr wrap="square" rtlCol="0">
            <a:spAutoFit/>
          </a:bodyPr>
          <a:lstStyle/>
          <a:p>
            <a:pPr algn="ctr"/>
            <a:r>
              <a:rPr lang="en-US" dirty="0">
                <a:latin typeface="Amasis MT Pro Light" panose="02040304050005020304" pitchFamily="18" charset="0"/>
              </a:rPr>
              <a:t>Phenotype</a:t>
            </a:r>
          </a:p>
        </p:txBody>
      </p:sp>
      <p:sp>
        <p:nvSpPr>
          <p:cNvPr id="832" name="TextBox 831">
            <a:extLst>
              <a:ext uri="{FF2B5EF4-FFF2-40B4-BE49-F238E27FC236}">
                <a16:creationId xmlns:a16="http://schemas.microsoft.com/office/drawing/2014/main" id="{E2C11247-1567-1EBE-227C-CC4FEDE2AEEC}"/>
              </a:ext>
            </a:extLst>
          </p:cNvPr>
          <p:cNvSpPr txBox="1"/>
          <p:nvPr/>
        </p:nvSpPr>
        <p:spPr>
          <a:xfrm>
            <a:off x="7032069" y="5780658"/>
            <a:ext cx="1517994" cy="376830"/>
          </a:xfrm>
          <a:prstGeom prst="rect">
            <a:avLst/>
          </a:prstGeom>
          <a:noFill/>
        </p:spPr>
        <p:txBody>
          <a:bodyPr wrap="square" rtlCol="0">
            <a:spAutoFit/>
          </a:bodyPr>
          <a:lstStyle/>
          <a:p>
            <a:pPr algn="ctr"/>
            <a:r>
              <a:rPr lang="en-US" dirty="0">
                <a:latin typeface="Amasis MT Pro Light" panose="02040304050005020304" pitchFamily="18" charset="0"/>
              </a:rPr>
              <a:t>Genotype</a:t>
            </a:r>
          </a:p>
        </p:txBody>
      </p:sp>
      <p:pic>
        <p:nvPicPr>
          <p:cNvPr id="833" name="SLIDE 5 GA">
            <a:hlinkClick r:id="" action="ppaction://media"/>
            <a:extLst>
              <a:ext uri="{FF2B5EF4-FFF2-40B4-BE49-F238E27FC236}">
                <a16:creationId xmlns:a16="http://schemas.microsoft.com/office/drawing/2014/main" id="{6688CC03-2529-2159-8E49-5C9C6326672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987201" y="648960"/>
            <a:ext cx="406400" cy="406400"/>
          </a:xfrm>
          <a:prstGeom prst="rect">
            <a:avLst/>
          </a:prstGeom>
        </p:spPr>
      </p:pic>
    </p:spTree>
    <p:extLst>
      <p:ext uri="{BB962C8B-B14F-4D97-AF65-F5344CB8AC3E}">
        <p14:creationId xmlns:p14="http://schemas.microsoft.com/office/powerpoint/2010/main" val="167274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762" fill="hold"/>
                                        <p:tgtEl>
                                          <p:spTgt spid="83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83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Rectangle 430">
            <a:extLst>
              <a:ext uri="{FF2B5EF4-FFF2-40B4-BE49-F238E27FC236}">
                <a16:creationId xmlns:a16="http://schemas.microsoft.com/office/drawing/2014/main" id="{B1735D9F-160E-25ED-4FFF-810D1E9B882C}"/>
              </a:ext>
            </a:extLst>
          </p:cNvPr>
          <p:cNvSpPr/>
          <p:nvPr/>
        </p:nvSpPr>
        <p:spPr>
          <a:xfrm>
            <a:off x="-9491" y="-26211"/>
            <a:ext cx="12201492" cy="6889034"/>
          </a:xfrm>
          <a:prstGeom prst="rect">
            <a:avLst/>
          </a:prstGeom>
          <a:gradFill flip="none" rotWithShape="1">
            <a:gsLst>
              <a:gs pos="0">
                <a:schemeClr val="accent2">
                  <a:lumMod val="20000"/>
                  <a:lumOff val="80000"/>
                </a:schemeClr>
              </a:gs>
              <a:gs pos="11000">
                <a:schemeClr val="bg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3" name="Group 862">
            <a:extLst>
              <a:ext uri="{FF2B5EF4-FFF2-40B4-BE49-F238E27FC236}">
                <a16:creationId xmlns:a16="http://schemas.microsoft.com/office/drawing/2014/main" id="{6F97B17B-7D88-2955-863A-17AB200F8864}"/>
              </a:ext>
            </a:extLst>
          </p:cNvPr>
          <p:cNvGrpSpPr>
            <a:grpSpLocks noChangeAspect="1"/>
          </p:cNvGrpSpPr>
          <p:nvPr/>
        </p:nvGrpSpPr>
        <p:grpSpPr>
          <a:xfrm rot="10800000" flipH="1">
            <a:off x="664417" y="631286"/>
            <a:ext cx="1263332" cy="8489382"/>
            <a:chOff x="1061858" y="-91462"/>
            <a:chExt cx="2838343" cy="19073194"/>
          </a:xfrm>
          <a:solidFill>
            <a:srgbClr val="E2E2E2"/>
          </a:solidFill>
        </p:grpSpPr>
        <p:grpSp>
          <p:nvGrpSpPr>
            <p:cNvPr id="864" name="Group 863">
              <a:extLst>
                <a:ext uri="{FF2B5EF4-FFF2-40B4-BE49-F238E27FC236}">
                  <a16:creationId xmlns:a16="http://schemas.microsoft.com/office/drawing/2014/main" id="{493B637E-3216-BDA9-5F73-7505F7525278}"/>
                </a:ext>
              </a:extLst>
            </p:cNvPr>
            <p:cNvGrpSpPr/>
            <p:nvPr/>
          </p:nvGrpSpPr>
          <p:grpSpPr>
            <a:xfrm>
              <a:off x="1061858" y="-91462"/>
              <a:ext cx="2837784" cy="9724190"/>
              <a:chOff x="1061858" y="-91462"/>
              <a:chExt cx="2837784" cy="9724190"/>
            </a:xfrm>
            <a:grpFill/>
          </p:grpSpPr>
          <p:grpSp>
            <p:nvGrpSpPr>
              <p:cNvPr id="1078" name="Group 1077">
                <a:extLst>
                  <a:ext uri="{FF2B5EF4-FFF2-40B4-BE49-F238E27FC236}">
                    <a16:creationId xmlns:a16="http://schemas.microsoft.com/office/drawing/2014/main" id="{D31A797B-24C9-A4C5-FA05-3AD6D4EF43C9}"/>
                  </a:ext>
                </a:extLst>
              </p:cNvPr>
              <p:cNvGrpSpPr/>
              <p:nvPr/>
            </p:nvGrpSpPr>
            <p:grpSpPr>
              <a:xfrm>
                <a:off x="1066800" y="-91462"/>
                <a:ext cx="2832842" cy="5041546"/>
                <a:chOff x="1066800" y="-91462"/>
                <a:chExt cx="2832842" cy="5041546"/>
              </a:xfrm>
              <a:grpFill/>
            </p:grpSpPr>
            <p:grpSp>
              <p:nvGrpSpPr>
                <p:cNvPr id="1185" name="Group 1184">
                  <a:extLst>
                    <a:ext uri="{FF2B5EF4-FFF2-40B4-BE49-F238E27FC236}">
                      <a16:creationId xmlns:a16="http://schemas.microsoft.com/office/drawing/2014/main" id="{FE03BA38-272C-A464-219A-974D475D2A29}"/>
                    </a:ext>
                  </a:extLst>
                </p:cNvPr>
                <p:cNvGrpSpPr/>
                <p:nvPr/>
              </p:nvGrpSpPr>
              <p:grpSpPr>
                <a:xfrm>
                  <a:off x="1066800" y="-91462"/>
                  <a:ext cx="2830137" cy="2701682"/>
                  <a:chOff x="1066800" y="-91462"/>
                  <a:chExt cx="2830137" cy="2701682"/>
                </a:xfrm>
                <a:grpFill/>
              </p:grpSpPr>
              <p:grpSp>
                <p:nvGrpSpPr>
                  <p:cNvPr id="1238" name="Group 1237">
                    <a:extLst>
                      <a:ext uri="{FF2B5EF4-FFF2-40B4-BE49-F238E27FC236}">
                        <a16:creationId xmlns:a16="http://schemas.microsoft.com/office/drawing/2014/main" id="{ABBE133D-9BA9-8F79-EF8D-4C240B698324}"/>
                      </a:ext>
                    </a:extLst>
                  </p:cNvPr>
                  <p:cNvGrpSpPr/>
                  <p:nvPr/>
                </p:nvGrpSpPr>
                <p:grpSpPr>
                  <a:xfrm>
                    <a:off x="1066800" y="802179"/>
                    <a:ext cx="2819400" cy="1808041"/>
                    <a:chOff x="1066800" y="802179"/>
                    <a:chExt cx="2819400" cy="1808041"/>
                  </a:xfrm>
                  <a:grpFill/>
                </p:grpSpPr>
                <p:grpSp>
                  <p:nvGrpSpPr>
                    <p:cNvPr id="1265" name="Group 1264">
                      <a:extLst>
                        <a:ext uri="{FF2B5EF4-FFF2-40B4-BE49-F238E27FC236}">
                          <a16:creationId xmlns:a16="http://schemas.microsoft.com/office/drawing/2014/main" id="{8EA91DC6-B0CD-2F80-F1B9-782F73CB9F59}"/>
                        </a:ext>
                      </a:extLst>
                    </p:cNvPr>
                    <p:cNvGrpSpPr/>
                    <p:nvPr/>
                  </p:nvGrpSpPr>
                  <p:grpSpPr>
                    <a:xfrm>
                      <a:off x="1066800" y="802179"/>
                      <a:ext cx="1409700" cy="914400"/>
                      <a:chOff x="1066800" y="802179"/>
                      <a:chExt cx="1409700" cy="914400"/>
                    </a:xfrm>
                    <a:grpFill/>
                  </p:grpSpPr>
                  <p:pic>
                    <p:nvPicPr>
                      <p:cNvPr id="1287" name="Graphic 1286" descr="Marker with solid fill">
                        <a:extLst>
                          <a:ext uri="{FF2B5EF4-FFF2-40B4-BE49-F238E27FC236}">
                            <a16:creationId xmlns:a16="http://schemas.microsoft.com/office/drawing/2014/main" id="{5F7B1DCD-305E-FE13-C15F-57D7F19798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88" name="Oval 1287">
                        <a:extLst>
                          <a:ext uri="{FF2B5EF4-FFF2-40B4-BE49-F238E27FC236}">
                            <a16:creationId xmlns:a16="http://schemas.microsoft.com/office/drawing/2014/main" id="{331A75F3-4228-81D7-21DF-52587C211D76}"/>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9" name="Rectangle 1288">
                        <a:extLst>
                          <a:ext uri="{FF2B5EF4-FFF2-40B4-BE49-F238E27FC236}">
                            <a16:creationId xmlns:a16="http://schemas.microsoft.com/office/drawing/2014/main" id="{4C30B1F8-E0F9-826A-5CBC-6B539832FB2C}"/>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6" name="Group 1265">
                      <a:extLst>
                        <a:ext uri="{FF2B5EF4-FFF2-40B4-BE49-F238E27FC236}">
                          <a16:creationId xmlns:a16="http://schemas.microsoft.com/office/drawing/2014/main" id="{92F00868-6F49-5968-2A63-CC16A47F8D60}"/>
                        </a:ext>
                      </a:extLst>
                    </p:cNvPr>
                    <p:cNvGrpSpPr/>
                    <p:nvPr/>
                  </p:nvGrpSpPr>
                  <p:grpSpPr>
                    <a:xfrm rot="10800000">
                      <a:off x="2476500" y="802179"/>
                      <a:ext cx="1409700" cy="914400"/>
                      <a:chOff x="1066800" y="802179"/>
                      <a:chExt cx="1409700" cy="914400"/>
                    </a:xfrm>
                    <a:grpFill/>
                  </p:grpSpPr>
                  <p:pic>
                    <p:nvPicPr>
                      <p:cNvPr id="1284" name="Graphic 1283" descr="Marker with solid fill">
                        <a:extLst>
                          <a:ext uri="{FF2B5EF4-FFF2-40B4-BE49-F238E27FC236}">
                            <a16:creationId xmlns:a16="http://schemas.microsoft.com/office/drawing/2014/main" id="{FDA241EC-A0B0-8DFF-4B36-800B4FE0BB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85" name="Oval 1284">
                        <a:extLst>
                          <a:ext uri="{FF2B5EF4-FFF2-40B4-BE49-F238E27FC236}">
                            <a16:creationId xmlns:a16="http://schemas.microsoft.com/office/drawing/2014/main" id="{210EE4EA-2746-535C-AB6B-18E6B5051E4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Rectangle 1285">
                        <a:extLst>
                          <a:ext uri="{FF2B5EF4-FFF2-40B4-BE49-F238E27FC236}">
                            <a16:creationId xmlns:a16="http://schemas.microsoft.com/office/drawing/2014/main" id="{17FBB3AF-340A-AA4E-20BA-2DF3A252A027}"/>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7" name="Group 1266">
                      <a:extLst>
                        <a:ext uri="{FF2B5EF4-FFF2-40B4-BE49-F238E27FC236}">
                          <a16:creationId xmlns:a16="http://schemas.microsoft.com/office/drawing/2014/main" id="{9F5006FF-E7F5-A6BA-8C07-47B836CF6BCD}"/>
                        </a:ext>
                      </a:extLst>
                    </p:cNvPr>
                    <p:cNvGrpSpPr/>
                    <p:nvPr/>
                  </p:nvGrpSpPr>
                  <p:grpSpPr>
                    <a:xfrm>
                      <a:off x="1443052" y="1190873"/>
                      <a:ext cx="1043940" cy="914400"/>
                      <a:chOff x="1102752" y="802179"/>
                      <a:chExt cx="1043940" cy="914400"/>
                    </a:xfrm>
                    <a:grpFill/>
                  </p:grpSpPr>
                  <p:pic>
                    <p:nvPicPr>
                      <p:cNvPr id="1281" name="Graphic 1280" descr="Marker with solid fill">
                        <a:extLst>
                          <a:ext uri="{FF2B5EF4-FFF2-40B4-BE49-F238E27FC236}">
                            <a16:creationId xmlns:a16="http://schemas.microsoft.com/office/drawing/2014/main" id="{241208B1-86CD-7F13-5085-05C3E168E8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1282" name="Oval 1281">
                        <a:extLst>
                          <a:ext uri="{FF2B5EF4-FFF2-40B4-BE49-F238E27FC236}">
                            <a16:creationId xmlns:a16="http://schemas.microsoft.com/office/drawing/2014/main" id="{1D078E54-030E-F4E2-DFEB-ACAE50F70846}"/>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3" name="Rectangle 1282">
                        <a:extLst>
                          <a:ext uri="{FF2B5EF4-FFF2-40B4-BE49-F238E27FC236}">
                            <a16:creationId xmlns:a16="http://schemas.microsoft.com/office/drawing/2014/main" id="{603790A5-958E-4A77-14AD-3481FE70CBDD}"/>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8" name="Group 1267">
                      <a:extLst>
                        <a:ext uri="{FF2B5EF4-FFF2-40B4-BE49-F238E27FC236}">
                          <a16:creationId xmlns:a16="http://schemas.microsoft.com/office/drawing/2014/main" id="{704EBF2B-4035-E875-8E9A-42321E0336BB}"/>
                        </a:ext>
                      </a:extLst>
                    </p:cNvPr>
                    <p:cNvGrpSpPr/>
                    <p:nvPr/>
                  </p:nvGrpSpPr>
                  <p:grpSpPr>
                    <a:xfrm rot="10800000">
                      <a:off x="2486673" y="1190883"/>
                      <a:ext cx="981622" cy="914400"/>
                      <a:chOff x="1027029" y="802169"/>
                      <a:chExt cx="1080952" cy="914400"/>
                    </a:xfrm>
                    <a:grpFill/>
                  </p:grpSpPr>
                  <p:pic>
                    <p:nvPicPr>
                      <p:cNvPr id="1278" name="Graphic 1277" descr="Marker with solid fill">
                        <a:extLst>
                          <a:ext uri="{FF2B5EF4-FFF2-40B4-BE49-F238E27FC236}">
                            <a16:creationId xmlns:a16="http://schemas.microsoft.com/office/drawing/2014/main" id="{1C9617D2-C4D1-9A3D-CBC4-A84F2D8FCA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1279" name="Oval 1278">
                        <a:extLst>
                          <a:ext uri="{FF2B5EF4-FFF2-40B4-BE49-F238E27FC236}">
                            <a16:creationId xmlns:a16="http://schemas.microsoft.com/office/drawing/2014/main" id="{1DA80879-FCAE-0241-950F-B4447F77E911}"/>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0" name="Rectangle 1279">
                        <a:extLst>
                          <a:ext uri="{FF2B5EF4-FFF2-40B4-BE49-F238E27FC236}">
                            <a16:creationId xmlns:a16="http://schemas.microsoft.com/office/drawing/2014/main" id="{9E4C38D8-7E4B-F433-C35D-42DBA595EB10}"/>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9" name="Group 1268">
                      <a:extLst>
                        <a:ext uri="{FF2B5EF4-FFF2-40B4-BE49-F238E27FC236}">
                          <a16:creationId xmlns:a16="http://schemas.microsoft.com/office/drawing/2014/main" id="{7D2997B8-4AF6-E347-F4F1-EB8EE8D14502}"/>
                        </a:ext>
                      </a:extLst>
                    </p:cNvPr>
                    <p:cNvGrpSpPr/>
                    <p:nvPr/>
                  </p:nvGrpSpPr>
                  <p:grpSpPr>
                    <a:xfrm>
                      <a:off x="1717365" y="1639603"/>
                      <a:ext cx="914400" cy="914400"/>
                      <a:chOff x="1107905" y="802179"/>
                      <a:chExt cx="914400" cy="914400"/>
                    </a:xfrm>
                    <a:grpFill/>
                  </p:grpSpPr>
                  <p:pic>
                    <p:nvPicPr>
                      <p:cNvPr id="1275" name="Graphic 1274" descr="Marker with solid fill">
                        <a:extLst>
                          <a:ext uri="{FF2B5EF4-FFF2-40B4-BE49-F238E27FC236}">
                            <a16:creationId xmlns:a16="http://schemas.microsoft.com/office/drawing/2014/main" id="{E5E49476-360E-3062-2905-CB446A11E2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1276" name="Oval 1275">
                        <a:extLst>
                          <a:ext uri="{FF2B5EF4-FFF2-40B4-BE49-F238E27FC236}">
                            <a16:creationId xmlns:a16="http://schemas.microsoft.com/office/drawing/2014/main" id="{71B36C27-8A2C-43CE-5910-1F1771EEA25F}"/>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7" name="Rectangle 1276">
                        <a:extLst>
                          <a:ext uri="{FF2B5EF4-FFF2-40B4-BE49-F238E27FC236}">
                            <a16:creationId xmlns:a16="http://schemas.microsoft.com/office/drawing/2014/main" id="{2B6C1D27-515F-7148-3E0B-C72AA717832C}"/>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0" name="Group 1269">
                      <a:extLst>
                        <a:ext uri="{FF2B5EF4-FFF2-40B4-BE49-F238E27FC236}">
                          <a16:creationId xmlns:a16="http://schemas.microsoft.com/office/drawing/2014/main" id="{930D4F13-E18C-9C3B-9BDD-879CC482025B}"/>
                        </a:ext>
                      </a:extLst>
                    </p:cNvPr>
                    <p:cNvGrpSpPr/>
                    <p:nvPr/>
                  </p:nvGrpSpPr>
                  <p:grpSpPr>
                    <a:xfrm rot="10800000">
                      <a:off x="2365105" y="1638353"/>
                      <a:ext cx="830375" cy="914400"/>
                      <a:chOff x="1015421" y="802179"/>
                      <a:chExt cx="914400" cy="914400"/>
                    </a:xfrm>
                    <a:grpFill/>
                  </p:grpSpPr>
                  <p:pic>
                    <p:nvPicPr>
                      <p:cNvPr id="1272" name="Graphic 1271" descr="Marker with solid fill">
                        <a:extLst>
                          <a:ext uri="{FF2B5EF4-FFF2-40B4-BE49-F238E27FC236}">
                            <a16:creationId xmlns:a16="http://schemas.microsoft.com/office/drawing/2014/main" id="{FC48CC9B-9DE6-CDA9-A79A-3A5D796C37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1273" name="Oval 1272">
                        <a:extLst>
                          <a:ext uri="{FF2B5EF4-FFF2-40B4-BE49-F238E27FC236}">
                            <a16:creationId xmlns:a16="http://schemas.microsoft.com/office/drawing/2014/main" id="{4F31FB88-DA7D-4228-832C-B3DE727B260A}"/>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4" name="Rectangle 1273">
                        <a:extLst>
                          <a:ext uri="{FF2B5EF4-FFF2-40B4-BE49-F238E27FC236}">
                            <a16:creationId xmlns:a16="http://schemas.microsoft.com/office/drawing/2014/main" id="{36324A34-375D-3491-5DC4-7FCBAA53BED4}"/>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71" name="Oval 1270">
                      <a:extLst>
                        <a:ext uri="{FF2B5EF4-FFF2-40B4-BE49-F238E27FC236}">
                          <a16:creationId xmlns:a16="http://schemas.microsoft.com/office/drawing/2014/main" id="{33FAB13B-4FF3-44E2-96ED-AEEB40165563}"/>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9" name="Group 1238">
                    <a:extLst>
                      <a:ext uri="{FF2B5EF4-FFF2-40B4-BE49-F238E27FC236}">
                        <a16:creationId xmlns:a16="http://schemas.microsoft.com/office/drawing/2014/main" id="{E491626D-6FF5-3F5F-FDF8-F7D524B97BAC}"/>
                      </a:ext>
                    </a:extLst>
                  </p:cNvPr>
                  <p:cNvGrpSpPr/>
                  <p:nvPr/>
                </p:nvGrpSpPr>
                <p:grpSpPr>
                  <a:xfrm rot="10800000">
                    <a:off x="1077537" y="-91462"/>
                    <a:ext cx="2819400" cy="1808041"/>
                    <a:chOff x="1066800" y="802179"/>
                    <a:chExt cx="2819400" cy="1808041"/>
                  </a:xfrm>
                  <a:grpFill/>
                </p:grpSpPr>
                <p:grpSp>
                  <p:nvGrpSpPr>
                    <p:cNvPr id="1240" name="Group 1239">
                      <a:extLst>
                        <a:ext uri="{FF2B5EF4-FFF2-40B4-BE49-F238E27FC236}">
                          <a16:creationId xmlns:a16="http://schemas.microsoft.com/office/drawing/2014/main" id="{1C034AB3-736F-38F1-53F8-C04A60D33012}"/>
                        </a:ext>
                      </a:extLst>
                    </p:cNvPr>
                    <p:cNvGrpSpPr/>
                    <p:nvPr/>
                  </p:nvGrpSpPr>
                  <p:grpSpPr>
                    <a:xfrm>
                      <a:off x="1066800" y="802179"/>
                      <a:ext cx="1409700" cy="914400"/>
                      <a:chOff x="1066800" y="802179"/>
                      <a:chExt cx="1409700" cy="914400"/>
                    </a:xfrm>
                    <a:grpFill/>
                  </p:grpSpPr>
                  <p:pic>
                    <p:nvPicPr>
                      <p:cNvPr id="1262" name="Graphic 1261" descr="Marker with solid fill">
                        <a:extLst>
                          <a:ext uri="{FF2B5EF4-FFF2-40B4-BE49-F238E27FC236}">
                            <a16:creationId xmlns:a16="http://schemas.microsoft.com/office/drawing/2014/main" id="{2BD4BDA8-581A-BC17-954A-93391FFAD7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63" name="Oval 1262">
                        <a:extLst>
                          <a:ext uri="{FF2B5EF4-FFF2-40B4-BE49-F238E27FC236}">
                            <a16:creationId xmlns:a16="http://schemas.microsoft.com/office/drawing/2014/main" id="{E19F2B4A-DCC6-4C8F-361D-6104F5BE4DBD}"/>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Rectangle 1263">
                        <a:extLst>
                          <a:ext uri="{FF2B5EF4-FFF2-40B4-BE49-F238E27FC236}">
                            <a16:creationId xmlns:a16="http://schemas.microsoft.com/office/drawing/2014/main" id="{69E8D0B1-8E46-123C-7B9D-67B39318EE41}"/>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1" name="Group 1240">
                      <a:extLst>
                        <a:ext uri="{FF2B5EF4-FFF2-40B4-BE49-F238E27FC236}">
                          <a16:creationId xmlns:a16="http://schemas.microsoft.com/office/drawing/2014/main" id="{947D2292-D7F8-1B44-4912-A02E4A858D1E}"/>
                        </a:ext>
                      </a:extLst>
                    </p:cNvPr>
                    <p:cNvGrpSpPr/>
                    <p:nvPr/>
                  </p:nvGrpSpPr>
                  <p:grpSpPr>
                    <a:xfrm rot="10800000">
                      <a:off x="2476500" y="802179"/>
                      <a:ext cx="1409700" cy="914400"/>
                      <a:chOff x="1066800" y="802179"/>
                      <a:chExt cx="1409700" cy="914400"/>
                    </a:xfrm>
                    <a:grpFill/>
                  </p:grpSpPr>
                  <p:pic>
                    <p:nvPicPr>
                      <p:cNvPr id="1259" name="Graphic 1258" descr="Marker with solid fill">
                        <a:extLst>
                          <a:ext uri="{FF2B5EF4-FFF2-40B4-BE49-F238E27FC236}">
                            <a16:creationId xmlns:a16="http://schemas.microsoft.com/office/drawing/2014/main" id="{CC531F3C-A8E6-8788-8280-7FF06F6FEA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60" name="Oval 1259">
                        <a:extLst>
                          <a:ext uri="{FF2B5EF4-FFF2-40B4-BE49-F238E27FC236}">
                            <a16:creationId xmlns:a16="http://schemas.microsoft.com/office/drawing/2014/main" id="{0CD53867-34FC-E391-C42E-4F77645B704A}"/>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1" name="Rectangle 1260">
                        <a:extLst>
                          <a:ext uri="{FF2B5EF4-FFF2-40B4-BE49-F238E27FC236}">
                            <a16:creationId xmlns:a16="http://schemas.microsoft.com/office/drawing/2014/main" id="{F6A3817E-A18D-8375-AB53-55F7922AB48B}"/>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2" name="Group 1241">
                      <a:extLst>
                        <a:ext uri="{FF2B5EF4-FFF2-40B4-BE49-F238E27FC236}">
                          <a16:creationId xmlns:a16="http://schemas.microsoft.com/office/drawing/2014/main" id="{1192F78B-A67C-3436-15E1-1672B54722F0}"/>
                        </a:ext>
                      </a:extLst>
                    </p:cNvPr>
                    <p:cNvGrpSpPr/>
                    <p:nvPr/>
                  </p:nvGrpSpPr>
                  <p:grpSpPr>
                    <a:xfrm>
                      <a:off x="1438558" y="1190873"/>
                      <a:ext cx="1043940" cy="914400"/>
                      <a:chOff x="1098258" y="802179"/>
                      <a:chExt cx="1043940" cy="914400"/>
                    </a:xfrm>
                    <a:grpFill/>
                  </p:grpSpPr>
                  <p:pic>
                    <p:nvPicPr>
                      <p:cNvPr id="1256" name="Graphic 1255" descr="Marker with solid fill">
                        <a:extLst>
                          <a:ext uri="{FF2B5EF4-FFF2-40B4-BE49-F238E27FC236}">
                            <a16:creationId xmlns:a16="http://schemas.microsoft.com/office/drawing/2014/main" id="{A8224B49-C03C-8479-5613-519FE6FE15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1257" name="Oval 1256">
                        <a:extLst>
                          <a:ext uri="{FF2B5EF4-FFF2-40B4-BE49-F238E27FC236}">
                            <a16:creationId xmlns:a16="http://schemas.microsoft.com/office/drawing/2014/main" id="{2D75545C-5995-8803-30FE-3371805ECFD6}"/>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8" name="Rectangle 1257">
                        <a:extLst>
                          <a:ext uri="{FF2B5EF4-FFF2-40B4-BE49-F238E27FC236}">
                            <a16:creationId xmlns:a16="http://schemas.microsoft.com/office/drawing/2014/main" id="{798B9650-789E-F7AB-4592-1D2C969E7301}"/>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3" name="Group 1242">
                      <a:extLst>
                        <a:ext uri="{FF2B5EF4-FFF2-40B4-BE49-F238E27FC236}">
                          <a16:creationId xmlns:a16="http://schemas.microsoft.com/office/drawing/2014/main" id="{C236B1E2-3A84-4F71-DB97-90385BD4DD5A}"/>
                        </a:ext>
                      </a:extLst>
                    </p:cNvPr>
                    <p:cNvGrpSpPr/>
                    <p:nvPr/>
                  </p:nvGrpSpPr>
                  <p:grpSpPr>
                    <a:xfrm rot="10800000">
                      <a:off x="2481305" y="1190873"/>
                      <a:ext cx="981627" cy="914400"/>
                      <a:chOff x="1032944" y="802179"/>
                      <a:chExt cx="1080957" cy="914400"/>
                    </a:xfrm>
                    <a:grpFill/>
                  </p:grpSpPr>
                  <p:pic>
                    <p:nvPicPr>
                      <p:cNvPr id="1253" name="Graphic 1252" descr="Marker with solid fill">
                        <a:extLst>
                          <a:ext uri="{FF2B5EF4-FFF2-40B4-BE49-F238E27FC236}">
                            <a16:creationId xmlns:a16="http://schemas.microsoft.com/office/drawing/2014/main" id="{1FE1828D-14A7-8FF0-F75A-03F1F062B3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1254" name="Oval 1253">
                        <a:extLst>
                          <a:ext uri="{FF2B5EF4-FFF2-40B4-BE49-F238E27FC236}">
                            <a16:creationId xmlns:a16="http://schemas.microsoft.com/office/drawing/2014/main" id="{16BEFEC5-82D6-2817-9D0F-1E41707B709E}"/>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5" name="Rectangle 1254">
                        <a:extLst>
                          <a:ext uri="{FF2B5EF4-FFF2-40B4-BE49-F238E27FC236}">
                            <a16:creationId xmlns:a16="http://schemas.microsoft.com/office/drawing/2014/main" id="{F705DC45-ACB4-5104-7914-A95B5D6511EB}"/>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4" name="Group 1243">
                      <a:extLst>
                        <a:ext uri="{FF2B5EF4-FFF2-40B4-BE49-F238E27FC236}">
                          <a16:creationId xmlns:a16="http://schemas.microsoft.com/office/drawing/2014/main" id="{0020A9B7-7DD3-54E2-E320-43B68F2F2B23}"/>
                        </a:ext>
                      </a:extLst>
                    </p:cNvPr>
                    <p:cNvGrpSpPr/>
                    <p:nvPr/>
                  </p:nvGrpSpPr>
                  <p:grpSpPr>
                    <a:xfrm>
                      <a:off x="1723447" y="1639603"/>
                      <a:ext cx="914400" cy="914400"/>
                      <a:chOff x="1113987" y="802179"/>
                      <a:chExt cx="914400" cy="914400"/>
                    </a:xfrm>
                    <a:grpFill/>
                  </p:grpSpPr>
                  <p:pic>
                    <p:nvPicPr>
                      <p:cNvPr id="1250" name="Graphic 1249" descr="Marker with solid fill">
                        <a:extLst>
                          <a:ext uri="{FF2B5EF4-FFF2-40B4-BE49-F238E27FC236}">
                            <a16:creationId xmlns:a16="http://schemas.microsoft.com/office/drawing/2014/main" id="{35BD1CD6-A1FA-576F-E572-9DB73E4D14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1251" name="Oval 1250">
                        <a:extLst>
                          <a:ext uri="{FF2B5EF4-FFF2-40B4-BE49-F238E27FC236}">
                            <a16:creationId xmlns:a16="http://schemas.microsoft.com/office/drawing/2014/main" id="{24BA15D1-50B8-B820-6BD4-2618190CC669}"/>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2" name="Rectangle 1251">
                        <a:extLst>
                          <a:ext uri="{FF2B5EF4-FFF2-40B4-BE49-F238E27FC236}">
                            <a16:creationId xmlns:a16="http://schemas.microsoft.com/office/drawing/2014/main" id="{3607C5A5-0CDD-4EEE-FF49-833D66121CE3}"/>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5" name="Group 1244">
                      <a:extLst>
                        <a:ext uri="{FF2B5EF4-FFF2-40B4-BE49-F238E27FC236}">
                          <a16:creationId xmlns:a16="http://schemas.microsoft.com/office/drawing/2014/main" id="{31A03649-EF2B-1A86-EAE3-E81211D18A25}"/>
                        </a:ext>
                      </a:extLst>
                    </p:cNvPr>
                    <p:cNvGrpSpPr/>
                    <p:nvPr/>
                  </p:nvGrpSpPr>
                  <p:grpSpPr>
                    <a:xfrm rot="10800000">
                      <a:off x="2370110" y="1638333"/>
                      <a:ext cx="830375" cy="914400"/>
                      <a:chOff x="1009908" y="802199"/>
                      <a:chExt cx="914400" cy="914400"/>
                    </a:xfrm>
                    <a:grpFill/>
                  </p:grpSpPr>
                  <p:pic>
                    <p:nvPicPr>
                      <p:cNvPr id="1247" name="Graphic 1246" descr="Marker with solid fill">
                        <a:extLst>
                          <a:ext uri="{FF2B5EF4-FFF2-40B4-BE49-F238E27FC236}">
                            <a16:creationId xmlns:a16="http://schemas.microsoft.com/office/drawing/2014/main" id="{F372A567-1E6A-FADF-3B12-7AE4097C4A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1248" name="Oval 1247">
                        <a:extLst>
                          <a:ext uri="{FF2B5EF4-FFF2-40B4-BE49-F238E27FC236}">
                            <a16:creationId xmlns:a16="http://schemas.microsoft.com/office/drawing/2014/main" id="{126100D8-C256-4FA7-05C0-B6B7EC5D702A}"/>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9" name="Rectangle 1248">
                        <a:extLst>
                          <a:ext uri="{FF2B5EF4-FFF2-40B4-BE49-F238E27FC236}">
                            <a16:creationId xmlns:a16="http://schemas.microsoft.com/office/drawing/2014/main" id="{151CB302-F01D-D448-2624-5417BBFBF09D}"/>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6" name="Oval 1245">
                      <a:extLst>
                        <a:ext uri="{FF2B5EF4-FFF2-40B4-BE49-F238E27FC236}">
                          <a16:creationId xmlns:a16="http://schemas.microsoft.com/office/drawing/2014/main" id="{A1A4BEF4-0C7D-BF90-97A7-23C9A36F0925}"/>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6" name="Group 1185">
                  <a:extLst>
                    <a:ext uri="{FF2B5EF4-FFF2-40B4-BE49-F238E27FC236}">
                      <a16:creationId xmlns:a16="http://schemas.microsoft.com/office/drawing/2014/main" id="{205D6411-327E-0B76-B49E-3E46544808D9}"/>
                    </a:ext>
                  </a:extLst>
                </p:cNvPr>
                <p:cNvGrpSpPr/>
                <p:nvPr/>
              </p:nvGrpSpPr>
              <p:grpSpPr>
                <a:xfrm flipH="1">
                  <a:off x="1069505" y="2304619"/>
                  <a:ext cx="2830137" cy="2645465"/>
                  <a:chOff x="1066800" y="-35245"/>
                  <a:chExt cx="2830137" cy="2645465"/>
                </a:xfrm>
                <a:grpFill/>
              </p:grpSpPr>
              <p:grpSp>
                <p:nvGrpSpPr>
                  <p:cNvPr id="1187" name="Group 1186">
                    <a:extLst>
                      <a:ext uri="{FF2B5EF4-FFF2-40B4-BE49-F238E27FC236}">
                        <a16:creationId xmlns:a16="http://schemas.microsoft.com/office/drawing/2014/main" id="{2832C534-AD58-154E-7288-8C33EB40B39B}"/>
                      </a:ext>
                    </a:extLst>
                  </p:cNvPr>
                  <p:cNvGrpSpPr/>
                  <p:nvPr/>
                </p:nvGrpSpPr>
                <p:grpSpPr>
                  <a:xfrm>
                    <a:off x="1066800" y="802179"/>
                    <a:ext cx="2819400" cy="1808041"/>
                    <a:chOff x="1066800" y="802179"/>
                    <a:chExt cx="2819400" cy="1808041"/>
                  </a:xfrm>
                  <a:grpFill/>
                </p:grpSpPr>
                <p:grpSp>
                  <p:nvGrpSpPr>
                    <p:cNvPr id="1213" name="Group 1212">
                      <a:extLst>
                        <a:ext uri="{FF2B5EF4-FFF2-40B4-BE49-F238E27FC236}">
                          <a16:creationId xmlns:a16="http://schemas.microsoft.com/office/drawing/2014/main" id="{641065B4-41AB-2DF2-B2B2-D910DCCC756D}"/>
                        </a:ext>
                      </a:extLst>
                    </p:cNvPr>
                    <p:cNvGrpSpPr/>
                    <p:nvPr/>
                  </p:nvGrpSpPr>
                  <p:grpSpPr>
                    <a:xfrm>
                      <a:off x="1066800" y="802179"/>
                      <a:ext cx="1409700" cy="914400"/>
                      <a:chOff x="1066800" y="802179"/>
                      <a:chExt cx="1409700" cy="914400"/>
                    </a:xfrm>
                    <a:grpFill/>
                  </p:grpSpPr>
                  <p:pic>
                    <p:nvPicPr>
                      <p:cNvPr id="1235" name="Graphic 1234" descr="Marker with solid fill">
                        <a:extLst>
                          <a:ext uri="{FF2B5EF4-FFF2-40B4-BE49-F238E27FC236}">
                            <a16:creationId xmlns:a16="http://schemas.microsoft.com/office/drawing/2014/main" id="{F510FEF6-2871-8F60-1717-066345FDC8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36" name="Oval 1235">
                        <a:extLst>
                          <a:ext uri="{FF2B5EF4-FFF2-40B4-BE49-F238E27FC236}">
                            <a16:creationId xmlns:a16="http://schemas.microsoft.com/office/drawing/2014/main" id="{A81EFFF0-263E-3D94-F480-688DBB556412}"/>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7" name="Rectangle 1236">
                        <a:extLst>
                          <a:ext uri="{FF2B5EF4-FFF2-40B4-BE49-F238E27FC236}">
                            <a16:creationId xmlns:a16="http://schemas.microsoft.com/office/drawing/2014/main" id="{AB15D575-2990-5058-751B-75C8DC930B97}"/>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4" name="Group 1213">
                      <a:extLst>
                        <a:ext uri="{FF2B5EF4-FFF2-40B4-BE49-F238E27FC236}">
                          <a16:creationId xmlns:a16="http://schemas.microsoft.com/office/drawing/2014/main" id="{1C04DE90-40B6-DD63-A24B-164B951A4B12}"/>
                        </a:ext>
                      </a:extLst>
                    </p:cNvPr>
                    <p:cNvGrpSpPr/>
                    <p:nvPr/>
                  </p:nvGrpSpPr>
                  <p:grpSpPr>
                    <a:xfrm rot="10800000">
                      <a:off x="2476500" y="802179"/>
                      <a:ext cx="1409700" cy="914400"/>
                      <a:chOff x="1066800" y="802179"/>
                      <a:chExt cx="1409700" cy="914400"/>
                    </a:xfrm>
                    <a:grpFill/>
                  </p:grpSpPr>
                  <p:pic>
                    <p:nvPicPr>
                      <p:cNvPr id="1232" name="Graphic 1231" descr="Marker with solid fill">
                        <a:extLst>
                          <a:ext uri="{FF2B5EF4-FFF2-40B4-BE49-F238E27FC236}">
                            <a16:creationId xmlns:a16="http://schemas.microsoft.com/office/drawing/2014/main" id="{ECC9A216-5E67-4172-7D19-021F1EE0D2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33" name="Oval 1232">
                        <a:extLst>
                          <a:ext uri="{FF2B5EF4-FFF2-40B4-BE49-F238E27FC236}">
                            <a16:creationId xmlns:a16="http://schemas.microsoft.com/office/drawing/2014/main" id="{F26D957B-2CA8-D30B-2B64-34055A46C06C}"/>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4" name="Rectangle 1233">
                        <a:extLst>
                          <a:ext uri="{FF2B5EF4-FFF2-40B4-BE49-F238E27FC236}">
                            <a16:creationId xmlns:a16="http://schemas.microsoft.com/office/drawing/2014/main" id="{39BDCF01-C1A4-A2BF-F751-897402380981}"/>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5" name="Group 1214">
                      <a:extLst>
                        <a:ext uri="{FF2B5EF4-FFF2-40B4-BE49-F238E27FC236}">
                          <a16:creationId xmlns:a16="http://schemas.microsoft.com/office/drawing/2014/main" id="{702D5E30-02A0-7666-7D27-0200020B1FDB}"/>
                        </a:ext>
                      </a:extLst>
                    </p:cNvPr>
                    <p:cNvGrpSpPr/>
                    <p:nvPr/>
                  </p:nvGrpSpPr>
                  <p:grpSpPr>
                    <a:xfrm>
                      <a:off x="1443052" y="1190873"/>
                      <a:ext cx="1043940" cy="914400"/>
                      <a:chOff x="1102752" y="802179"/>
                      <a:chExt cx="1043940" cy="914400"/>
                    </a:xfrm>
                    <a:grpFill/>
                  </p:grpSpPr>
                  <p:pic>
                    <p:nvPicPr>
                      <p:cNvPr id="1229" name="Graphic 1228" descr="Marker with solid fill">
                        <a:extLst>
                          <a:ext uri="{FF2B5EF4-FFF2-40B4-BE49-F238E27FC236}">
                            <a16:creationId xmlns:a16="http://schemas.microsoft.com/office/drawing/2014/main" id="{B15E9C64-B83B-434F-83C0-D21128F009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1230" name="Oval 1229">
                        <a:extLst>
                          <a:ext uri="{FF2B5EF4-FFF2-40B4-BE49-F238E27FC236}">
                            <a16:creationId xmlns:a16="http://schemas.microsoft.com/office/drawing/2014/main" id="{94122D6E-2D64-E9E5-02AD-2FFBC8F960A3}"/>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1" name="Rectangle 1230">
                        <a:extLst>
                          <a:ext uri="{FF2B5EF4-FFF2-40B4-BE49-F238E27FC236}">
                            <a16:creationId xmlns:a16="http://schemas.microsoft.com/office/drawing/2014/main" id="{3B04F4A0-42D4-03D3-2758-BAACBF4CA4B8}"/>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6" name="Group 1215">
                      <a:extLst>
                        <a:ext uri="{FF2B5EF4-FFF2-40B4-BE49-F238E27FC236}">
                          <a16:creationId xmlns:a16="http://schemas.microsoft.com/office/drawing/2014/main" id="{CFF2E88D-E20B-A555-8C70-603A2FE3746A}"/>
                        </a:ext>
                      </a:extLst>
                    </p:cNvPr>
                    <p:cNvGrpSpPr/>
                    <p:nvPr/>
                  </p:nvGrpSpPr>
                  <p:grpSpPr>
                    <a:xfrm rot="10800000">
                      <a:off x="2486673" y="1190883"/>
                      <a:ext cx="981622" cy="914400"/>
                      <a:chOff x="1027029" y="802169"/>
                      <a:chExt cx="1080952" cy="914400"/>
                    </a:xfrm>
                    <a:grpFill/>
                  </p:grpSpPr>
                  <p:pic>
                    <p:nvPicPr>
                      <p:cNvPr id="1226" name="Graphic 1225" descr="Marker with solid fill">
                        <a:extLst>
                          <a:ext uri="{FF2B5EF4-FFF2-40B4-BE49-F238E27FC236}">
                            <a16:creationId xmlns:a16="http://schemas.microsoft.com/office/drawing/2014/main" id="{D474D885-0AD8-F2B8-46FB-EEB852B679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1227" name="Oval 1226">
                        <a:extLst>
                          <a:ext uri="{FF2B5EF4-FFF2-40B4-BE49-F238E27FC236}">
                            <a16:creationId xmlns:a16="http://schemas.microsoft.com/office/drawing/2014/main" id="{057208F2-ACF2-AC97-474C-C5B26BD689CD}"/>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8" name="Rectangle 1227">
                        <a:extLst>
                          <a:ext uri="{FF2B5EF4-FFF2-40B4-BE49-F238E27FC236}">
                            <a16:creationId xmlns:a16="http://schemas.microsoft.com/office/drawing/2014/main" id="{9CFB17F5-61E9-B96A-C1EC-860E72B4165B}"/>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7" name="Group 1216">
                      <a:extLst>
                        <a:ext uri="{FF2B5EF4-FFF2-40B4-BE49-F238E27FC236}">
                          <a16:creationId xmlns:a16="http://schemas.microsoft.com/office/drawing/2014/main" id="{859D06D1-6B29-3C25-A826-1A911596D5F7}"/>
                        </a:ext>
                      </a:extLst>
                    </p:cNvPr>
                    <p:cNvGrpSpPr/>
                    <p:nvPr/>
                  </p:nvGrpSpPr>
                  <p:grpSpPr>
                    <a:xfrm>
                      <a:off x="1717365" y="1639603"/>
                      <a:ext cx="914400" cy="914400"/>
                      <a:chOff x="1107905" y="802179"/>
                      <a:chExt cx="914400" cy="914400"/>
                    </a:xfrm>
                    <a:grpFill/>
                  </p:grpSpPr>
                  <p:pic>
                    <p:nvPicPr>
                      <p:cNvPr id="1223" name="Graphic 1222" descr="Marker with solid fill">
                        <a:extLst>
                          <a:ext uri="{FF2B5EF4-FFF2-40B4-BE49-F238E27FC236}">
                            <a16:creationId xmlns:a16="http://schemas.microsoft.com/office/drawing/2014/main" id="{5B125B8E-7B41-909B-8197-EF2D43A24E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1224" name="Oval 1223">
                        <a:extLst>
                          <a:ext uri="{FF2B5EF4-FFF2-40B4-BE49-F238E27FC236}">
                            <a16:creationId xmlns:a16="http://schemas.microsoft.com/office/drawing/2014/main" id="{36A49C82-D52B-DB90-CCA5-FD3A57FB13D6}"/>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5" name="Rectangle 1224">
                        <a:extLst>
                          <a:ext uri="{FF2B5EF4-FFF2-40B4-BE49-F238E27FC236}">
                            <a16:creationId xmlns:a16="http://schemas.microsoft.com/office/drawing/2014/main" id="{B030767E-7FFA-850B-5828-06E88F715D8A}"/>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8" name="Group 1217">
                      <a:extLst>
                        <a:ext uri="{FF2B5EF4-FFF2-40B4-BE49-F238E27FC236}">
                          <a16:creationId xmlns:a16="http://schemas.microsoft.com/office/drawing/2014/main" id="{335FB75F-6792-0BF7-42FF-4E672BB5B9EE}"/>
                        </a:ext>
                      </a:extLst>
                    </p:cNvPr>
                    <p:cNvGrpSpPr/>
                    <p:nvPr/>
                  </p:nvGrpSpPr>
                  <p:grpSpPr>
                    <a:xfrm rot="10800000">
                      <a:off x="2365105" y="1638353"/>
                      <a:ext cx="830375" cy="914400"/>
                      <a:chOff x="1015421" y="802179"/>
                      <a:chExt cx="914400" cy="914400"/>
                    </a:xfrm>
                    <a:grpFill/>
                  </p:grpSpPr>
                  <p:pic>
                    <p:nvPicPr>
                      <p:cNvPr id="1220" name="Graphic 1219" descr="Marker with solid fill">
                        <a:extLst>
                          <a:ext uri="{FF2B5EF4-FFF2-40B4-BE49-F238E27FC236}">
                            <a16:creationId xmlns:a16="http://schemas.microsoft.com/office/drawing/2014/main" id="{AF69482B-91BC-7DE8-D22E-D8CC5D2FE6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1221" name="Oval 1220">
                        <a:extLst>
                          <a:ext uri="{FF2B5EF4-FFF2-40B4-BE49-F238E27FC236}">
                            <a16:creationId xmlns:a16="http://schemas.microsoft.com/office/drawing/2014/main" id="{A9EF2325-5110-B626-C880-50CE95D87723}"/>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2" name="Rectangle 1221">
                        <a:extLst>
                          <a:ext uri="{FF2B5EF4-FFF2-40B4-BE49-F238E27FC236}">
                            <a16:creationId xmlns:a16="http://schemas.microsoft.com/office/drawing/2014/main" id="{CD7686A9-2691-7F34-AFA0-89C449D73B84}"/>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9" name="Oval 1218">
                      <a:extLst>
                        <a:ext uri="{FF2B5EF4-FFF2-40B4-BE49-F238E27FC236}">
                          <a16:creationId xmlns:a16="http://schemas.microsoft.com/office/drawing/2014/main" id="{6105BA25-9696-F7D7-86A8-DD395816D281}"/>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8" name="Group 1187">
                    <a:extLst>
                      <a:ext uri="{FF2B5EF4-FFF2-40B4-BE49-F238E27FC236}">
                        <a16:creationId xmlns:a16="http://schemas.microsoft.com/office/drawing/2014/main" id="{A68FE715-43F8-F34E-7CF7-DA258F82207D}"/>
                      </a:ext>
                    </a:extLst>
                  </p:cNvPr>
                  <p:cNvGrpSpPr/>
                  <p:nvPr/>
                </p:nvGrpSpPr>
                <p:grpSpPr>
                  <a:xfrm rot="10800000">
                    <a:off x="1077537" y="-35245"/>
                    <a:ext cx="2819400" cy="1751824"/>
                    <a:chOff x="1066800" y="802179"/>
                    <a:chExt cx="2819400" cy="1751824"/>
                  </a:xfrm>
                  <a:grpFill/>
                </p:grpSpPr>
                <p:grpSp>
                  <p:nvGrpSpPr>
                    <p:cNvPr id="1189" name="Group 1188">
                      <a:extLst>
                        <a:ext uri="{FF2B5EF4-FFF2-40B4-BE49-F238E27FC236}">
                          <a16:creationId xmlns:a16="http://schemas.microsoft.com/office/drawing/2014/main" id="{AABF9AAE-8F5E-AB11-D338-DBC34092911E}"/>
                        </a:ext>
                      </a:extLst>
                    </p:cNvPr>
                    <p:cNvGrpSpPr/>
                    <p:nvPr/>
                  </p:nvGrpSpPr>
                  <p:grpSpPr>
                    <a:xfrm>
                      <a:off x="1066800" y="802179"/>
                      <a:ext cx="1409700" cy="914400"/>
                      <a:chOff x="1066800" y="802179"/>
                      <a:chExt cx="1409700" cy="914400"/>
                    </a:xfrm>
                    <a:grpFill/>
                  </p:grpSpPr>
                  <p:pic>
                    <p:nvPicPr>
                      <p:cNvPr id="1210" name="Graphic 1209" descr="Marker with solid fill">
                        <a:extLst>
                          <a:ext uri="{FF2B5EF4-FFF2-40B4-BE49-F238E27FC236}">
                            <a16:creationId xmlns:a16="http://schemas.microsoft.com/office/drawing/2014/main" id="{0BA1A7F9-9C57-127A-758A-0B3337372D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11" name="Oval 1210">
                        <a:extLst>
                          <a:ext uri="{FF2B5EF4-FFF2-40B4-BE49-F238E27FC236}">
                            <a16:creationId xmlns:a16="http://schemas.microsoft.com/office/drawing/2014/main" id="{ADDDB0C7-9203-F5C6-2F0F-09B6F11D3C2C}"/>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Rectangle 1211">
                        <a:extLst>
                          <a:ext uri="{FF2B5EF4-FFF2-40B4-BE49-F238E27FC236}">
                            <a16:creationId xmlns:a16="http://schemas.microsoft.com/office/drawing/2014/main" id="{68916366-7935-9811-CAE0-11FC65D4DC0E}"/>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0" name="Group 1189">
                      <a:extLst>
                        <a:ext uri="{FF2B5EF4-FFF2-40B4-BE49-F238E27FC236}">
                          <a16:creationId xmlns:a16="http://schemas.microsoft.com/office/drawing/2014/main" id="{D3A215FB-EA16-7919-E66A-8F6E61BBA297}"/>
                        </a:ext>
                      </a:extLst>
                    </p:cNvPr>
                    <p:cNvGrpSpPr/>
                    <p:nvPr/>
                  </p:nvGrpSpPr>
                  <p:grpSpPr>
                    <a:xfrm rot="10800000">
                      <a:off x="2476500" y="802179"/>
                      <a:ext cx="1409700" cy="914400"/>
                      <a:chOff x="1066800" y="802179"/>
                      <a:chExt cx="1409700" cy="914400"/>
                    </a:xfrm>
                    <a:grpFill/>
                  </p:grpSpPr>
                  <p:pic>
                    <p:nvPicPr>
                      <p:cNvPr id="1207" name="Graphic 1206" descr="Marker with solid fill">
                        <a:extLst>
                          <a:ext uri="{FF2B5EF4-FFF2-40B4-BE49-F238E27FC236}">
                            <a16:creationId xmlns:a16="http://schemas.microsoft.com/office/drawing/2014/main" id="{1D073B84-6700-BF58-C577-345B321ABC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08" name="Oval 1207">
                        <a:extLst>
                          <a:ext uri="{FF2B5EF4-FFF2-40B4-BE49-F238E27FC236}">
                            <a16:creationId xmlns:a16="http://schemas.microsoft.com/office/drawing/2014/main" id="{C73A5DEC-9BF7-153C-01A2-939A4C7B2184}"/>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9" name="Rectangle 1208">
                        <a:extLst>
                          <a:ext uri="{FF2B5EF4-FFF2-40B4-BE49-F238E27FC236}">
                            <a16:creationId xmlns:a16="http://schemas.microsoft.com/office/drawing/2014/main" id="{7937B5C6-9719-AEBF-4066-A655E9F91567}"/>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1" name="Group 1190">
                      <a:extLst>
                        <a:ext uri="{FF2B5EF4-FFF2-40B4-BE49-F238E27FC236}">
                          <a16:creationId xmlns:a16="http://schemas.microsoft.com/office/drawing/2014/main" id="{F42D92F3-6D51-8EDC-E957-A81E28EC1065}"/>
                        </a:ext>
                      </a:extLst>
                    </p:cNvPr>
                    <p:cNvGrpSpPr/>
                    <p:nvPr/>
                  </p:nvGrpSpPr>
                  <p:grpSpPr>
                    <a:xfrm>
                      <a:off x="1438558" y="1190873"/>
                      <a:ext cx="1043940" cy="914400"/>
                      <a:chOff x="1098258" y="802179"/>
                      <a:chExt cx="1043940" cy="914400"/>
                    </a:xfrm>
                    <a:grpFill/>
                  </p:grpSpPr>
                  <p:pic>
                    <p:nvPicPr>
                      <p:cNvPr id="1204" name="Graphic 1203" descr="Marker with solid fill">
                        <a:extLst>
                          <a:ext uri="{FF2B5EF4-FFF2-40B4-BE49-F238E27FC236}">
                            <a16:creationId xmlns:a16="http://schemas.microsoft.com/office/drawing/2014/main" id="{BE7654D4-F6F0-CD08-7538-C8E6947C4D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1205" name="Oval 1204">
                        <a:extLst>
                          <a:ext uri="{FF2B5EF4-FFF2-40B4-BE49-F238E27FC236}">
                            <a16:creationId xmlns:a16="http://schemas.microsoft.com/office/drawing/2014/main" id="{AB3F7192-F53C-979C-37A9-85CFBEAB3D51}"/>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6" name="Rectangle 1205">
                        <a:extLst>
                          <a:ext uri="{FF2B5EF4-FFF2-40B4-BE49-F238E27FC236}">
                            <a16:creationId xmlns:a16="http://schemas.microsoft.com/office/drawing/2014/main" id="{094C2609-AF37-94CA-AA88-CB0EFB1E9AFF}"/>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2" name="Group 1191">
                      <a:extLst>
                        <a:ext uri="{FF2B5EF4-FFF2-40B4-BE49-F238E27FC236}">
                          <a16:creationId xmlns:a16="http://schemas.microsoft.com/office/drawing/2014/main" id="{05854873-CEEA-A750-8DC7-CA13BD689DE2}"/>
                        </a:ext>
                      </a:extLst>
                    </p:cNvPr>
                    <p:cNvGrpSpPr/>
                    <p:nvPr/>
                  </p:nvGrpSpPr>
                  <p:grpSpPr>
                    <a:xfrm rot="10800000">
                      <a:off x="2481305" y="1190873"/>
                      <a:ext cx="981627" cy="914400"/>
                      <a:chOff x="1032944" y="802179"/>
                      <a:chExt cx="1080957" cy="914400"/>
                    </a:xfrm>
                    <a:grpFill/>
                  </p:grpSpPr>
                  <p:pic>
                    <p:nvPicPr>
                      <p:cNvPr id="1201" name="Graphic 1200" descr="Marker with solid fill">
                        <a:extLst>
                          <a:ext uri="{FF2B5EF4-FFF2-40B4-BE49-F238E27FC236}">
                            <a16:creationId xmlns:a16="http://schemas.microsoft.com/office/drawing/2014/main" id="{7CD094CC-A8F1-C9D4-ED4C-E940E8FF45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1202" name="Oval 1201">
                        <a:extLst>
                          <a:ext uri="{FF2B5EF4-FFF2-40B4-BE49-F238E27FC236}">
                            <a16:creationId xmlns:a16="http://schemas.microsoft.com/office/drawing/2014/main" id="{5856FE2B-C885-72D9-F0BF-32151088C609}"/>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3" name="Rectangle 1202">
                        <a:extLst>
                          <a:ext uri="{FF2B5EF4-FFF2-40B4-BE49-F238E27FC236}">
                            <a16:creationId xmlns:a16="http://schemas.microsoft.com/office/drawing/2014/main" id="{F3D90ED9-7E27-A7D5-FD03-470531CF5B7A}"/>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3" name="Group 1192">
                      <a:extLst>
                        <a:ext uri="{FF2B5EF4-FFF2-40B4-BE49-F238E27FC236}">
                          <a16:creationId xmlns:a16="http://schemas.microsoft.com/office/drawing/2014/main" id="{C98A4DAA-838D-53CF-C80C-2D45F6C8E626}"/>
                        </a:ext>
                      </a:extLst>
                    </p:cNvPr>
                    <p:cNvGrpSpPr/>
                    <p:nvPr/>
                  </p:nvGrpSpPr>
                  <p:grpSpPr>
                    <a:xfrm>
                      <a:off x="1723447" y="1639603"/>
                      <a:ext cx="914400" cy="914400"/>
                      <a:chOff x="1113987" y="802179"/>
                      <a:chExt cx="914400" cy="914400"/>
                    </a:xfrm>
                    <a:grpFill/>
                  </p:grpSpPr>
                  <p:pic>
                    <p:nvPicPr>
                      <p:cNvPr id="1198" name="Graphic 1197" descr="Marker with solid fill">
                        <a:extLst>
                          <a:ext uri="{FF2B5EF4-FFF2-40B4-BE49-F238E27FC236}">
                            <a16:creationId xmlns:a16="http://schemas.microsoft.com/office/drawing/2014/main" id="{1AAC56A2-0373-DDFB-3886-4EE056F081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1199" name="Oval 1198">
                        <a:extLst>
                          <a:ext uri="{FF2B5EF4-FFF2-40B4-BE49-F238E27FC236}">
                            <a16:creationId xmlns:a16="http://schemas.microsoft.com/office/drawing/2014/main" id="{42707908-9C59-D404-2757-67EDAE3C05CB}"/>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0" name="Rectangle 1199">
                        <a:extLst>
                          <a:ext uri="{FF2B5EF4-FFF2-40B4-BE49-F238E27FC236}">
                            <a16:creationId xmlns:a16="http://schemas.microsoft.com/office/drawing/2014/main" id="{BF58C84F-96BA-5D5E-3926-17A011654558}"/>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4" name="Group 1193">
                      <a:extLst>
                        <a:ext uri="{FF2B5EF4-FFF2-40B4-BE49-F238E27FC236}">
                          <a16:creationId xmlns:a16="http://schemas.microsoft.com/office/drawing/2014/main" id="{2BAE0FAA-0227-F23B-C415-F6593F543A94}"/>
                        </a:ext>
                      </a:extLst>
                    </p:cNvPr>
                    <p:cNvGrpSpPr/>
                    <p:nvPr/>
                  </p:nvGrpSpPr>
                  <p:grpSpPr>
                    <a:xfrm rot="10800000">
                      <a:off x="2370110" y="1638333"/>
                      <a:ext cx="830375" cy="914400"/>
                      <a:chOff x="1009908" y="802199"/>
                      <a:chExt cx="914400" cy="914400"/>
                    </a:xfrm>
                    <a:grpFill/>
                  </p:grpSpPr>
                  <p:pic>
                    <p:nvPicPr>
                      <p:cNvPr id="1195" name="Graphic 1194" descr="Marker with solid fill">
                        <a:extLst>
                          <a:ext uri="{FF2B5EF4-FFF2-40B4-BE49-F238E27FC236}">
                            <a16:creationId xmlns:a16="http://schemas.microsoft.com/office/drawing/2014/main" id="{4CC7987C-7040-9FD8-B75B-B227C93374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1196" name="Oval 1195">
                        <a:extLst>
                          <a:ext uri="{FF2B5EF4-FFF2-40B4-BE49-F238E27FC236}">
                            <a16:creationId xmlns:a16="http://schemas.microsoft.com/office/drawing/2014/main" id="{86D7F7C7-D36D-99A9-361F-E2D067674263}"/>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7" name="Rectangle 1196">
                        <a:extLst>
                          <a:ext uri="{FF2B5EF4-FFF2-40B4-BE49-F238E27FC236}">
                            <a16:creationId xmlns:a16="http://schemas.microsoft.com/office/drawing/2014/main" id="{8B307568-4257-309B-21CF-C0AC30D85E3E}"/>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1079" name="Group 1078">
                <a:extLst>
                  <a:ext uri="{FF2B5EF4-FFF2-40B4-BE49-F238E27FC236}">
                    <a16:creationId xmlns:a16="http://schemas.microsoft.com/office/drawing/2014/main" id="{4D1057DD-891E-9206-B59E-54B9AFD025E9}"/>
                  </a:ext>
                </a:extLst>
              </p:cNvPr>
              <p:cNvGrpSpPr/>
              <p:nvPr/>
            </p:nvGrpSpPr>
            <p:grpSpPr>
              <a:xfrm>
                <a:off x="1061858" y="4591182"/>
                <a:ext cx="2832842" cy="5041546"/>
                <a:chOff x="1066800" y="-91462"/>
                <a:chExt cx="2832842" cy="5041546"/>
              </a:xfrm>
              <a:grpFill/>
            </p:grpSpPr>
            <p:grpSp>
              <p:nvGrpSpPr>
                <p:cNvPr id="1080" name="Group 1079">
                  <a:extLst>
                    <a:ext uri="{FF2B5EF4-FFF2-40B4-BE49-F238E27FC236}">
                      <a16:creationId xmlns:a16="http://schemas.microsoft.com/office/drawing/2014/main" id="{95DE1198-71E3-9C08-8F2B-8475931D6200}"/>
                    </a:ext>
                  </a:extLst>
                </p:cNvPr>
                <p:cNvGrpSpPr/>
                <p:nvPr/>
              </p:nvGrpSpPr>
              <p:grpSpPr>
                <a:xfrm>
                  <a:off x="1066800" y="-91462"/>
                  <a:ext cx="2830137" cy="2701682"/>
                  <a:chOff x="1066800" y="-91462"/>
                  <a:chExt cx="2830137" cy="2701682"/>
                </a:xfrm>
                <a:grpFill/>
              </p:grpSpPr>
              <p:grpSp>
                <p:nvGrpSpPr>
                  <p:cNvPr id="1133" name="Group 1132">
                    <a:extLst>
                      <a:ext uri="{FF2B5EF4-FFF2-40B4-BE49-F238E27FC236}">
                        <a16:creationId xmlns:a16="http://schemas.microsoft.com/office/drawing/2014/main" id="{632DF241-6912-A880-F0EF-007B8BA7A5F6}"/>
                      </a:ext>
                    </a:extLst>
                  </p:cNvPr>
                  <p:cNvGrpSpPr/>
                  <p:nvPr/>
                </p:nvGrpSpPr>
                <p:grpSpPr>
                  <a:xfrm>
                    <a:off x="1066800" y="802179"/>
                    <a:ext cx="2819400" cy="1808041"/>
                    <a:chOff x="1066800" y="802179"/>
                    <a:chExt cx="2819400" cy="1808041"/>
                  </a:xfrm>
                  <a:grpFill/>
                </p:grpSpPr>
                <p:grpSp>
                  <p:nvGrpSpPr>
                    <p:cNvPr id="1160" name="Group 1159">
                      <a:extLst>
                        <a:ext uri="{FF2B5EF4-FFF2-40B4-BE49-F238E27FC236}">
                          <a16:creationId xmlns:a16="http://schemas.microsoft.com/office/drawing/2014/main" id="{A6D39DBF-CFB4-76D1-C80F-A4C1A556A37B}"/>
                        </a:ext>
                      </a:extLst>
                    </p:cNvPr>
                    <p:cNvGrpSpPr/>
                    <p:nvPr/>
                  </p:nvGrpSpPr>
                  <p:grpSpPr>
                    <a:xfrm>
                      <a:off x="1066800" y="802179"/>
                      <a:ext cx="1409700" cy="914400"/>
                      <a:chOff x="1066800" y="802179"/>
                      <a:chExt cx="1409700" cy="914400"/>
                    </a:xfrm>
                    <a:grpFill/>
                  </p:grpSpPr>
                  <p:pic>
                    <p:nvPicPr>
                      <p:cNvPr id="1182" name="Graphic 1181" descr="Marker with solid fill">
                        <a:extLst>
                          <a:ext uri="{FF2B5EF4-FFF2-40B4-BE49-F238E27FC236}">
                            <a16:creationId xmlns:a16="http://schemas.microsoft.com/office/drawing/2014/main" id="{92067E21-5EA6-4D03-4A68-98B5423DF7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83" name="Oval 1182">
                        <a:extLst>
                          <a:ext uri="{FF2B5EF4-FFF2-40B4-BE49-F238E27FC236}">
                            <a16:creationId xmlns:a16="http://schemas.microsoft.com/office/drawing/2014/main" id="{8A44A640-EF87-756F-BC4D-C494E8ABB48A}"/>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4" name="Rectangle 1183">
                        <a:extLst>
                          <a:ext uri="{FF2B5EF4-FFF2-40B4-BE49-F238E27FC236}">
                            <a16:creationId xmlns:a16="http://schemas.microsoft.com/office/drawing/2014/main" id="{18858766-5C23-9D5E-B8D8-4126BA806DDC}"/>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1" name="Group 1160">
                      <a:extLst>
                        <a:ext uri="{FF2B5EF4-FFF2-40B4-BE49-F238E27FC236}">
                          <a16:creationId xmlns:a16="http://schemas.microsoft.com/office/drawing/2014/main" id="{2E17969E-8305-AD94-641D-6907049A665D}"/>
                        </a:ext>
                      </a:extLst>
                    </p:cNvPr>
                    <p:cNvGrpSpPr/>
                    <p:nvPr/>
                  </p:nvGrpSpPr>
                  <p:grpSpPr>
                    <a:xfrm rot="10800000">
                      <a:off x="2476500" y="802179"/>
                      <a:ext cx="1409700" cy="914400"/>
                      <a:chOff x="1066800" y="802179"/>
                      <a:chExt cx="1409700" cy="914400"/>
                    </a:xfrm>
                    <a:grpFill/>
                  </p:grpSpPr>
                  <p:pic>
                    <p:nvPicPr>
                      <p:cNvPr id="1179" name="Graphic 1178" descr="Marker with solid fill">
                        <a:extLst>
                          <a:ext uri="{FF2B5EF4-FFF2-40B4-BE49-F238E27FC236}">
                            <a16:creationId xmlns:a16="http://schemas.microsoft.com/office/drawing/2014/main" id="{AE18FBBC-B514-207F-BA9E-5170986C62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80" name="Oval 1179">
                        <a:extLst>
                          <a:ext uri="{FF2B5EF4-FFF2-40B4-BE49-F238E27FC236}">
                            <a16:creationId xmlns:a16="http://schemas.microsoft.com/office/drawing/2014/main" id="{3BDDE0CB-9A5E-5C0D-7F08-CF64FE977D56}"/>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 name="Rectangle 1180">
                        <a:extLst>
                          <a:ext uri="{FF2B5EF4-FFF2-40B4-BE49-F238E27FC236}">
                            <a16:creationId xmlns:a16="http://schemas.microsoft.com/office/drawing/2014/main" id="{A42417C7-CA1B-5AF7-B29B-B457F67FC916}"/>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2" name="Group 1161">
                      <a:extLst>
                        <a:ext uri="{FF2B5EF4-FFF2-40B4-BE49-F238E27FC236}">
                          <a16:creationId xmlns:a16="http://schemas.microsoft.com/office/drawing/2014/main" id="{9B230E4A-DB3A-15D0-CE33-D84A2ABB450F}"/>
                        </a:ext>
                      </a:extLst>
                    </p:cNvPr>
                    <p:cNvGrpSpPr/>
                    <p:nvPr/>
                  </p:nvGrpSpPr>
                  <p:grpSpPr>
                    <a:xfrm>
                      <a:off x="1443052" y="1190873"/>
                      <a:ext cx="1043940" cy="914400"/>
                      <a:chOff x="1102752" y="802179"/>
                      <a:chExt cx="1043940" cy="914400"/>
                    </a:xfrm>
                    <a:grpFill/>
                  </p:grpSpPr>
                  <p:pic>
                    <p:nvPicPr>
                      <p:cNvPr id="1176" name="Graphic 1175" descr="Marker with solid fill">
                        <a:extLst>
                          <a:ext uri="{FF2B5EF4-FFF2-40B4-BE49-F238E27FC236}">
                            <a16:creationId xmlns:a16="http://schemas.microsoft.com/office/drawing/2014/main" id="{B943D063-8A3E-CE88-E967-9A6565AE93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1177" name="Oval 1176">
                        <a:extLst>
                          <a:ext uri="{FF2B5EF4-FFF2-40B4-BE49-F238E27FC236}">
                            <a16:creationId xmlns:a16="http://schemas.microsoft.com/office/drawing/2014/main" id="{DAEE4CB2-8902-EAEB-D7C5-73C7AA0AE2C7}"/>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8" name="Rectangle 1177">
                        <a:extLst>
                          <a:ext uri="{FF2B5EF4-FFF2-40B4-BE49-F238E27FC236}">
                            <a16:creationId xmlns:a16="http://schemas.microsoft.com/office/drawing/2014/main" id="{31E00553-E24A-1677-3DF8-5021FDC25578}"/>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3" name="Group 1162">
                      <a:extLst>
                        <a:ext uri="{FF2B5EF4-FFF2-40B4-BE49-F238E27FC236}">
                          <a16:creationId xmlns:a16="http://schemas.microsoft.com/office/drawing/2014/main" id="{8BDED717-0EF4-E9A9-3756-FCE339C44F77}"/>
                        </a:ext>
                      </a:extLst>
                    </p:cNvPr>
                    <p:cNvGrpSpPr/>
                    <p:nvPr/>
                  </p:nvGrpSpPr>
                  <p:grpSpPr>
                    <a:xfrm rot="10800000">
                      <a:off x="2486673" y="1190883"/>
                      <a:ext cx="981622" cy="914400"/>
                      <a:chOff x="1027029" y="802169"/>
                      <a:chExt cx="1080952" cy="914400"/>
                    </a:xfrm>
                    <a:grpFill/>
                  </p:grpSpPr>
                  <p:pic>
                    <p:nvPicPr>
                      <p:cNvPr id="1173" name="Graphic 1172" descr="Marker with solid fill">
                        <a:extLst>
                          <a:ext uri="{FF2B5EF4-FFF2-40B4-BE49-F238E27FC236}">
                            <a16:creationId xmlns:a16="http://schemas.microsoft.com/office/drawing/2014/main" id="{31B565B4-1B80-DF4D-A6AC-7CCCD71BBD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1174" name="Oval 1173">
                        <a:extLst>
                          <a:ext uri="{FF2B5EF4-FFF2-40B4-BE49-F238E27FC236}">
                            <a16:creationId xmlns:a16="http://schemas.microsoft.com/office/drawing/2014/main" id="{8A74A885-D227-43A0-CAC1-53CC1A4978E3}"/>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Rectangle 1174">
                        <a:extLst>
                          <a:ext uri="{FF2B5EF4-FFF2-40B4-BE49-F238E27FC236}">
                            <a16:creationId xmlns:a16="http://schemas.microsoft.com/office/drawing/2014/main" id="{94FB034C-BACD-48E1-1F1B-1A20ADA6AD59}"/>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4" name="Group 1163">
                      <a:extLst>
                        <a:ext uri="{FF2B5EF4-FFF2-40B4-BE49-F238E27FC236}">
                          <a16:creationId xmlns:a16="http://schemas.microsoft.com/office/drawing/2014/main" id="{984B7DD0-770D-05C5-8C5C-E42481F3F7B3}"/>
                        </a:ext>
                      </a:extLst>
                    </p:cNvPr>
                    <p:cNvGrpSpPr/>
                    <p:nvPr/>
                  </p:nvGrpSpPr>
                  <p:grpSpPr>
                    <a:xfrm>
                      <a:off x="1717365" y="1639603"/>
                      <a:ext cx="914400" cy="914400"/>
                      <a:chOff x="1107905" y="802179"/>
                      <a:chExt cx="914400" cy="914400"/>
                    </a:xfrm>
                    <a:grpFill/>
                  </p:grpSpPr>
                  <p:pic>
                    <p:nvPicPr>
                      <p:cNvPr id="1170" name="Graphic 1169" descr="Marker with solid fill">
                        <a:extLst>
                          <a:ext uri="{FF2B5EF4-FFF2-40B4-BE49-F238E27FC236}">
                            <a16:creationId xmlns:a16="http://schemas.microsoft.com/office/drawing/2014/main" id="{DD9BFD01-332E-B5B3-9EA3-CE2D9AF20A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1171" name="Oval 1170">
                        <a:extLst>
                          <a:ext uri="{FF2B5EF4-FFF2-40B4-BE49-F238E27FC236}">
                            <a16:creationId xmlns:a16="http://schemas.microsoft.com/office/drawing/2014/main" id="{4BAFA50D-72FB-01F3-2F91-51FDB1EE9664}"/>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Rectangle 1171">
                        <a:extLst>
                          <a:ext uri="{FF2B5EF4-FFF2-40B4-BE49-F238E27FC236}">
                            <a16:creationId xmlns:a16="http://schemas.microsoft.com/office/drawing/2014/main" id="{D83E0B71-7BAB-F894-8401-95A1C04DCEC4}"/>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5" name="Group 1164">
                      <a:extLst>
                        <a:ext uri="{FF2B5EF4-FFF2-40B4-BE49-F238E27FC236}">
                          <a16:creationId xmlns:a16="http://schemas.microsoft.com/office/drawing/2014/main" id="{C069C057-0B4F-F10A-E991-A2C81B3883BC}"/>
                        </a:ext>
                      </a:extLst>
                    </p:cNvPr>
                    <p:cNvGrpSpPr/>
                    <p:nvPr/>
                  </p:nvGrpSpPr>
                  <p:grpSpPr>
                    <a:xfrm rot="10800000">
                      <a:off x="2365105" y="1638353"/>
                      <a:ext cx="830375" cy="914400"/>
                      <a:chOff x="1015421" y="802179"/>
                      <a:chExt cx="914400" cy="914400"/>
                    </a:xfrm>
                    <a:grpFill/>
                  </p:grpSpPr>
                  <p:pic>
                    <p:nvPicPr>
                      <p:cNvPr id="1167" name="Graphic 1166" descr="Marker with solid fill">
                        <a:extLst>
                          <a:ext uri="{FF2B5EF4-FFF2-40B4-BE49-F238E27FC236}">
                            <a16:creationId xmlns:a16="http://schemas.microsoft.com/office/drawing/2014/main" id="{FA398EFE-1014-E31B-CB6A-41743B0668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1168" name="Oval 1167">
                        <a:extLst>
                          <a:ext uri="{FF2B5EF4-FFF2-40B4-BE49-F238E27FC236}">
                            <a16:creationId xmlns:a16="http://schemas.microsoft.com/office/drawing/2014/main" id="{FC76D3E4-47E7-6EF6-2C50-E6C61C331D06}"/>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Rectangle 1168">
                        <a:extLst>
                          <a:ext uri="{FF2B5EF4-FFF2-40B4-BE49-F238E27FC236}">
                            <a16:creationId xmlns:a16="http://schemas.microsoft.com/office/drawing/2014/main" id="{59ADA486-B1C4-27D3-5038-A8726B6608C9}"/>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66" name="Oval 1165">
                      <a:extLst>
                        <a:ext uri="{FF2B5EF4-FFF2-40B4-BE49-F238E27FC236}">
                          <a16:creationId xmlns:a16="http://schemas.microsoft.com/office/drawing/2014/main" id="{8A77B497-1318-C12D-DD8E-8691BBED280B}"/>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4" name="Group 1133">
                    <a:extLst>
                      <a:ext uri="{FF2B5EF4-FFF2-40B4-BE49-F238E27FC236}">
                        <a16:creationId xmlns:a16="http://schemas.microsoft.com/office/drawing/2014/main" id="{BBB9BC34-6751-9FF7-275C-BCC8D751D609}"/>
                      </a:ext>
                    </a:extLst>
                  </p:cNvPr>
                  <p:cNvGrpSpPr/>
                  <p:nvPr/>
                </p:nvGrpSpPr>
                <p:grpSpPr>
                  <a:xfrm rot="10800000">
                    <a:off x="1077537" y="-91462"/>
                    <a:ext cx="2819400" cy="1808041"/>
                    <a:chOff x="1066800" y="802179"/>
                    <a:chExt cx="2819400" cy="1808041"/>
                  </a:xfrm>
                  <a:grpFill/>
                </p:grpSpPr>
                <p:grpSp>
                  <p:nvGrpSpPr>
                    <p:cNvPr id="1135" name="Group 1134">
                      <a:extLst>
                        <a:ext uri="{FF2B5EF4-FFF2-40B4-BE49-F238E27FC236}">
                          <a16:creationId xmlns:a16="http://schemas.microsoft.com/office/drawing/2014/main" id="{C65C7F2B-DD38-43A9-B0DA-32BFBF35A84B}"/>
                        </a:ext>
                      </a:extLst>
                    </p:cNvPr>
                    <p:cNvGrpSpPr/>
                    <p:nvPr/>
                  </p:nvGrpSpPr>
                  <p:grpSpPr>
                    <a:xfrm>
                      <a:off x="1066800" y="802179"/>
                      <a:ext cx="1409700" cy="914400"/>
                      <a:chOff x="1066800" y="802179"/>
                      <a:chExt cx="1409700" cy="914400"/>
                    </a:xfrm>
                    <a:grpFill/>
                  </p:grpSpPr>
                  <p:pic>
                    <p:nvPicPr>
                      <p:cNvPr id="1157" name="Graphic 1156" descr="Marker with solid fill">
                        <a:extLst>
                          <a:ext uri="{FF2B5EF4-FFF2-40B4-BE49-F238E27FC236}">
                            <a16:creationId xmlns:a16="http://schemas.microsoft.com/office/drawing/2014/main" id="{820B2974-6723-739B-17D2-567815394D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58" name="Oval 1157">
                        <a:extLst>
                          <a:ext uri="{FF2B5EF4-FFF2-40B4-BE49-F238E27FC236}">
                            <a16:creationId xmlns:a16="http://schemas.microsoft.com/office/drawing/2014/main" id="{59A9A801-A13C-8324-A037-9A69DE5A91D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9" name="Rectangle 1158">
                        <a:extLst>
                          <a:ext uri="{FF2B5EF4-FFF2-40B4-BE49-F238E27FC236}">
                            <a16:creationId xmlns:a16="http://schemas.microsoft.com/office/drawing/2014/main" id="{636360F5-D831-6795-5521-D07EF0A88FA8}"/>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6" name="Group 1135">
                      <a:extLst>
                        <a:ext uri="{FF2B5EF4-FFF2-40B4-BE49-F238E27FC236}">
                          <a16:creationId xmlns:a16="http://schemas.microsoft.com/office/drawing/2014/main" id="{2E6FF085-68F6-4918-5B64-6E8AB0BEE224}"/>
                        </a:ext>
                      </a:extLst>
                    </p:cNvPr>
                    <p:cNvGrpSpPr/>
                    <p:nvPr/>
                  </p:nvGrpSpPr>
                  <p:grpSpPr>
                    <a:xfrm rot="10800000">
                      <a:off x="2476500" y="802179"/>
                      <a:ext cx="1409700" cy="914400"/>
                      <a:chOff x="1066800" y="802179"/>
                      <a:chExt cx="1409700" cy="914400"/>
                    </a:xfrm>
                    <a:grpFill/>
                  </p:grpSpPr>
                  <p:pic>
                    <p:nvPicPr>
                      <p:cNvPr id="1154" name="Graphic 1153" descr="Marker with solid fill">
                        <a:extLst>
                          <a:ext uri="{FF2B5EF4-FFF2-40B4-BE49-F238E27FC236}">
                            <a16:creationId xmlns:a16="http://schemas.microsoft.com/office/drawing/2014/main" id="{317DB65A-7768-F6FE-D641-EE41CCCB17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55" name="Oval 1154">
                        <a:extLst>
                          <a:ext uri="{FF2B5EF4-FFF2-40B4-BE49-F238E27FC236}">
                            <a16:creationId xmlns:a16="http://schemas.microsoft.com/office/drawing/2014/main" id="{EBBFA70E-5521-A73A-CF09-D92E8AC35894}"/>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Rectangle 1155">
                        <a:extLst>
                          <a:ext uri="{FF2B5EF4-FFF2-40B4-BE49-F238E27FC236}">
                            <a16:creationId xmlns:a16="http://schemas.microsoft.com/office/drawing/2014/main" id="{1F3CCA3A-B6BF-3701-312C-AF8C7CEECD40}"/>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7" name="Group 1136">
                      <a:extLst>
                        <a:ext uri="{FF2B5EF4-FFF2-40B4-BE49-F238E27FC236}">
                          <a16:creationId xmlns:a16="http://schemas.microsoft.com/office/drawing/2014/main" id="{28E9009E-2CD4-D5F3-E71F-39F69BAADC78}"/>
                        </a:ext>
                      </a:extLst>
                    </p:cNvPr>
                    <p:cNvGrpSpPr/>
                    <p:nvPr/>
                  </p:nvGrpSpPr>
                  <p:grpSpPr>
                    <a:xfrm>
                      <a:off x="1438558" y="1190873"/>
                      <a:ext cx="1043940" cy="914400"/>
                      <a:chOff x="1098258" y="802179"/>
                      <a:chExt cx="1043940" cy="914400"/>
                    </a:xfrm>
                    <a:grpFill/>
                  </p:grpSpPr>
                  <p:pic>
                    <p:nvPicPr>
                      <p:cNvPr id="1151" name="Graphic 1150" descr="Marker with solid fill">
                        <a:extLst>
                          <a:ext uri="{FF2B5EF4-FFF2-40B4-BE49-F238E27FC236}">
                            <a16:creationId xmlns:a16="http://schemas.microsoft.com/office/drawing/2014/main" id="{4C6819AE-7996-3AA1-F5C9-C967AC1888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1152" name="Oval 1151">
                        <a:extLst>
                          <a:ext uri="{FF2B5EF4-FFF2-40B4-BE49-F238E27FC236}">
                            <a16:creationId xmlns:a16="http://schemas.microsoft.com/office/drawing/2014/main" id="{92528C79-AE51-FE32-1256-8BF3E5D733B0}"/>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Rectangle 1152">
                        <a:extLst>
                          <a:ext uri="{FF2B5EF4-FFF2-40B4-BE49-F238E27FC236}">
                            <a16:creationId xmlns:a16="http://schemas.microsoft.com/office/drawing/2014/main" id="{0B14706C-9F66-A6F1-DCFD-078F58369441}"/>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8" name="Group 1137">
                      <a:extLst>
                        <a:ext uri="{FF2B5EF4-FFF2-40B4-BE49-F238E27FC236}">
                          <a16:creationId xmlns:a16="http://schemas.microsoft.com/office/drawing/2014/main" id="{8199752C-3CFB-3EEB-ED41-C86CF2EDF795}"/>
                        </a:ext>
                      </a:extLst>
                    </p:cNvPr>
                    <p:cNvGrpSpPr/>
                    <p:nvPr/>
                  </p:nvGrpSpPr>
                  <p:grpSpPr>
                    <a:xfrm rot="10800000">
                      <a:off x="2481305" y="1190873"/>
                      <a:ext cx="981627" cy="914400"/>
                      <a:chOff x="1032944" y="802179"/>
                      <a:chExt cx="1080957" cy="914400"/>
                    </a:xfrm>
                    <a:grpFill/>
                  </p:grpSpPr>
                  <p:pic>
                    <p:nvPicPr>
                      <p:cNvPr id="1148" name="Graphic 1147" descr="Marker with solid fill">
                        <a:extLst>
                          <a:ext uri="{FF2B5EF4-FFF2-40B4-BE49-F238E27FC236}">
                            <a16:creationId xmlns:a16="http://schemas.microsoft.com/office/drawing/2014/main" id="{23117B11-15FC-8528-CCD9-D4205A5E04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1149" name="Oval 1148">
                        <a:extLst>
                          <a:ext uri="{FF2B5EF4-FFF2-40B4-BE49-F238E27FC236}">
                            <a16:creationId xmlns:a16="http://schemas.microsoft.com/office/drawing/2014/main" id="{CC25AAD4-3449-F08B-4208-EEEF80FA6FAA}"/>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0" name="Rectangle 1149">
                        <a:extLst>
                          <a:ext uri="{FF2B5EF4-FFF2-40B4-BE49-F238E27FC236}">
                            <a16:creationId xmlns:a16="http://schemas.microsoft.com/office/drawing/2014/main" id="{91AE7941-885F-A455-C8F5-4FFB847C52D9}"/>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9" name="Group 1138">
                      <a:extLst>
                        <a:ext uri="{FF2B5EF4-FFF2-40B4-BE49-F238E27FC236}">
                          <a16:creationId xmlns:a16="http://schemas.microsoft.com/office/drawing/2014/main" id="{1169E6D6-F5F6-2C79-B2BC-79222B7A023C}"/>
                        </a:ext>
                      </a:extLst>
                    </p:cNvPr>
                    <p:cNvGrpSpPr/>
                    <p:nvPr/>
                  </p:nvGrpSpPr>
                  <p:grpSpPr>
                    <a:xfrm>
                      <a:off x="1723447" y="1639603"/>
                      <a:ext cx="914400" cy="914400"/>
                      <a:chOff x="1113987" y="802179"/>
                      <a:chExt cx="914400" cy="914400"/>
                    </a:xfrm>
                    <a:grpFill/>
                  </p:grpSpPr>
                  <p:pic>
                    <p:nvPicPr>
                      <p:cNvPr id="1145" name="Graphic 1144" descr="Marker with solid fill">
                        <a:extLst>
                          <a:ext uri="{FF2B5EF4-FFF2-40B4-BE49-F238E27FC236}">
                            <a16:creationId xmlns:a16="http://schemas.microsoft.com/office/drawing/2014/main" id="{08FDB2D0-E9D3-B1EA-CFD8-B20E30232A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1146" name="Oval 1145">
                        <a:extLst>
                          <a:ext uri="{FF2B5EF4-FFF2-40B4-BE49-F238E27FC236}">
                            <a16:creationId xmlns:a16="http://schemas.microsoft.com/office/drawing/2014/main" id="{000F1E0A-F172-EFA4-4323-37939CE53E55}"/>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Rectangle 1146">
                        <a:extLst>
                          <a:ext uri="{FF2B5EF4-FFF2-40B4-BE49-F238E27FC236}">
                            <a16:creationId xmlns:a16="http://schemas.microsoft.com/office/drawing/2014/main" id="{6F6635A2-EF50-E73E-F547-545441DAB202}"/>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0" name="Group 1139">
                      <a:extLst>
                        <a:ext uri="{FF2B5EF4-FFF2-40B4-BE49-F238E27FC236}">
                          <a16:creationId xmlns:a16="http://schemas.microsoft.com/office/drawing/2014/main" id="{15D2BF33-A11E-F6EE-7F8E-6162D40BC7B2}"/>
                        </a:ext>
                      </a:extLst>
                    </p:cNvPr>
                    <p:cNvGrpSpPr/>
                    <p:nvPr/>
                  </p:nvGrpSpPr>
                  <p:grpSpPr>
                    <a:xfrm rot="10800000">
                      <a:off x="2370110" y="1638333"/>
                      <a:ext cx="830375" cy="914400"/>
                      <a:chOff x="1009908" y="802199"/>
                      <a:chExt cx="914400" cy="914400"/>
                    </a:xfrm>
                    <a:grpFill/>
                  </p:grpSpPr>
                  <p:pic>
                    <p:nvPicPr>
                      <p:cNvPr id="1142" name="Graphic 1141" descr="Marker with solid fill">
                        <a:extLst>
                          <a:ext uri="{FF2B5EF4-FFF2-40B4-BE49-F238E27FC236}">
                            <a16:creationId xmlns:a16="http://schemas.microsoft.com/office/drawing/2014/main" id="{C122C3D1-AC6B-88F1-EB18-0CB0E863EC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1143" name="Oval 1142">
                        <a:extLst>
                          <a:ext uri="{FF2B5EF4-FFF2-40B4-BE49-F238E27FC236}">
                            <a16:creationId xmlns:a16="http://schemas.microsoft.com/office/drawing/2014/main" id="{139E87F8-AB20-33D2-CF14-D4F8EBF99108}"/>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Rectangle 1143">
                        <a:extLst>
                          <a:ext uri="{FF2B5EF4-FFF2-40B4-BE49-F238E27FC236}">
                            <a16:creationId xmlns:a16="http://schemas.microsoft.com/office/drawing/2014/main" id="{25996577-7904-7528-CF97-B65B6100D50A}"/>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41" name="Oval 1140">
                      <a:extLst>
                        <a:ext uri="{FF2B5EF4-FFF2-40B4-BE49-F238E27FC236}">
                          <a16:creationId xmlns:a16="http://schemas.microsoft.com/office/drawing/2014/main" id="{E259C1AD-A73F-BD37-9A27-387E25F00689}"/>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81" name="Group 1080">
                  <a:extLst>
                    <a:ext uri="{FF2B5EF4-FFF2-40B4-BE49-F238E27FC236}">
                      <a16:creationId xmlns:a16="http://schemas.microsoft.com/office/drawing/2014/main" id="{32989C55-9CA3-4A45-39E8-132DDE4EED1E}"/>
                    </a:ext>
                  </a:extLst>
                </p:cNvPr>
                <p:cNvGrpSpPr/>
                <p:nvPr/>
              </p:nvGrpSpPr>
              <p:grpSpPr>
                <a:xfrm flipH="1">
                  <a:off x="1069505" y="2304619"/>
                  <a:ext cx="2830137" cy="2645465"/>
                  <a:chOff x="1066800" y="-35245"/>
                  <a:chExt cx="2830137" cy="2645465"/>
                </a:xfrm>
                <a:grpFill/>
              </p:grpSpPr>
              <p:grpSp>
                <p:nvGrpSpPr>
                  <p:cNvPr id="1082" name="Group 1081">
                    <a:extLst>
                      <a:ext uri="{FF2B5EF4-FFF2-40B4-BE49-F238E27FC236}">
                        <a16:creationId xmlns:a16="http://schemas.microsoft.com/office/drawing/2014/main" id="{3078C63F-374B-15FF-8420-DD69FC13B6C6}"/>
                      </a:ext>
                    </a:extLst>
                  </p:cNvPr>
                  <p:cNvGrpSpPr/>
                  <p:nvPr/>
                </p:nvGrpSpPr>
                <p:grpSpPr>
                  <a:xfrm>
                    <a:off x="1066800" y="802179"/>
                    <a:ext cx="2819400" cy="1808041"/>
                    <a:chOff x="1066800" y="802179"/>
                    <a:chExt cx="2819400" cy="1808041"/>
                  </a:xfrm>
                  <a:grpFill/>
                </p:grpSpPr>
                <p:grpSp>
                  <p:nvGrpSpPr>
                    <p:cNvPr id="1108" name="Group 1107">
                      <a:extLst>
                        <a:ext uri="{FF2B5EF4-FFF2-40B4-BE49-F238E27FC236}">
                          <a16:creationId xmlns:a16="http://schemas.microsoft.com/office/drawing/2014/main" id="{2125D6DA-7BB0-E66D-6BBB-E72FA65E7565}"/>
                        </a:ext>
                      </a:extLst>
                    </p:cNvPr>
                    <p:cNvGrpSpPr/>
                    <p:nvPr/>
                  </p:nvGrpSpPr>
                  <p:grpSpPr>
                    <a:xfrm>
                      <a:off x="1066800" y="802179"/>
                      <a:ext cx="1409700" cy="914400"/>
                      <a:chOff x="1066800" y="802179"/>
                      <a:chExt cx="1409700" cy="914400"/>
                    </a:xfrm>
                    <a:grpFill/>
                  </p:grpSpPr>
                  <p:pic>
                    <p:nvPicPr>
                      <p:cNvPr id="1130" name="Graphic 1129" descr="Marker with solid fill">
                        <a:extLst>
                          <a:ext uri="{FF2B5EF4-FFF2-40B4-BE49-F238E27FC236}">
                            <a16:creationId xmlns:a16="http://schemas.microsoft.com/office/drawing/2014/main" id="{34D93809-0C8D-600F-7F3E-070D44EB6A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31" name="Oval 1130">
                        <a:extLst>
                          <a:ext uri="{FF2B5EF4-FFF2-40B4-BE49-F238E27FC236}">
                            <a16:creationId xmlns:a16="http://schemas.microsoft.com/office/drawing/2014/main" id="{AA24C2A9-B1BE-D74C-D5BC-A2A3926E071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2" name="Rectangle 1131">
                        <a:extLst>
                          <a:ext uri="{FF2B5EF4-FFF2-40B4-BE49-F238E27FC236}">
                            <a16:creationId xmlns:a16="http://schemas.microsoft.com/office/drawing/2014/main" id="{A7D98137-8E80-2C1F-E024-6C0A571492EC}"/>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9" name="Group 1108">
                      <a:extLst>
                        <a:ext uri="{FF2B5EF4-FFF2-40B4-BE49-F238E27FC236}">
                          <a16:creationId xmlns:a16="http://schemas.microsoft.com/office/drawing/2014/main" id="{3DF953DA-72D5-C921-C8C7-61D5BF09C058}"/>
                        </a:ext>
                      </a:extLst>
                    </p:cNvPr>
                    <p:cNvGrpSpPr/>
                    <p:nvPr/>
                  </p:nvGrpSpPr>
                  <p:grpSpPr>
                    <a:xfrm rot="10800000">
                      <a:off x="2476500" y="802179"/>
                      <a:ext cx="1409700" cy="914400"/>
                      <a:chOff x="1066800" y="802179"/>
                      <a:chExt cx="1409700" cy="914400"/>
                    </a:xfrm>
                    <a:grpFill/>
                  </p:grpSpPr>
                  <p:pic>
                    <p:nvPicPr>
                      <p:cNvPr id="1127" name="Graphic 1126" descr="Marker with solid fill">
                        <a:extLst>
                          <a:ext uri="{FF2B5EF4-FFF2-40B4-BE49-F238E27FC236}">
                            <a16:creationId xmlns:a16="http://schemas.microsoft.com/office/drawing/2014/main" id="{B2BC1CE2-162E-1989-8057-487A566019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28" name="Oval 1127">
                        <a:extLst>
                          <a:ext uri="{FF2B5EF4-FFF2-40B4-BE49-F238E27FC236}">
                            <a16:creationId xmlns:a16="http://schemas.microsoft.com/office/drawing/2014/main" id="{148FF3B2-BD87-457C-C132-A5CA3F27BE8D}"/>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9" name="Rectangle 1128">
                        <a:extLst>
                          <a:ext uri="{FF2B5EF4-FFF2-40B4-BE49-F238E27FC236}">
                            <a16:creationId xmlns:a16="http://schemas.microsoft.com/office/drawing/2014/main" id="{EAE9B4CD-28F3-951B-5BB0-925A0CBE311F}"/>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0" name="Group 1109">
                      <a:extLst>
                        <a:ext uri="{FF2B5EF4-FFF2-40B4-BE49-F238E27FC236}">
                          <a16:creationId xmlns:a16="http://schemas.microsoft.com/office/drawing/2014/main" id="{B94AFF0F-BD81-D30D-A178-84538C0DB817}"/>
                        </a:ext>
                      </a:extLst>
                    </p:cNvPr>
                    <p:cNvGrpSpPr/>
                    <p:nvPr/>
                  </p:nvGrpSpPr>
                  <p:grpSpPr>
                    <a:xfrm>
                      <a:off x="1443052" y="1190873"/>
                      <a:ext cx="1043940" cy="914400"/>
                      <a:chOff x="1102752" y="802179"/>
                      <a:chExt cx="1043940" cy="914400"/>
                    </a:xfrm>
                    <a:grpFill/>
                  </p:grpSpPr>
                  <p:pic>
                    <p:nvPicPr>
                      <p:cNvPr id="1124" name="Graphic 1123" descr="Marker with solid fill">
                        <a:extLst>
                          <a:ext uri="{FF2B5EF4-FFF2-40B4-BE49-F238E27FC236}">
                            <a16:creationId xmlns:a16="http://schemas.microsoft.com/office/drawing/2014/main" id="{B002E779-9765-E6E9-D8B3-9C0B369E6B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1125" name="Oval 1124">
                        <a:extLst>
                          <a:ext uri="{FF2B5EF4-FFF2-40B4-BE49-F238E27FC236}">
                            <a16:creationId xmlns:a16="http://schemas.microsoft.com/office/drawing/2014/main" id="{C08507BB-FB68-B827-613A-EF49FAADE0AC}"/>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Rectangle 1125">
                        <a:extLst>
                          <a:ext uri="{FF2B5EF4-FFF2-40B4-BE49-F238E27FC236}">
                            <a16:creationId xmlns:a16="http://schemas.microsoft.com/office/drawing/2014/main" id="{B723C684-C4EC-2E51-305F-3067933AACF0}"/>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1" name="Group 1110">
                      <a:extLst>
                        <a:ext uri="{FF2B5EF4-FFF2-40B4-BE49-F238E27FC236}">
                          <a16:creationId xmlns:a16="http://schemas.microsoft.com/office/drawing/2014/main" id="{6AA9828D-E4B9-5D2F-B9AD-ED557764E7A3}"/>
                        </a:ext>
                      </a:extLst>
                    </p:cNvPr>
                    <p:cNvGrpSpPr/>
                    <p:nvPr/>
                  </p:nvGrpSpPr>
                  <p:grpSpPr>
                    <a:xfrm rot="10800000">
                      <a:off x="2486673" y="1190883"/>
                      <a:ext cx="981622" cy="914400"/>
                      <a:chOff x="1027029" y="802169"/>
                      <a:chExt cx="1080952" cy="914400"/>
                    </a:xfrm>
                    <a:grpFill/>
                  </p:grpSpPr>
                  <p:pic>
                    <p:nvPicPr>
                      <p:cNvPr id="1121" name="Graphic 1120" descr="Marker with solid fill">
                        <a:extLst>
                          <a:ext uri="{FF2B5EF4-FFF2-40B4-BE49-F238E27FC236}">
                            <a16:creationId xmlns:a16="http://schemas.microsoft.com/office/drawing/2014/main" id="{C301C091-F0A3-1092-4A45-91CDCF9DAF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1122" name="Oval 1121">
                        <a:extLst>
                          <a:ext uri="{FF2B5EF4-FFF2-40B4-BE49-F238E27FC236}">
                            <a16:creationId xmlns:a16="http://schemas.microsoft.com/office/drawing/2014/main" id="{34A6B97A-87C0-2AE1-F1EF-C647244A772F}"/>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Rectangle 1122">
                        <a:extLst>
                          <a:ext uri="{FF2B5EF4-FFF2-40B4-BE49-F238E27FC236}">
                            <a16:creationId xmlns:a16="http://schemas.microsoft.com/office/drawing/2014/main" id="{D31EA82B-63E2-4215-F1E9-D73ED8DEC2CD}"/>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2" name="Group 1111">
                      <a:extLst>
                        <a:ext uri="{FF2B5EF4-FFF2-40B4-BE49-F238E27FC236}">
                          <a16:creationId xmlns:a16="http://schemas.microsoft.com/office/drawing/2014/main" id="{1FEDA9DB-CF7A-BCDB-617C-32F28F099331}"/>
                        </a:ext>
                      </a:extLst>
                    </p:cNvPr>
                    <p:cNvGrpSpPr/>
                    <p:nvPr/>
                  </p:nvGrpSpPr>
                  <p:grpSpPr>
                    <a:xfrm>
                      <a:off x="1717365" y="1639603"/>
                      <a:ext cx="914400" cy="914400"/>
                      <a:chOff x="1107905" y="802179"/>
                      <a:chExt cx="914400" cy="914400"/>
                    </a:xfrm>
                    <a:grpFill/>
                  </p:grpSpPr>
                  <p:pic>
                    <p:nvPicPr>
                      <p:cNvPr id="1118" name="Graphic 1117" descr="Marker with solid fill">
                        <a:extLst>
                          <a:ext uri="{FF2B5EF4-FFF2-40B4-BE49-F238E27FC236}">
                            <a16:creationId xmlns:a16="http://schemas.microsoft.com/office/drawing/2014/main" id="{18749E3B-5CB3-C60C-41C8-A667006E37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1119" name="Oval 1118">
                        <a:extLst>
                          <a:ext uri="{FF2B5EF4-FFF2-40B4-BE49-F238E27FC236}">
                            <a16:creationId xmlns:a16="http://schemas.microsoft.com/office/drawing/2014/main" id="{DE39762B-C93A-4705-B10E-2F8327ECA626}"/>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Rectangle 1119">
                        <a:extLst>
                          <a:ext uri="{FF2B5EF4-FFF2-40B4-BE49-F238E27FC236}">
                            <a16:creationId xmlns:a16="http://schemas.microsoft.com/office/drawing/2014/main" id="{95249C89-5873-F083-D40A-89760309EA8C}"/>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3" name="Group 1112">
                      <a:extLst>
                        <a:ext uri="{FF2B5EF4-FFF2-40B4-BE49-F238E27FC236}">
                          <a16:creationId xmlns:a16="http://schemas.microsoft.com/office/drawing/2014/main" id="{8E237147-42AB-312F-F80A-04B86AC5C972}"/>
                        </a:ext>
                      </a:extLst>
                    </p:cNvPr>
                    <p:cNvGrpSpPr/>
                    <p:nvPr/>
                  </p:nvGrpSpPr>
                  <p:grpSpPr>
                    <a:xfrm rot="10800000">
                      <a:off x="2365105" y="1638353"/>
                      <a:ext cx="830375" cy="914400"/>
                      <a:chOff x="1015421" y="802179"/>
                      <a:chExt cx="914400" cy="914400"/>
                    </a:xfrm>
                    <a:grpFill/>
                  </p:grpSpPr>
                  <p:pic>
                    <p:nvPicPr>
                      <p:cNvPr id="1115" name="Graphic 1114" descr="Marker with solid fill">
                        <a:extLst>
                          <a:ext uri="{FF2B5EF4-FFF2-40B4-BE49-F238E27FC236}">
                            <a16:creationId xmlns:a16="http://schemas.microsoft.com/office/drawing/2014/main" id="{477C41C3-3D9E-6DB6-94E1-EF206D8537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1116" name="Oval 1115">
                        <a:extLst>
                          <a:ext uri="{FF2B5EF4-FFF2-40B4-BE49-F238E27FC236}">
                            <a16:creationId xmlns:a16="http://schemas.microsoft.com/office/drawing/2014/main" id="{6E5213E9-0916-F236-0EB4-ADAFE2FF5B7F}"/>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7" name="Rectangle 1116">
                        <a:extLst>
                          <a:ext uri="{FF2B5EF4-FFF2-40B4-BE49-F238E27FC236}">
                            <a16:creationId xmlns:a16="http://schemas.microsoft.com/office/drawing/2014/main" id="{4945FF54-9493-0E48-F51D-23E267446E3F}"/>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4" name="Oval 1113">
                      <a:extLst>
                        <a:ext uri="{FF2B5EF4-FFF2-40B4-BE49-F238E27FC236}">
                          <a16:creationId xmlns:a16="http://schemas.microsoft.com/office/drawing/2014/main" id="{A617F82E-A270-1013-B8EF-9EF5E1B270CC}"/>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3" name="Group 1082">
                    <a:extLst>
                      <a:ext uri="{FF2B5EF4-FFF2-40B4-BE49-F238E27FC236}">
                        <a16:creationId xmlns:a16="http://schemas.microsoft.com/office/drawing/2014/main" id="{04E74A7C-3BD3-EB84-5335-8AF98A57535C}"/>
                      </a:ext>
                    </a:extLst>
                  </p:cNvPr>
                  <p:cNvGrpSpPr/>
                  <p:nvPr/>
                </p:nvGrpSpPr>
                <p:grpSpPr>
                  <a:xfrm rot="10800000">
                    <a:off x="1077537" y="-35245"/>
                    <a:ext cx="2819400" cy="1751824"/>
                    <a:chOff x="1066800" y="802179"/>
                    <a:chExt cx="2819400" cy="1751824"/>
                  </a:xfrm>
                  <a:grpFill/>
                </p:grpSpPr>
                <p:grpSp>
                  <p:nvGrpSpPr>
                    <p:cNvPr id="1084" name="Group 1083">
                      <a:extLst>
                        <a:ext uri="{FF2B5EF4-FFF2-40B4-BE49-F238E27FC236}">
                          <a16:creationId xmlns:a16="http://schemas.microsoft.com/office/drawing/2014/main" id="{2845BFE9-117E-DB3C-8948-F829ECF3C410}"/>
                        </a:ext>
                      </a:extLst>
                    </p:cNvPr>
                    <p:cNvGrpSpPr/>
                    <p:nvPr/>
                  </p:nvGrpSpPr>
                  <p:grpSpPr>
                    <a:xfrm>
                      <a:off x="1066800" y="802179"/>
                      <a:ext cx="1409700" cy="914400"/>
                      <a:chOff x="1066800" y="802179"/>
                      <a:chExt cx="1409700" cy="914400"/>
                    </a:xfrm>
                    <a:grpFill/>
                  </p:grpSpPr>
                  <p:pic>
                    <p:nvPicPr>
                      <p:cNvPr id="1105" name="Graphic 1104" descr="Marker with solid fill">
                        <a:extLst>
                          <a:ext uri="{FF2B5EF4-FFF2-40B4-BE49-F238E27FC236}">
                            <a16:creationId xmlns:a16="http://schemas.microsoft.com/office/drawing/2014/main" id="{1A591092-256D-70D2-3F2D-F559C23CE4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06" name="Oval 1105">
                        <a:extLst>
                          <a:ext uri="{FF2B5EF4-FFF2-40B4-BE49-F238E27FC236}">
                            <a16:creationId xmlns:a16="http://schemas.microsoft.com/office/drawing/2014/main" id="{F81414F7-D588-40FD-70BE-8448E27FA874}"/>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7" name="Rectangle 1106">
                        <a:extLst>
                          <a:ext uri="{FF2B5EF4-FFF2-40B4-BE49-F238E27FC236}">
                            <a16:creationId xmlns:a16="http://schemas.microsoft.com/office/drawing/2014/main" id="{8DEC7BF6-C1B2-E579-06CD-42E20E8E6A29}"/>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5" name="Group 1084">
                      <a:extLst>
                        <a:ext uri="{FF2B5EF4-FFF2-40B4-BE49-F238E27FC236}">
                          <a16:creationId xmlns:a16="http://schemas.microsoft.com/office/drawing/2014/main" id="{60601213-3580-644F-64FA-573C147A89B3}"/>
                        </a:ext>
                      </a:extLst>
                    </p:cNvPr>
                    <p:cNvGrpSpPr/>
                    <p:nvPr/>
                  </p:nvGrpSpPr>
                  <p:grpSpPr>
                    <a:xfrm rot="10800000">
                      <a:off x="2476500" y="802179"/>
                      <a:ext cx="1409700" cy="914400"/>
                      <a:chOff x="1066800" y="802179"/>
                      <a:chExt cx="1409700" cy="914400"/>
                    </a:xfrm>
                    <a:grpFill/>
                  </p:grpSpPr>
                  <p:pic>
                    <p:nvPicPr>
                      <p:cNvPr id="1102" name="Graphic 1101" descr="Marker with solid fill">
                        <a:extLst>
                          <a:ext uri="{FF2B5EF4-FFF2-40B4-BE49-F238E27FC236}">
                            <a16:creationId xmlns:a16="http://schemas.microsoft.com/office/drawing/2014/main" id="{6A20B6D3-396F-78BB-4874-FD71F06A67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03" name="Oval 1102">
                        <a:extLst>
                          <a:ext uri="{FF2B5EF4-FFF2-40B4-BE49-F238E27FC236}">
                            <a16:creationId xmlns:a16="http://schemas.microsoft.com/office/drawing/2014/main" id="{6EABD937-42C6-3F18-6DA8-5E27892E536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4" name="Rectangle 1103">
                        <a:extLst>
                          <a:ext uri="{FF2B5EF4-FFF2-40B4-BE49-F238E27FC236}">
                            <a16:creationId xmlns:a16="http://schemas.microsoft.com/office/drawing/2014/main" id="{BB4C15B5-9A67-A62E-EA09-3A48D08DBB65}"/>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6" name="Group 1085">
                      <a:extLst>
                        <a:ext uri="{FF2B5EF4-FFF2-40B4-BE49-F238E27FC236}">
                          <a16:creationId xmlns:a16="http://schemas.microsoft.com/office/drawing/2014/main" id="{CB6F3C50-B411-C404-6059-46284942A824}"/>
                        </a:ext>
                      </a:extLst>
                    </p:cNvPr>
                    <p:cNvGrpSpPr/>
                    <p:nvPr/>
                  </p:nvGrpSpPr>
                  <p:grpSpPr>
                    <a:xfrm>
                      <a:off x="1438558" y="1190873"/>
                      <a:ext cx="1043940" cy="914400"/>
                      <a:chOff x="1098258" y="802179"/>
                      <a:chExt cx="1043940" cy="914400"/>
                    </a:xfrm>
                    <a:grpFill/>
                  </p:grpSpPr>
                  <p:pic>
                    <p:nvPicPr>
                      <p:cNvPr id="1099" name="Graphic 1098" descr="Marker with solid fill">
                        <a:extLst>
                          <a:ext uri="{FF2B5EF4-FFF2-40B4-BE49-F238E27FC236}">
                            <a16:creationId xmlns:a16="http://schemas.microsoft.com/office/drawing/2014/main" id="{005D9DA2-2BE0-A5E8-66B6-8F408C788F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1100" name="Oval 1099">
                        <a:extLst>
                          <a:ext uri="{FF2B5EF4-FFF2-40B4-BE49-F238E27FC236}">
                            <a16:creationId xmlns:a16="http://schemas.microsoft.com/office/drawing/2014/main" id="{EF5CE431-7FFF-32B1-30C5-349E2DAB451C}"/>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Rectangle 1100">
                        <a:extLst>
                          <a:ext uri="{FF2B5EF4-FFF2-40B4-BE49-F238E27FC236}">
                            <a16:creationId xmlns:a16="http://schemas.microsoft.com/office/drawing/2014/main" id="{A929EE00-25E2-2A57-5109-A237864BE0D3}"/>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7" name="Group 1086">
                      <a:extLst>
                        <a:ext uri="{FF2B5EF4-FFF2-40B4-BE49-F238E27FC236}">
                          <a16:creationId xmlns:a16="http://schemas.microsoft.com/office/drawing/2014/main" id="{67E82CD7-A259-F036-F2DE-1E490FD93E1B}"/>
                        </a:ext>
                      </a:extLst>
                    </p:cNvPr>
                    <p:cNvGrpSpPr/>
                    <p:nvPr/>
                  </p:nvGrpSpPr>
                  <p:grpSpPr>
                    <a:xfrm rot="10800000">
                      <a:off x="2481305" y="1190873"/>
                      <a:ext cx="981627" cy="914400"/>
                      <a:chOff x="1032944" y="802179"/>
                      <a:chExt cx="1080957" cy="914400"/>
                    </a:xfrm>
                    <a:grpFill/>
                  </p:grpSpPr>
                  <p:pic>
                    <p:nvPicPr>
                      <p:cNvPr id="1096" name="Graphic 1095" descr="Marker with solid fill">
                        <a:extLst>
                          <a:ext uri="{FF2B5EF4-FFF2-40B4-BE49-F238E27FC236}">
                            <a16:creationId xmlns:a16="http://schemas.microsoft.com/office/drawing/2014/main" id="{2008915E-1996-DB3C-C84B-A8EF737B18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1097" name="Oval 1096">
                        <a:extLst>
                          <a:ext uri="{FF2B5EF4-FFF2-40B4-BE49-F238E27FC236}">
                            <a16:creationId xmlns:a16="http://schemas.microsoft.com/office/drawing/2014/main" id="{C6E8E721-ECA6-1860-89E7-A13A7BEC333E}"/>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Rectangle 1097">
                        <a:extLst>
                          <a:ext uri="{FF2B5EF4-FFF2-40B4-BE49-F238E27FC236}">
                            <a16:creationId xmlns:a16="http://schemas.microsoft.com/office/drawing/2014/main" id="{3888B549-DECF-22C4-AF09-2BD271EC8E8A}"/>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8" name="Group 1087">
                      <a:extLst>
                        <a:ext uri="{FF2B5EF4-FFF2-40B4-BE49-F238E27FC236}">
                          <a16:creationId xmlns:a16="http://schemas.microsoft.com/office/drawing/2014/main" id="{0C44BCEA-DB49-357A-DF4F-6CE42388F72A}"/>
                        </a:ext>
                      </a:extLst>
                    </p:cNvPr>
                    <p:cNvGrpSpPr/>
                    <p:nvPr/>
                  </p:nvGrpSpPr>
                  <p:grpSpPr>
                    <a:xfrm>
                      <a:off x="1723447" y="1639603"/>
                      <a:ext cx="914400" cy="914400"/>
                      <a:chOff x="1113987" y="802179"/>
                      <a:chExt cx="914400" cy="914400"/>
                    </a:xfrm>
                    <a:grpFill/>
                  </p:grpSpPr>
                  <p:pic>
                    <p:nvPicPr>
                      <p:cNvPr id="1093" name="Graphic 1092" descr="Marker with solid fill">
                        <a:extLst>
                          <a:ext uri="{FF2B5EF4-FFF2-40B4-BE49-F238E27FC236}">
                            <a16:creationId xmlns:a16="http://schemas.microsoft.com/office/drawing/2014/main" id="{4C84C769-F876-E01F-5D9F-82DEFE61B8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1094" name="Oval 1093">
                        <a:extLst>
                          <a:ext uri="{FF2B5EF4-FFF2-40B4-BE49-F238E27FC236}">
                            <a16:creationId xmlns:a16="http://schemas.microsoft.com/office/drawing/2014/main" id="{FD8DD3D2-FCA9-5CFC-9018-8167AFC962A9}"/>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5" name="Rectangle 1094">
                        <a:extLst>
                          <a:ext uri="{FF2B5EF4-FFF2-40B4-BE49-F238E27FC236}">
                            <a16:creationId xmlns:a16="http://schemas.microsoft.com/office/drawing/2014/main" id="{9E262D12-7578-AADF-C875-464CEA5AB08B}"/>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9" name="Group 1088">
                      <a:extLst>
                        <a:ext uri="{FF2B5EF4-FFF2-40B4-BE49-F238E27FC236}">
                          <a16:creationId xmlns:a16="http://schemas.microsoft.com/office/drawing/2014/main" id="{8A2CB0A5-6B33-FAB2-10A3-C8D06FB9D62A}"/>
                        </a:ext>
                      </a:extLst>
                    </p:cNvPr>
                    <p:cNvGrpSpPr/>
                    <p:nvPr/>
                  </p:nvGrpSpPr>
                  <p:grpSpPr>
                    <a:xfrm rot="10800000">
                      <a:off x="2370110" y="1638333"/>
                      <a:ext cx="830375" cy="914400"/>
                      <a:chOff x="1009908" y="802199"/>
                      <a:chExt cx="914400" cy="914400"/>
                    </a:xfrm>
                    <a:grpFill/>
                  </p:grpSpPr>
                  <p:pic>
                    <p:nvPicPr>
                      <p:cNvPr id="1090" name="Graphic 1089" descr="Marker with solid fill">
                        <a:extLst>
                          <a:ext uri="{FF2B5EF4-FFF2-40B4-BE49-F238E27FC236}">
                            <a16:creationId xmlns:a16="http://schemas.microsoft.com/office/drawing/2014/main" id="{45C50F45-DAE4-5A17-A8AB-C25F6D5E7B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1091" name="Oval 1090">
                        <a:extLst>
                          <a:ext uri="{FF2B5EF4-FFF2-40B4-BE49-F238E27FC236}">
                            <a16:creationId xmlns:a16="http://schemas.microsoft.com/office/drawing/2014/main" id="{43DD0D53-0E3A-2AA1-81FB-7469CD2D4F07}"/>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Rectangle 1091">
                        <a:extLst>
                          <a:ext uri="{FF2B5EF4-FFF2-40B4-BE49-F238E27FC236}">
                            <a16:creationId xmlns:a16="http://schemas.microsoft.com/office/drawing/2014/main" id="{5154036E-84DB-B825-C90F-1A75B9789722}"/>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865" name="Group 864">
              <a:extLst>
                <a:ext uri="{FF2B5EF4-FFF2-40B4-BE49-F238E27FC236}">
                  <a16:creationId xmlns:a16="http://schemas.microsoft.com/office/drawing/2014/main" id="{B7255F70-FECC-7AFF-81B1-F167BEE28859}"/>
                </a:ext>
              </a:extLst>
            </p:cNvPr>
            <p:cNvGrpSpPr/>
            <p:nvPr/>
          </p:nvGrpSpPr>
          <p:grpSpPr>
            <a:xfrm>
              <a:off x="1062417" y="9257542"/>
              <a:ext cx="2837784" cy="9724190"/>
              <a:chOff x="1061858" y="-91462"/>
              <a:chExt cx="2837784" cy="9724190"/>
            </a:xfrm>
            <a:grpFill/>
          </p:grpSpPr>
          <p:grpSp>
            <p:nvGrpSpPr>
              <p:cNvPr id="866" name="Group 865">
                <a:extLst>
                  <a:ext uri="{FF2B5EF4-FFF2-40B4-BE49-F238E27FC236}">
                    <a16:creationId xmlns:a16="http://schemas.microsoft.com/office/drawing/2014/main" id="{4E0068BC-13CF-7DC0-91AD-F43083243701}"/>
                  </a:ext>
                </a:extLst>
              </p:cNvPr>
              <p:cNvGrpSpPr/>
              <p:nvPr/>
            </p:nvGrpSpPr>
            <p:grpSpPr>
              <a:xfrm>
                <a:off x="1066800" y="-91462"/>
                <a:ext cx="2832842" cy="5041546"/>
                <a:chOff x="1066800" y="-91462"/>
                <a:chExt cx="2832842" cy="5041546"/>
              </a:xfrm>
              <a:grpFill/>
            </p:grpSpPr>
            <p:grpSp>
              <p:nvGrpSpPr>
                <p:cNvPr id="973" name="Group 972">
                  <a:extLst>
                    <a:ext uri="{FF2B5EF4-FFF2-40B4-BE49-F238E27FC236}">
                      <a16:creationId xmlns:a16="http://schemas.microsoft.com/office/drawing/2014/main" id="{655FEB07-3691-FFDC-A7E9-449D636203AE}"/>
                    </a:ext>
                  </a:extLst>
                </p:cNvPr>
                <p:cNvGrpSpPr/>
                <p:nvPr/>
              </p:nvGrpSpPr>
              <p:grpSpPr>
                <a:xfrm>
                  <a:off x="1066800" y="-91462"/>
                  <a:ext cx="2830137" cy="2701682"/>
                  <a:chOff x="1066800" y="-91462"/>
                  <a:chExt cx="2830137" cy="2701682"/>
                </a:xfrm>
                <a:grpFill/>
              </p:grpSpPr>
              <p:grpSp>
                <p:nvGrpSpPr>
                  <p:cNvPr id="1026" name="Group 1025">
                    <a:extLst>
                      <a:ext uri="{FF2B5EF4-FFF2-40B4-BE49-F238E27FC236}">
                        <a16:creationId xmlns:a16="http://schemas.microsoft.com/office/drawing/2014/main" id="{90D8C9E1-8E17-5BB0-1694-597A092550F2}"/>
                      </a:ext>
                    </a:extLst>
                  </p:cNvPr>
                  <p:cNvGrpSpPr/>
                  <p:nvPr/>
                </p:nvGrpSpPr>
                <p:grpSpPr>
                  <a:xfrm>
                    <a:off x="1066800" y="802179"/>
                    <a:ext cx="2819400" cy="1808041"/>
                    <a:chOff x="1066800" y="802179"/>
                    <a:chExt cx="2819400" cy="1808041"/>
                  </a:xfrm>
                  <a:grpFill/>
                </p:grpSpPr>
                <p:grpSp>
                  <p:nvGrpSpPr>
                    <p:cNvPr id="1053" name="Group 1052">
                      <a:extLst>
                        <a:ext uri="{FF2B5EF4-FFF2-40B4-BE49-F238E27FC236}">
                          <a16:creationId xmlns:a16="http://schemas.microsoft.com/office/drawing/2014/main" id="{4550D9C3-2FD6-678E-A82F-4E950F8B7095}"/>
                        </a:ext>
                      </a:extLst>
                    </p:cNvPr>
                    <p:cNvGrpSpPr/>
                    <p:nvPr/>
                  </p:nvGrpSpPr>
                  <p:grpSpPr>
                    <a:xfrm>
                      <a:off x="1066800" y="802179"/>
                      <a:ext cx="1409700" cy="914400"/>
                      <a:chOff x="1066800" y="802179"/>
                      <a:chExt cx="1409700" cy="914400"/>
                    </a:xfrm>
                    <a:grpFill/>
                  </p:grpSpPr>
                  <p:pic>
                    <p:nvPicPr>
                      <p:cNvPr id="1075" name="Graphic 1074" descr="Marker with solid fill">
                        <a:extLst>
                          <a:ext uri="{FF2B5EF4-FFF2-40B4-BE49-F238E27FC236}">
                            <a16:creationId xmlns:a16="http://schemas.microsoft.com/office/drawing/2014/main" id="{8E7506CA-1E70-AFD7-4BDA-21B32E59B1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076" name="Oval 1075">
                        <a:extLst>
                          <a:ext uri="{FF2B5EF4-FFF2-40B4-BE49-F238E27FC236}">
                            <a16:creationId xmlns:a16="http://schemas.microsoft.com/office/drawing/2014/main" id="{BEB32745-D119-1F84-780B-579DB217B1CD}"/>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Rectangle 1076">
                        <a:extLst>
                          <a:ext uri="{FF2B5EF4-FFF2-40B4-BE49-F238E27FC236}">
                            <a16:creationId xmlns:a16="http://schemas.microsoft.com/office/drawing/2014/main" id="{8ECAB31B-EC04-7246-4B11-FF420921F4F6}"/>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4" name="Group 1053">
                      <a:extLst>
                        <a:ext uri="{FF2B5EF4-FFF2-40B4-BE49-F238E27FC236}">
                          <a16:creationId xmlns:a16="http://schemas.microsoft.com/office/drawing/2014/main" id="{84E35681-3953-0DA7-A702-3F268F880D1A}"/>
                        </a:ext>
                      </a:extLst>
                    </p:cNvPr>
                    <p:cNvGrpSpPr/>
                    <p:nvPr/>
                  </p:nvGrpSpPr>
                  <p:grpSpPr>
                    <a:xfrm rot="10800000">
                      <a:off x="2476500" y="802179"/>
                      <a:ext cx="1409700" cy="914400"/>
                      <a:chOff x="1066800" y="802179"/>
                      <a:chExt cx="1409700" cy="914400"/>
                    </a:xfrm>
                    <a:grpFill/>
                  </p:grpSpPr>
                  <p:pic>
                    <p:nvPicPr>
                      <p:cNvPr id="1072" name="Graphic 1071" descr="Marker with solid fill">
                        <a:extLst>
                          <a:ext uri="{FF2B5EF4-FFF2-40B4-BE49-F238E27FC236}">
                            <a16:creationId xmlns:a16="http://schemas.microsoft.com/office/drawing/2014/main" id="{3FD808CA-8BE8-7557-AA7A-6D97F2A753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073" name="Oval 1072">
                        <a:extLst>
                          <a:ext uri="{FF2B5EF4-FFF2-40B4-BE49-F238E27FC236}">
                            <a16:creationId xmlns:a16="http://schemas.microsoft.com/office/drawing/2014/main" id="{44D6E541-E9D5-E8A9-3FAD-AD780C41EB21}"/>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Rectangle 1073">
                        <a:extLst>
                          <a:ext uri="{FF2B5EF4-FFF2-40B4-BE49-F238E27FC236}">
                            <a16:creationId xmlns:a16="http://schemas.microsoft.com/office/drawing/2014/main" id="{A6870259-F5F9-9FC7-7D50-EFA4AD4DBE91}"/>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5" name="Group 1054">
                      <a:extLst>
                        <a:ext uri="{FF2B5EF4-FFF2-40B4-BE49-F238E27FC236}">
                          <a16:creationId xmlns:a16="http://schemas.microsoft.com/office/drawing/2014/main" id="{9E2F8A8F-ABFD-ACBD-5D9B-FA191F3DA4A7}"/>
                        </a:ext>
                      </a:extLst>
                    </p:cNvPr>
                    <p:cNvGrpSpPr/>
                    <p:nvPr/>
                  </p:nvGrpSpPr>
                  <p:grpSpPr>
                    <a:xfrm>
                      <a:off x="1443052" y="1190873"/>
                      <a:ext cx="1043940" cy="914400"/>
                      <a:chOff x="1102752" y="802179"/>
                      <a:chExt cx="1043940" cy="914400"/>
                    </a:xfrm>
                    <a:grpFill/>
                  </p:grpSpPr>
                  <p:pic>
                    <p:nvPicPr>
                      <p:cNvPr id="1069" name="Graphic 1068" descr="Marker with solid fill">
                        <a:extLst>
                          <a:ext uri="{FF2B5EF4-FFF2-40B4-BE49-F238E27FC236}">
                            <a16:creationId xmlns:a16="http://schemas.microsoft.com/office/drawing/2014/main" id="{D4F1E760-C4D0-16E0-2D09-516653DDC1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1070" name="Oval 1069">
                        <a:extLst>
                          <a:ext uri="{FF2B5EF4-FFF2-40B4-BE49-F238E27FC236}">
                            <a16:creationId xmlns:a16="http://schemas.microsoft.com/office/drawing/2014/main" id="{B8B713AB-8566-1A16-825D-76AB7C25F237}"/>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1" name="Rectangle 1070">
                        <a:extLst>
                          <a:ext uri="{FF2B5EF4-FFF2-40B4-BE49-F238E27FC236}">
                            <a16:creationId xmlns:a16="http://schemas.microsoft.com/office/drawing/2014/main" id="{2A45A273-4DC2-1111-9A1F-79393A068214}"/>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6" name="Group 1055">
                      <a:extLst>
                        <a:ext uri="{FF2B5EF4-FFF2-40B4-BE49-F238E27FC236}">
                          <a16:creationId xmlns:a16="http://schemas.microsoft.com/office/drawing/2014/main" id="{01F96513-12F3-7E6A-A2C4-1B410181CB53}"/>
                        </a:ext>
                      </a:extLst>
                    </p:cNvPr>
                    <p:cNvGrpSpPr/>
                    <p:nvPr/>
                  </p:nvGrpSpPr>
                  <p:grpSpPr>
                    <a:xfrm rot="10800000">
                      <a:off x="2486673" y="1190883"/>
                      <a:ext cx="981622" cy="914400"/>
                      <a:chOff x="1027029" y="802169"/>
                      <a:chExt cx="1080952" cy="914400"/>
                    </a:xfrm>
                    <a:grpFill/>
                  </p:grpSpPr>
                  <p:pic>
                    <p:nvPicPr>
                      <p:cNvPr id="1066" name="Graphic 1065" descr="Marker with solid fill">
                        <a:extLst>
                          <a:ext uri="{FF2B5EF4-FFF2-40B4-BE49-F238E27FC236}">
                            <a16:creationId xmlns:a16="http://schemas.microsoft.com/office/drawing/2014/main" id="{78413D98-3711-A0EC-35E3-91B389DACB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1067" name="Oval 1066">
                        <a:extLst>
                          <a:ext uri="{FF2B5EF4-FFF2-40B4-BE49-F238E27FC236}">
                            <a16:creationId xmlns:a16="http://schemas.microsoft.com/office/drawing/2014/main" id="{A1B69C1C-553F-9EE5-E638-983F0DD8043A}"/>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Rectangle 1067">
                        <a:extLst>
                          <a:ext uri="{FF2B5EF4-FFF2-40B4-BE49-F238E27FC236}">
                            <a16:creationId xmlns:a16="http://schemas.microsoft.com/office/drawing/2014/main" id="{E57F2167-BC13-F19F-E867-0922020C85F6}"/>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7" name="Group 1056">
                      <a:extLst>
                        <a:ext uri="{FF2B5EF4-FFF2-40B4-BE49-F238E27FC236}">
                          <a16:creationId xmlns:a16="http://schemas.microsoft.com/office/drawing/2014/main" id="{DAA27FF6-D5C6-0B15-0EA3-93289D0A084D}"/>
                        </a:ext>
                      </a:extLst>
                    </p:cNvPr>
                    <p:cNvGrpSpPr/>
                    <p:nvPr/>
                  </p:nvGrpSpPr>
                  <p:grpSpPr>
                    <a:xfrm>
                      <a:off x="1717365" y="1639603"/>
                      <a:ext cx="914400" cy="914400"/>
                      <a:chOff x="1107905" y="802179"/>
                      <a:chExt cx="914400" cy="914400"/>
                    </a:xfrm>
                    <a:grpFill/>
                  </p:grpSpPr>
                  <p:pic>
                    <p:nvPicPr>
                      <p:cNvPr id="1063" name="Graphic 1062" descr="Marker with solid fill">
                        <a:extLst>
                          <a:ext uri="{FF2B5EF4-FFF2-40B4-BE49-F238E27FC236}">
                            <a16:creationId xmlns:a16="http://schemas.microsoft.com/office/drawing/2014/main" id="{EE68CAC1-05EA-17EA-7835-D8C8AB0377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1064" name="Oval 1063">
                        <a:extLst>
                          <a:ext uri="{FF2B5EF4-FFF2-40B4-BE49-F238E27FC236}">
                            <a16:creationId xmlns:a16="http://schemas.microsoft.com/office/drawing/2014/main" id="{907AACA7-9281-44A8-22BF-32C9C590EEE9}"/>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Rectangle 1064">
                        <a:extLst>
                          <a:ext uri="{FF2B5EF4-FFF2-40B4-BE49-F238E27FC236}">
                            <a16:creationId xmlns:a16="http://schemas.microsoft.com/office/drawing/2014/main" id="{DE63C156-A29E-2805-7E16-58563833B396}"/>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8" name="Group 1057">
                      <a:extLst>
                        <a:ext uri="{FF2B5EF4-FFF2-40B4-BE49-F238E27FC236}">
                          <a16:creationId xmlns:a16="http://schemas.microsoft.com/office/drawing/2014/main" id="{61BFE6AA-BE81-082C-EAFE-5702330E5E29}"/>
                        </a:ext>
                      </a:extLst>
                    </p:cNvPr>
                    <p:cNvGrpSpPr/>
                    <p:nvPr/>
                  </p:nvGrpSpPr>
                  <p:grpSpPr>
                    <a:xfrm rot="10800000">
                      <a:off x="2365105" y="1638353"/>
                      <a:ext cx="830375" cy="914400"/>
                      <a:chOff x="1015421" y="802179"/>
                      <a:chExt cx="914400" cy="914400"/>
                    </a:xfrm>
                    <a:grpFill/>
                  </p:grpSpPr>
                  <p:pic>
                    <p:nvPicPr>
                      <p:cNvPr id="1060" name="Graphic 1059" descr="Marker with solid fill">
                        <a:extLst>
                          <a:ext uri="{FF2B5EF4-FFF2-40B4-BE49-F238E27FC236}">
                            <a16:creationId xmlns:a16="http://schemas.microsoft.com/office/drawing/2014/main" id="{2881E030-6FAD-F7C6-843B-9E4B9F7214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1061" name="Oval 1060">
                        <a:extLst>
                          <a:ext uri="{FF2B5EF4-FFF2-40B4-BE49-F238E27FC236}">
                            <a16:creationId xmlns:a16="http://schemas.microsoft.com/office/drawing/2014/main" id="{172DC555-A6B2-BF1D-31F8-F3A62D190F19}"/>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1061">
                        <a:extLst>
                          <a:ext uri="{FF2B5EF4-FFF2-40B4-BE49-F238E27FC236}">
                            <a16:creationId xmlns:a16="http://schemas.microsoft.com/office/drawing/2014/main" id="{D02095F9-54DF-6051-E71B-F6E8CB9B911D}"/>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9" name="Oval 1058">
                      <a:extLst>
                        <a:ext uri="{FF2B5EF4-FFF2-40B4-BE49-F238E27FC236}">
                          <a16:creationId xmlns:a16="http://schemas.microsoft.com/office/drawing/2014/main" id="{85E09709-6B19-4387-D78F-8BE5957687A9}"/>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7" name="Group 1026">
                    <a:extLst>
                      <a:ext uri="{FF2B5EF4-FFF2-40B4-BE49-F238E27FC236}">
                        <a16:creationId xmlns:a16="http://schemas.microsoft.com/office/drawing/2014/main" id="{1C66EAA3-E346-6899-AAA4-6AEC09616E0A}"/>
                      </a:ext>
                    </a:extLst>
                  </p:cNvPr>
                  <p:cNvGrpSpPr/>
                  <p:nvPr/>
                </p:nvGrpSpPr>
                <p:grpSpPr>
                  <a:xfrm rot="10800000">
                    <a:off x="1077537" y="-91462"/>
                    <a:ext cx="2819400" cy="1808041"/>
                    <a:chOff x="1066800" y="802179"/>
                    <a:chExt cx="2819400" cy="1808041"/>
                  </a:xfrm>
                  <a:grpFill/>
                </p:grpSpPr>
                <p:grpSp>
                  <p:nvGrpSpPr>
                    <p:cNvPr id="1028" name="Group 1027">
                      <a:extLst>
                        <a:ext uri="{FF2B5EF4-FFF2-40B4-BE49-F238E27FC236}">
                          <a16:creationId xmlns:a16="http://schemas.microsoft.com/office/drawing/2014/main" id="{7DA2D1E4-1069-EB10-7EB8-342357CDE091}"/>
                        </a:ext>
                      </a:extLst>
                    </p:cNvPr>
                    <p:cNvGrpSpPr/>
                    <p:nvPr/>
                  </p:nvGrpSpPr>
                  <p:grpSpPr>
                    <a:xfrm>
                      <a:off x="1066800" y="802179"/>
                      <a:ext cx="1409700" cy="914400"/>
                      <a:chOff x="1066800" y="802179"/>
                      <a:chExt cx="1409700" cy="914400"/>
                    </a:xfrm>
                    <a:grpFill/>
                  </p:grpSpPr>
                  <p:pic>
                    <p:nvPicPr>
                      <p:cNvPr id="1050" name="Graphic 1049" descr="Marker with solid fill">
                        <a:extLst>
                          <a:ext uri="{FF2B5EF4-FFF2-40B4-BE49-F238E27FC236}">
                            <a16:creationId xmlns:a16="http://schemas.microsoft.com/office/drawing/2014/main" id="{1062D75B-5268-EF7B-4BE4-C344D2632C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051" name="Oval 1050">
                        <a:extLst>
                          <a:ext uri="{FF2B5EF4-FFF2-40B4-BE49-F238E27FC236}">
                            <a16:creationId xmlns:a16="http://schemas.microsoft.com/office/drawing/2014/main" id="{41D3E6BF-50B3-F3F6-AE17-E815A820CD1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Rectangle 1051">
                        <a:extLst>
                          <a:ext uri="{FF2B5EF4-FFF2-40B4-BE49-F238E27FC236}">
                            <a16:creationId xmlns:a16="http://schemas.microsoft.com/office/drawing/2014/main" id="{12BFAE18-2BF0-4DFD-E397-87DD116A25BD}"/>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9" name="Group 1028">
                      <a:extLst>
                        <a:ext uri="{FF2B5EF4-FFF2-40B4-BE49-F238E27FC236}">
                          <a16:creationId xmlns:a16="http://schemas.microsoft.com/office/drawing/2014/main" id="{BF004206-19AF-8E08-7DC2-43C35B0E78F3}"/>
                        </a:ext>
                      </a:extLst>
                    </p:cNvPr>
                    <p:cNvGrpSpPr/>
                    <p:nvPr/>
                  </p:nvGrpSpPr>
                  <p:grpSpPr>
                    <a:xfrm rot="10800000">
                      <a:off x="2476500" y="802179"/>
                      <a:ext cx="1409700" cy="914400"/>
                      <a:chOff x="1066800" y="802179"/>
                      <a:chExt cx="1409700" cy="914400"/>
                    </a:xfrm>
                    <a:grpFill/>
                  </p:grpSpPr>
                  <p:pic>
                    <p:nvPicPr>
                      <p:cNvPr id="1047" name="Graphic 1046" descr="Marker with solid fill">
                        <a:extLst>
                          <a:ext uri="{FF2B5EF4-FFF2-40B4-BE49-F238E27FC236}">
                            <a16:creationId xmlns:a16="http://schemas.microsoft.com/office/drawing/2014/main" id="{BF2A7F3F-730D-EAE2-4565-5D8F9C8D3B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048" name="Oval 1047">
                        <a:extLst>
                          <a:ext uri="{FF2B5EF4-FFF2-40B4-BE49-F238E27FC236}">
                            <a16:creationId xmlns:a16="http://schemas.microsoft.com/office/drawing/2014/main" id="{8ECA9551-291D-32EE-AA6A-F97B0C5B28E3}"/>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Rectangle 1048">
                        <a:extLst>
                          <a:ext uri="{FF2B5EF4-FFF2-40B4-BE49-F238E27FC236}">
                            <a16:creationId xmlns:a16="http://schemas.microsoft.com/office/drawing/2014/main" id="{7CA97D47-8CAA-4F30-BEE5-B224A9E0D885}"/>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0" name="Group 1029">
                      <a:extLst>
                        <a:ext uri="{FF2B5EF4-FFF2-40B4-BE49-F238E27FC236}">
                          <a16:creationId xmlns:a16="http://schemas.microsoft.com/office/drawing/2014/main" id="{78562CB4-1829-3DF1-8379-255152509EA4}"/>
                        </a:ext>
                      </a:extLst>
                    </p:cNvPr>
                    <p:cNvGrpSpPr/>
                    <p:nvPr/>
                  </p:nvGrpSpPr>
                  <p:grpSpPr>
                    <a:xfrm>
                      <a:off x="1438558" y="1190873"/>
                      <a:ext cx="1043940" cy="914400"/>
                      <a:chOff x="1098258" y="802179"/>
                      <a:chExt cx="1043940" cy="914400"/>
                    </a:xfrm>
                    <a:grpFill/>
                  </p:grpSpPr>
                  <p:pic>
                    <p:nvPicPr>
                      <p:cNvPr id="1044" name="Graphic 1043" descr="Marker with solid fill">
                        <a:extLst>
                          <a:ext uri="{FF2B5EF4-FFF2-40B4-BE49-F238E27FC236}">
                            <a16:creationId xmlns:a16="http://schemas.microsoft.com/office/drawing/2014/main" id="{895C2C97-4844-2E3D-88B1-5FADDFC56F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1045" name="Oval 1044">
                        <a:extLst>
                          <a:ext uri="{FF2B5EF4-FFF2-40B4-BE49-F238E27FC236}">
                            <a16:creationId xmlns:a16="http://schemas.microsoft.com/office/drawing/2014/main" id="{BBB02DD3-5331-57CF-B588-0B72F0F4574F}"/>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7E99F6C6-3FDB-A36E-C1F7-0CD59B7B8303}"/>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1" name="Group 1030">
                      <a:extLst>
                        <a:ext uri="{FF2B5EF4-FFF2-40B4-BE49-F238E27FC236}">
                          <a16:creationId xmlns:a16="http://schemas.microsoft.com/office/drawing/2014/main" id="{DAB460D4-F1A3-1608-E6C9-5F622C584ABA}"/>
                        </a:ext>
                      </a:extLst>
                    </p:cNvPr>
                    <p:cNvGrpSpPr/>
                    <p:nvPr/>
                  </p:nvGrpSpPr>
                  <p:grpSpPr>
                    <a:xfrm rot="10800000">
                      <a:off x="2481305" y="1190873"/>
                      <a:ext cx="981627" cy="914400"/>
                      <a:chOff x="1032944" y="802179"/>
                      <a:chExt cx="1080957" cy="914400"/>
                    </a:xfrm>
                    <a:grpFill/>
                  </p:grpSpPr>
                  <p:pic>
                    <p:nvPicPr>
                      <p:cNvPr id="1041" name="Graphic 1040" descr="Marker with solid fill">
                        <a:extLst>
                          <a:ext uri="{FF2B5EF4-FFF2-40B4-BE49-F238E27FC236}">
                            <a16:creationId xmlns:a16="http://schemas.microsoft.com/office/drawing/2014/main" id="{5AA7B701-8735-97D5-1D8E-F1D0E54081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1042" name="Oval 1041">
                        <a:extLst>
                          <a:ext uri="{FF2B5EF4-FFF2-40B4-BE49-F238E27FC236}">
                            <a16:creationId xmlns:a16="http://schemas.microsoft.com/office/drawing/2014/main" id="{8BF89E9E-73FF-7460-B9E5-D429B4DC72AC}"/>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Rectangle 1042">
                        <a:extLst>
                          <a:ext uri="{FF2B5EF4-FFF2-40B4-BE49-F238E27FC236}">
                            <a16:creationId xmlns:a16="http://schemas.microsoft.com/office/drawing/2014/main" id="{D8071E4E-A7D0-9E5F-BD97-966286770525}"/>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2" name="Group 1031">
                      <a:extLst>
                        <a:ext uri="{FF2B5EF4-FFF2-40B4-BE49-F238E27FC236}">
                          <a16:creationId xmlns:a16="http://schemas.microsoft.com/office/drawing/2014/main" id="{73F11161-C25E-C70B-9C06-23BFF36FABE6}"/>
                        </a:ext>
                      </a:extLst>
                    </p:cNvPr>
                    <p:cNvGrpSpPr/>
                    <p:nvPr/>
                  </p:nvGrpSpPr>
                  <p:grpSpPr>
                    <a:xfrm>
                      <a:off x="1723447" y="1639603"/>
                      <a:ext cx="914400" cy="914400"/>
                      <a:chOff x="1113987" y="802179"/>
                      <a:chExt cx="914400" cy="914400"/>
                    </a:xfrm>
                    <a:grpFill/>
                  </p:grpSpPr>
                  <p:pic>
                    <p:nvPicPr>
                      <p:cNvPr id="1038" name="Graphic 1037" descr="Marker with solid fill">
                        <a:extLst>
                          <a:ext uri="{FF2B5EF4-FFF2-40B4-BE49-F238E27FC236}">
                            <a16:creationId xmlns:a16="http://schemas.microsoft.com/office/drawing/2014/main" id="{CA4A7D7E-2978-3C43-801E-8C688696B4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1039" name="Oval 1038">
                        <a:extLst>
                          <a:ext uri="{FF2B5EF4-FFF2-40B4-BE49-F238E27FC236}">
                            <a16:creationId xmlns:a16="http://schemas.microsoft.com/office/drawing/2014/main" id="{77ACE17D-5FB9-7FC0-1167-3C03E2FD24E1}"/>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E9F95701-4CDE-DB93-6EAE-088A90674C2F}"/>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3" name="Group 1032">
                      <a:extLst>
                        <a:ext uri="{FF2B5EF4-FFF2-40B4-BE49-F238E27FC236}">
                          <a16:creationId xmlns:a16="http://schemas.microsoft.com/office/drawing/2014/main" id="{3BFEA02B-ED68-C0C5-5EC9-6F2A81485DF7}"/>
                        </a:ext>
                      </a:extLst>
                    </p:cNvPr>
                    <p:cNvGrpSpPr/>
                    <p:nvPr/>
                  </p:nvGrpSpPr>
                  <p:grpSpPr>
                    <a:xfrm rot="10800000">
                      <a:off x="2370110" y="1638333"/>
                      <a:ext cx="830375" cy="914400"/>
                      <a:chOff x="1009908" y="802199"/>
                      <a:chExt cx="914400" cy="914400"/>
                    </a:xfrm>
                    <a:grpFill/>
                  </p:grpSpPr>
                  <p:pic>
                    <p:nvPicPr>
                      <p:cNvPr id="1035" name="Graphic 1034" descr="Marker with solid fill">
                        <a:extLst>
                          <a:ext uri="{FF2B5EF4-FFF2-40B4-BE49-F238E27FC236}">
                            <a16:creationId xmlns:a16="http://schemas.microsoft.com/office/drawing/2014/main" id="{5FDA13E2-9DB9-6CFA-F1BD-18367FECB1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1036" name="Oval 1035">
                        <a:extLst>
                          <a:ext uri="{FF2B5EF4-FFF2-40B4-BE49-F238E27FC236}">
                            <a16:creationId xmlns:a16="http://schemas.microsoft.com/office/drawing/2014/main" id="{C7678784-3531-5F93-E717-B8E8629CBBC4}"/>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DFFF391E-60E8-F1C6-6D1D-E184B297B13D}"/>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4" name="Oval 1033">
                      <a:extLst>
                        <a:ext uri="{FF2B5EF4-FFF2-40B4-BE49-F238E27FC236}">
                          <a16:creationId xmlns:a16="http://schemas.microsoft.com/office/drawing/2014/main" id="{46DFB4C0-2938-7494-9EA0-BC30A6B6AB3C}"/>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74" name="Group 973">
                  <a:extLst>
                    <a:ext uri="{FF2B5EF4-FFF2-40B4-BE49-F238E27FC236}">
                      <a16:creationId xmlns:a16="http://schemas.microsoft.com/office/drawing/2014/main" id="{E23ADE7F-7C0B-D66B-C184-D981B6E8BCF6}"/>
                    </a:ext>
                  </a:extLst>
                </p:cNvPr>
                <p:cNvGrpSpPr/>
                <p:nvPr/>
              </p:nvGrpSpPr>
              <p:grpSpPr>
                <a:xfrm flipH="1">
                  <a:off x="1069505" y="2304619"/>
                  <a:ext cx="2830137" cy="2645465"/>
                  <a:chOff x="1066800" y="-35245"/>
                  <a:chExt cx="2830137" cy="2645465"/>
                </a:xfrm>
                <a:grpFill/>
              </p:grpSpPr>
              <p:grpSp>
                <p:nvGrpSpPr>
                  <p:cNvPr id="975" name="Group 974">
                    <a:extLst>
                      <a:ext uri="{FF2B5EF4-FFF2-40B4-BE49-F238E27FC236}">
                        <a16:creationId xmlns:a16="http://schemas.microsoft.com/office/drawing/2014/main" id="{585A33A5-8796-7A5D-6DBD-511B9D662928}"/>
                      </a:ext>
                    </a:extLst>
                  </p:cNvPr>
                  <p:cNvGrpSpPr/>
                  <p:nvPr/>
                </p:nvGrpSpPr>
                <p:grpSpPr>
                  <a:xfrm>
                    <a:off x="1066800" y="802179"/>
                    <a:ext cx="2819400" cy="1808041"/>
                    <a:chOff x="1066800" y="802179"/>
                    <a:chExt cx="2819400" cy="1808041"/>
                  </a:xfrm>
                  <a:grpFill/>
                </p:grpSpPr>
                <p:grpSp>
                  <p:nvGrpSpPr>
                    <p:cNvPr id="1001" name="Group 1000">
                      <a:extLst>
                        <a:ext uri="{FF2B5EF4-FFF2-40B4-BE49-F238E27FC236}">
                          <a16:creationId xmlns:a16="http://schemas.microsoft.com/office/drawing/2014/main" id="{3D964FA3-0628-E701-EC25-8B2BBF20BA57}"/>
                        </a:ext>
                      </a:extLst>
                    </p:cNvPr>
                    <p:cNvGrpSpPr/>
                    <p:nvPr/>
                  </p:nvGrpSpPr>
                  <p:grpSpPr>
                    <a:xfrm>
                      <a:off x="1066800" y="802179"/>
                      <a:ext cx="1409700" cy="914400"/>
                      <a:chOff x="1066800" y="802179"/>
                      <a:chExt cx="1409700" cy="914400"/>
                    </a:xfrm>
                    <a:grpFill/>
                  </p:grpSpPr>
                  <p:pic>
                    <p:nvPicPr>
                      <p:cNvPr id="1023" name="Graphic 1022" descr="Marker with solid fill">
                        <a:extLst>
                          <a:ext uri="{FF2B5EF4-FFF2-40B4-BE49-F238E27FC236}">
                            <a16:creationId xmlns:a16="http://schemas.microsoft.com/office/drawing/2014/main" id="{B139A08B-57E3-CE2E-672C-16E5130D59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024" name="Oval 1023">
                        <a:extLst>
                          <a:ext uri="{FF2B5EF4-FFF2-40B4-BE49-F238E27FC236}">
                            <a16:creationId xmlns:a16="http://schemas.microsoft.com/office/drawing/2014/main" id="{F8E5C8CD-E21D-0F03-EF50-C8F18D129D56}"/>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Rectangle 1024">
                        <a:extLst>
                          <a:ext uri="{FF2B5EF4-FFF2-40B4-BE49-F238E27FC236}">
                            <a16:creationId xmlns:a16="http://schemas.microsoft.com/office/drawing/2014/main" id="{CEDD6B94-49F9-92E8-43F5-44873B365CCD}"/>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2" name="Group 1001">
                      <a:extLst>
                        <a:ext uri="{FF2B5EF4-FFF2-40B4-BE49-F238E27FC236}">
                          <a16:creationId xmlns:a16="http://schemas.microsoft.com/office/drawing/2014/main" id="{92BE6D89-F476-7EE5-F8DF-02F8E021454F}"/>
                        </a:ext>
                      </a:extLst>
                    </p:cNvPr>
                    <p:cNvGrpSpPr/>
                    <p:nvPr/>
                  </p:nvGrpSpPr>
                  <p:grpSpPr>
                    <a:xfrm rot="10800000">
                      <a:off x="2476500" y="802179"/>
                      <a:ext cx="1409700" cy="914400"/>
                      <a:chOff x="1066800" y="802179"/>
                      <a:chExt cx="1409700" cy="914400"/>
                    </a:xfrm>
                    <a:grpFill/>
                  </p:grpSpPr>
                  <p:pic>
                    <p:nvPicPr>
                      <p:cNvPr id="1020" name="Graphic 1019" descr="Marker with solid fill">
                        <a:extLst>
                          <a:ext uri="{FF2B5EF4-FFF2-40B4-BE49-F238E27FC236}">
                            <a16:creationId xmlns:a16="http://schemas.microsoft.com/office/drawing/2014/main" id="{1524B3BD-8CBE-6E74-5C7C-3FCCEAE903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021" name="Oval 1020">
                        <a:extLst>
                          <a:ext uri="{FF2B5EF4-FFF2-40B4-BE49-F238E27FC236}">
                            <a16:creationId xmlns:a16="http://schemas.microsoft.com/office/drawing/2014/main" id="{2554ACF6-51E9-0084-B915-7F5C901C242D}"/>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2" name="Rectangle 1021">
                        <a:extLst>
                          <a:ext uri="{FF2B5EF4-FFF2-40B4-BE49-F238E27FC236}">
                            <a16:creationId xmlns:a16="http://schemas.microsoft.com/office/drawing/2014/main" id="{E2DBCB57-EE04-93B7-983A-64B619C11357}"/>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3" name="Group 1002">
                      <a:extLst>
                        <a:ext uri="{FF2B5EF4-FFF2-40B4-BE49-F238E27FC236}">
                          <a16:creationId xmlns:a16="http://schemas.microsoft.com/office/drawing/2014/main" id="{1DF6852C-BB9C-5561-2CD3-B1CE5966DE89}"/>
                        </a:ext>
                      </a:extLst>
                    </p:cNvPr>
                    <p:cNvGrpSpPr/>
                    <p:nvPr/>
                  </p:nvGrpSpPr>
                  <p:grpSpPr>
                    <a:xfrm>
                      <a:off x="1443052" y="1190873"/>
                      <a:ext cx="1043940" cy="914400"/>
                      <a:chOff x="1102752" y="802179"/>
                      <a:chExt cx="1043940" cy="914400"/>
                    </a:xfrm>
                    <a:grpFill/>
                  </p:grpSpPr>
                  <p:pic>
                    <p:nvPicPr>
                      <p:cNvPr id="1017" name="Graphic 1016" descr="Marker with solid fill">
                        <a:extLst>
                          <a:ext uri="{FF2B5EF4-FFF2-40B4-BE49-F238E27FC236}">
                            <a16:creationId xmlns:a16="http://schemas.microsoft.com/office/drawing/2014/main" id="{48EB75DB-1E6E-3484-B8E5-3E24FE142A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1018" name="Oval 1017">
                        <a:extLst>
                          <a:ext uri="{FF2B5EF4-FFF2-40B4-BE49-F238E27FC236}">
                            <a16:creationId xmlns:a16="http://schemas.microsoft.com/office/drawing/2014/main" id="{262191CD-25B6-40D5-632B-1D039189E097}"/>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9" name="Rectangle 1018">
                        <a:extLst>
                          <a:ext uri="{FF2B5EF4-FFF2-40B4-BE49-F238E27FC236}">
                            <a16:creationId xmlns:a16="http://schemas.microsoft.com/office/drawing/2014/main" id="{FBEC1D8B-63B7-AC45-4913-1470ECE25363}"/>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4" name="Group 1003">
                      <a:extLst>
                        <a:ext uri="{FF2B5EF4-FFF2-40B4-BE49-F238E27FC236}">
                          <a16:creationId xmlns:a16="http://schemas.microsoft.com/office/drawing/2014/main" id="{1C53344E-818E-E614-55FE-4F2DFA9066DE}"/>
                        </a:ext>
                      </a:extLst>
                    </p:cNvPr>
                    <p:cNvGrpSpPr/>
                    <p:nvPr/>
                  </p:nvGrpSpPr>
                  <p:grpSpPr>
                    <a:xfrm rot="10800000">
                      <a:off x="2486673" y="1190883"/>
                      <a:ext cx="981622" cy="914400"/>
                      <a:chOff x="1027029" y="802169"/>
                      <a:chExt cx="1080952" cy="914400"/>
                    </a:xfrm>
                    <a:grpFill/>
                  </p:grpSpPr>
                  <p:pic>
                    <p:nvPicPr>
                      <p:cNvPr id="1014" name="Graphic 1013" descr="Marker with solid fill">
                        <a:extLst>
                          <a:ext uri="{FF2B5EF4-FFF2-40B4-BE49-F238E27FC236}">
                            <a16:creationId xmlns:a16="http://schemas.microsoft.com/office/drawing/2014/main" id="{71BE67BB-FA57-2A4C-5624-868B5198B2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1015" name="Oval 1014">
                        <a:extLst>
                          <a:ext uri="{FF2B5EF4-FFF2-40B4-BE49-F238E27FC236}">
                            <a16:creationId xmlns:a16="http://schemas.microsoft.com/office/drawing/2014/main" id="{B71B8980-0046-976F-C69B-0BD778FED414}"/>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6" name="Rectangle 1015">
                        <a:extLst>
                          <a:ext uri="{FF2B5EF4-FFF2-40B4-BE49-F238E27FC236}">
                            <a16:creationId xmlns:a16="http://schemas.microsoft.com/office/drawing/2014/main" id="{1F208A3D-5C83-2B60-889A-380D1F4A8F40}"/>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5" name="Group 1004">
                      <a:extLst>
                        <a:ext uri="{FF2B5EF4-FFF2-40B4-BE49-F238E27FC236}">
                          <a16:creationId xmlns:a16="http://schemas.microsoft.com/office/drawing/2014/main" id="{57E883E6-0E38-B2E4-000F-BEB6DFA40F29}"/>
                        </a:ext>
                      </a:extLst>
                    </p:cNvPr>
                    <p:cNvGrpSpPr/>
                    <p:nvPr/>
                  </p:nvGrpSpPr>
                  <p:grpSpPr>
                    <a:xfrm>
                      <a:off x="1717365" y="1639603"/>
                      <a:ext cx="914400" cy="914400"/>
                      <a:chOff x="1107905" y="802179"/>
                      <a:chExt cx="914400" cy="914400"/>
                    </a:xfrm>
                    <a:grpFill/>
                  </p:grpSpPr>
                  <p:pic>
                    <p:nvPicPr>
                      <p:cNvPr id="1011" name="Graphic 1010" descr="Marker with solid fill">
                        <a:extLst>
                          <a:ext uri="{FF2B5EF4-FFF2-40B4-BE49-F238E27FC236}">
                            <a16:creationId xmlns:a16="http://schemas.microsoft.com/office/drawing/2014/main" id="{D4C1E125-675E-64EF-C872-752EF61191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1012" name="Oval 1011">
                        <a:extLst>
                          <a:ext uri="{FF2B5EF4-FFF2-40B4-BE49-F238E27FC236}">
                            <a16:creationId xmlns:a16="http://schemas.microsoft.com/office/drawing/2014/main" id="{6CB09C2E-3C20-85D6-7B2E-153BCC8C5D3E}"/>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3" name="Rectangle 1012">
                        <a:extLst>
                          <a:ext uri="{FF2B5EF4-FFF2-40B4-BE49-F238E27FC236}">
                            <a16:creationId xmlns:a16="http://schemas.microsoft.com/office/drawing/2014/main" id="{34F83B37-A1D3-A97D-E295-6709F67A1D46}"/>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6" name="Group 1005">
                      <a:extLst>
                        <a:ext uri="{FF2B5EF4-FFF2-40B4-BE49-F238E27FC236}">
                          <a16:creationId xmlns:a16="http://schemas.microsoft.com/office/drawing/2014/main" id="{1F9ACC98-3E42-5843-2D64-8B765B4D1510}"/>
                        </a:ext>
                      </a:extLst>
                    </p:cNvPr>
                    <p:cNvGrpSpPr/>
                    <p:nvPr/>
                  </p:nvGrpSpPr>
                  <p:grpSpPr>
                    <a:xfrm rot="10800000">
                      <a:off x="2365105" y="1638353"/>
                      <a:ext cx="830375" cy="914400"/>
                      <a:chOff x="1015421" y="802179"/>
                      <a:chExt cx="914400" cy="914400"/>
                    </a:xfrm>
                    <a:grpFill/>
                  </p:grpSpPr>
                  <p:pic>
                    <p:nvPicPr>
                      <p:cNvPr id="1008" name="Graphic 1007" descr="Marker with solid fill">
                        <a:extLst>
                          <a:ext uri="{FF2B5EF4-FFF2-40B4-BE49-F238E27FC236}">
                            <a16:creationId xmlns:a16="http://schemas.microsoft.com/office/drawing/2014/main" id="{2F74E7F1-B879-70E0-616D-3F8172C245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1009" name="Oval 1008">
                        <a:extLst>
                          <a:ext uri="{FF2B5EF4-FFF2-40B4-BE49-F238E27FC236}">
                            <a16:creationId xmlns:a16="http://schemas.microsoft.com/office/drawing/2014/main" id="{D12D3796-8F89-2947-2710-A3BEB7E7790F}"/>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0" name="Rectangle 1009">
                        <a:extLst>
                          <a:ext uri="{FF2B5EF4-FFF2-40B4-BE49-F238E27FC236}">
                            <a16:creationId xmlns:a16="http://schemas.microsoft.com/office/drawing/2014/main" id="{B2211EAD-EE79-92B0-7A64-6C1283CDE5E4}"/>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7" name="Oval 1006">
                      <a:extLst>
                        <a:ext uri="{FF2B5EF4-FFF2-40B4-BE49-F238E27FC236}">
                          <a16:creationId xmlns:a16="http://schemas.microsoft.com/office/drawing/2014/main" id="{0CDF9B2C-D846-ADE1-2F9A-1503485109CA}"/>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6" name="Group 975">
                    <a:extLst>
                      <a:ext uri="{FF2B5EF4-FFF2-40B4-BE49-F238E27FC236}">
                        <a16:creationId xmlns:a16="http://schemas.microsoft.com/office/drawing/2014/main" id="{AEB80371-3AFC-0B89-3139-72D4EC5AA7FB}"/>
                      </a:ext>
                    </a:extLst>
                  </p:cNvPr>
                  <p:cNvGrpSpPr/>
                  <p:nvPr/>
                </p:nvGrpSpPr>
                <p:grpSpPr>
                  <a:xfrm rot="10800000">
                    <a:off x="1077537" y="-35245"/>
                    <a:ext cx="2819400" cy="1751824"/>
                    <a:chOff x="1066800" y="802179"/>
                    <a:chExt cx="2819400" cy="1751824"/>
                  </a:xfrm>
                  <a:grpFill/>
                </p:grpSpPr>
                <p:grpSp>
                  <p:nvGrpSpPr>
                    <p:cNvPr id="977" name="Group 976">
                      <a:extLst>
                        <a:ext uri="{FF2B5EF4-FFF2-40B4-BE49-F238E27FC236}">
                          <a16:creationId xmlns:a16="http://schemas.microsoft.com/office/drawing/2014/main" id="{2411651D-B277-797E-C91A-3D56DBB62530}"/>
                        </a:ext>
                      </a:extLst>
                    </p:cNvPr>
                    <p:cNvGrpSpPr/>
                    <p:nvPr/>
                  </p:nvGrpSpPr>
                  <p:grpSpPr>
                    <a:xfrm>
                      <a:off x="1066800" y="802179"/>
                      <a:ext cx="1409700" cy="914400"/>
                      <a:chOff x="1066800" y="802179"/>
                      <a:chExt cx="1409700" cy="914400"/>
                    </a:xfrm>
                    <a:grpFill/>
                  </p:grpSpPr>
                  <p:pic>
                    <p:nvPicPr>
                      <p:cNvPr id="998" name="Graphic 997" descr="Marker with solid fill">
                        <a:extLst>
                          <a:ext uri="{FF2B5EF4-FFF2-40B4-BE49-F238E27FC236}">
                            <a16:creationId xmlns:a16="http://schemas.microsoft.com/office/drawing/2014/main" id="{9D05EFF3-2142-332B-D3EA-463AD39E57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999" name="Oval 998">
                        <a:extLst>
                          <a:ext uri="{FF2B5EF4-FFF2-40B4-BE49-F238E27FC236}">
                            <a16:creationId xmlns:a16="http://schemas.microsoft.com/office/drawing/2014/main" id="{F42BFEE1-8382-3800-CE06-232A401C807F}"/>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0" name="Rectangle 999">
                        <a:extLst>
                          <a:ext uri="{FF2B5EF4-FFF2-40B4-BE49-F238E27FC236}">
                            <a16:creationId xmlns:a16="http://schemas.microsoft.com/office/drawing/2014/main" id="{C994D5DC-B9CB-EE88-F147-B3AD4DB5426D}"/>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8" name="Group 977">
                      <a:extLst>
                        <a:ext uri="{FF2B5EF4-FFF2-40B4-BE49-F238E27FC236}">
                          <a16:creationId xmlns:a16="http://schemas.microsoft.com/office/drawing/2014/main" id="{E5F90B4A-FB2B-F307-1358-79D77793E46A}"/>
                        </a:ext>
                      </a:extLst>
                    </p:cNvPr>
                    <p:cNvGrpSpPr/>
                    <p:nvPr/>
                  </p:nvGrpSpPr>
                  <p:grpSpPr>
                    <a:xfrm rot="10800000">
                      <a:off x="2476500" y="802179"/>
                      <a:ext cx="1409700" cy="914400"/>
                      <a:chOff x="1066800" y="802179"/>
                      <a:chExt cx="1409700" cy="914400"/>
                    </a:xfrm>
                    <a:grpFill/>
                  </p:grpSpPr>
                  <p:pic>
                    <p:nvPicPr>
                      <p:cNvPr id="995" name="Graphic 994" descr="Marker with solid fill">
                        <a:extLst>
                          <a:ext uri="{FF2B5EF4-FFF2-40B4-BE49-F238E27FC236}">
                            <a16:creationId xmlns:a16="http://schemas.microsoft.com/office/drawing/2014/main" id="{D551EE77-51A4-76FD-9F37-7767FE176D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996" name="Oval 995">
                        <a:extLst>
                          <a:ext uri="{FF2B5EF4-FFF2-40B4-BE49-F238E27FC236}">
                            <a16:creationId xmlns:a16="http://schemas.microsoft.com/office/drawing/2014/main" id="{37CA74BB-59B2-E107-6EA9-D64E169E382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7" name="Rectangle 996">
                        <a:extLst>
                          <a:ext uri="{FF2B5EF4-FFF2-40B4-BE49-F238E27FC236}">
                            <a16:creationId xmlns:a16="http://schemas.microsoft.com/office/drawing/2014/main" id="{DBDC0221-CEA3-9F08-6F3B-C2209BDCCFBF}"/>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9" name="Group 978">
                      <a:extLst>
                        <a:ext uri="{FF2B5EF4-FFF2-40B4-BE49-F238E27FC236}">
                          <a16:creationId xmlns:a16="http://schemas.microsoft.com/office/drawing/2014/main" id="{A782D321-AB6D-8869-6B10-17788E9E2EFB}"/>
                        </a:ext>
                      </a:extLst>
                    </p:cNvPr>
                    <p:cNvGrpSpPr/>
                    <p:nvPr/>
                  </p:nvGrpSpPr>
                  <p:grpSpPr>
                    <a:xfrm>
                      <a:off x="1438558" y="1190873"/>
                      <a:ext cx="1043940" cy="914400"/>
                      <a:chOff x="1098258" y="802179"/>
                      <a:chExt cx="1043940" cy="914400"/>
                    </a:xfrm>
                    <a:grpFill/>
                  </p:grpSpPr>
                  <p:pic>
                    <p:nvPicPr>
                      <p:cNvPr id="992" name="Graphic 991" descr="Marker with solid fill">
                        <a:extLst>
                          <a:ext uri="{FF2B5EF4-FFF2-40B4-BE49-F238E27FC236}">
                            <a16:creationId xmlns:a16="http://schemas.microsoft.com/office/drawing/2014/main" id="{56308033-B072-1A88-6D3E-0854307D20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993" name="Oval 992">
                        <a:extLst>
                          <a:ext uri="{FF2B5EF4-FFF2-40B4-BE49-F238E27FC236}">
                            <a16:creationId xmlns:a16="http://schemas.microsoft.com/office/drawing/2014/main" id="{A3694C6C-3AF0-4F74-7912-3045B3CE8948}"/>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4" name="Rectangle 993">
                        <a:extLst>
                          <a:ext uri="{FF2B5EF4-FFF2-40B4-BE49-F238E27FC236}">
                            <a16:creationId xmlns:a16="http://schemas.microsoft.com/office/drawing/2014/main" id="{E631F06C-D84D-D2D7-CC5A-2800160610D1}"/>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0" name="Group 979">
                      <a:extLst>
                        <a:ext uri="{FF2B5EF4-FFF2-40B4-BE49-F238E27FC236}">
                          <a16:creationId xmlns:a16="http://schemas.microsoft.com/office/drawing/2014/main" id="{83F27636-DE2C-B397-4B7A-1F5D90344A2D}"/>
                        </a:ext>
                      </a:extLst>
                    </p:cNvPr>
                    <p:cNvGrpSpPr/>
                    <p:nvPr/>
                  </p:nvGrpSpPr>
                  <p:grpSpPr>
                    <a:xfrm rot="10800000">
                      <a:off x="2481305" y="1190873"/>
                      <a:ext cx="981627" cy="914400"/>
                      <a:chOff x="1032944" y="802179"/>
                      <a:chExt cx="1080957" cy="914400"/>
                    </a:xfrm>
                    <a:grpFill/>
                  </p:grpSpPr>
                  <p:pic>
                    <p:nvPicPr>
                      <p:cNvPr id="989" name="Graphic 988" descr="Marker with solid fill">
                        <a:extLst>
                          <a:ext uri="{FF2B5EF4-FFF2-40B4-BE49-F238E27FC236}">
                            <a16:creationId xmlns:a16="http://schemas.microsoft.com/office/drawing/2014/main" id="{54B9F02B-7772-7197-9E2B-F5141EDCF8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990" name="Oval 989">
                        <a:extLst>
                          <a:ext uri="{FF2B5EF4-FFF2-40B4-BE49-F238E27FC236}">
                            <a16:creationId xmlns:a16="http://schemas.microsoft.com/office/drawing/2014/main" id="{A1C7CBE5-869F-37CC-F597-4CCC7F700D30}"/>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1" name="Rectangle 990">
                        <a:extLst>
                          <a:ext uri="{FF2B5EF4-FFF2-40B4-BE49-F238E27FC236}">
                            <a16:creationId xmlns:a16="http://schemas.microsoft.com/office/drawing/2014/main" id="{5D516C41-2F11-93C3-A383-C21B5C8EFE06}"/>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1" name="Group 980">
                      <a:extLst>
                        <a:ext uri="{FF2B5EF4-FFF2-40B4-BE49-F238E27FC236}">
                          <a16:creationId xmlns:a16="http://schemas.microsoft.com/office/drawing/2014/main" id="{13276A2D-3E61-C350-4B4B-4796A4D124F9}"/>
                        </a:ext>
                      </a:extLst>
                    </p:cNvPr>
                    <p:cNvGrpSpPr/>
                    <p:nvPr/>
                  </p:nvGrpSpPr>
                  <p:grpSpPr>
                    <a:xfrm>
                      <a:off x="1723447" y="1639603"/>
                      <a:ext cx="914400" cy="914400"/>
                      <a:chOff x="1113987" y="802179"/>
                      <a:chExt cx="914400" cy="914400"/>
                    </a:xfrm>
                    <a:grpFill/>
                  </p:grpSpPr>
                  <p:pic>
                    <p:nvPicPr>
                      <p:cNvPr id="986" name="Graphic 985" descr="Marker with solid fill">
                        <a:extLst>
                          <a:ext uri="{FF2B5EF4-FFF2-40B4-BE49-F238E27FC236}">
                            <a16:creationId xmlns:a16="http://schemas.microsoft.com/office/drawing/2014/main" id="{262A9AE5-2A37-1F23-D010-11D17CD638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987" name="Oval 986">
                        <a:extLst>
                          <a:ext uri="{FF2B5EF4-FFF2-40B4-BE49-F238E27FC236}">
                            <a16:creationId xmlns:a16="http://schemas.microsoft.com/office/drawing/2014/main" id="{3F26B0AD-D657-CC9B-2CE6-BD5F0786A285}"/>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8" name="Rectangle 987">
                        <a:extLst>
                          <a:ext uri="{FF2B5EF4-FFF2-40B4-BE49-F238E27FC236}">
                            <a16:creationId xmlns:a16="http://schemas.microsoft.com/office/drawing/2014/main" id="{6B2FC532-3579-8B72-E3E4-50427B21BCFB}"/>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2" name="Group 981">
                      <a:extLst>
                        <a:ext uri="{FF2B5EF4-FFF2-40B4-BE49-F238E27FC236}">
                          <a16:creationId xmlns:a16="http://schemas.microsoft.com/office/drawing/2014/main" id="{3246EA17-C1C6-27C1-D1A2-85CFC0531DE0}"/>
                        </a:ext>
                      </a:extLst>
                    </p:cNvPr>
                    <p:cNvGrpSpPr/>
                    <p:nvPr/>
                  </p:nvGrpSpPr>
                  <p:grpSpPr>
                    <a:xfrm rot="10800000">
                      <a:off x="2370110" y="1638333"/>
                      <a:ext cx="830375" cy="914400"/>
                      <a:chOff x="1009908" y="802199"/>
                      <a:chExt cx="914400" cy="914400"/>
                    </a:xfrm>
                    <a:grpFill/>
                  </p:grpSpPr>
                  <p:pic>
                    <p:nvPicPr>
                      <p:cNvPr id="983" name="Graphic 982" descr="Marker with solid fill">
                        <a:extLst>
                          <a:ext uri="{FF2B5EF4-FFF2-40B4-BE49-F238E27FC236}">
                            <a16:creationId xmlns:a16="http://schemas.microsoft.com/office/drawing/2014/main" id="{9DFB16F4-7453-E8D2-B0F1-F3C60C9D26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984" name="Oval 983">
                        <a:extLst>
                          <a:ext uri="{FF2B5EF4-FFF2-40B4-BE49-F238E27FC236}">
                            <a16:creationId xmlns:a16="http://schemas.microsoft.com/office/drawing/2014/main" id="{C43407BE-E988-C201-39AA-1115DE1999CC}"/>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5" name="Rectangle 984">
                        <a:extLst>
                          <a:ext uri="{FF2B5EF4-FFF2-40B4-BE49-F238E27FC236}">
                            <a16:creationId xmlns:a16="http://schemas.microsoft.com/office/drawing/2014/main" id="{87155114-DD6F-1001-B71A-C4892C2337FA}"/>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867" name="Group 866">
                <a:extLst>
                  <a:ext uri="{FF2B5EF4-FFF2-40B4-BE49-F238E27FC236}">
                    <a16:creationId xmlns:a16="http://schemas.microsoft.com/office/drawing/2014/main" id="{F8307F0E-2359-F403-637F-9024290CF15E}"/>
                  </a:ext>
                </a:extLst>
              </p:cNvPr>
              <p:cNvGrpSpPr/>
              <p:nvPr/>
            </p:nvGrpSpPr>
            <p:grpSpPr>
              <a:xfrm>
                <a:off x="1061858" y="4591182"/>
                <a:ext cx="2832842" cy="5041546"/>
                <a:chOff x="1066800" y="-91462"/>
                <a:chExt cx="2832842" cy="5041546"/>
              </a:xfrm>
              <a:grpFill/>
            </p:grpSpPr>
            <p:grpSp>
              <p:nvGrpSpPr>
                <p:cNvPr id="868" name="Group 867">
                  <a:extLst>
                    <a:ext uri="{FF2B5EF4-FFF2-40B4-BE49-F238E27FC236}">
                      <a16:creationId xmlns:a16="http://schemas.microsoft.com/office/drawing/2014/main" id="{B5B4B2D6-57E1-D72A-FF7F-54E0D99F73AC}"/>
                    </a:ext>
                  </a:extLst>
                </p:cNvPr>
                <p:cNvGrpSpPr/>
                <p:nvPr/>
              </p:nvGrpSpPr>
              <p:grpSpPr>
                <a:xfrm>
                  <a:off x="1066800" y="-91462"/>
                  <a:ext cx="2830137" cy="2701682"/>
                  <a:chOff x="1066800" y="-91462"/>
                  <a:chExt cx="2830137" cy="2701682"/>
                </a:xfrm>
                <a:grpFill/>
              </p:grpSpPr>
              <p:grpSp>
                <p:nvGrpSpPr>
                  <p:cNvPr id="921" name="Group 920">
                    <a:extLst>
                      <a:ext uri="{FF2B5EF4-FFF2-40B4-BE49-F238E27FC236}">
                        <a16:creationId xmlns:a16="http://schemas.microsoft.com/office/drawing/2014/main" id="{10D20F7F-05A2-3264-7DC1-16633401FBB1}"/>
                      </a:ext>
                    </a:extLst>
                  </p:cNvPr>
                  <p:cNvGrpSpPr/>
                  <p:nvPr/>
                </p:nvGrpSpPr>
                <p:grpSpPr>
                  <a:xfrm>
                    <a:off x="1066800" y="802179"/>
                    <a:ext cx="2819400" cy="1808041"/>
                    <a:chOff x="1066800" y="802179"/>
                    <a:chExt cx="2819400" cy="1808041"/>
                  </a:xfrm>
                  <a:grpFill/>
                </p:grpSpPr>
                <p:grpSp>
                  <p:nvGrpSpPr>
                    <p:cNvPr id="948" name="Group 947">
                      <a:extLst>
                        <a:ext uri="{FF2B5EF4-FFF2-40B4-BE49-F238E27FC236}">
                          <a16:creationId xmlns:a16="http://schemas.microsoft.com/office/drawing/2014/main" id="{4EBC6814-A104-3672-2829-2B5A690A0C13}"/>
                        </a:ext>
                      </a:extLst>
                    </p:cNvPr>
                    <p:cNvGrpSpPr/>
                    <p:nvPr/>
                  </p:nvGrpSpPr>
                  <p:grpSpPr>
                    <a:xfrm>
                      <a:off x="1066800" y="802179"/>
                      <a:ext cx="1409700" cy="914400"/>
                      <a:chOff x="1066800" y="802179"/>
                      <a:chExt cx="1409700" cy="914400"/>
                    </a:xfrm>
                    <a:grpFill/>
                  </p:grpSpPr>
                  <p:pic>
                    <p:nvPicPr>
                      <p:cNvPr id="970" name="Graphic 969" descr="Marker with solid fill">
                        <a:extLst>
                          <a:ext uri="{FF2B5EF4-FFF2-40B4-BE49-F238E27FC236}">
                            <a16:creationId xmlns:a16="http://schemas.microsoft.com/office/drawing/2014/main" id="{173A8CFB-2D98-F4EC-A678-677917124B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971" name="Oval 970">
                        <a:extLst>
                          <a:ext uri="{FF2B5EF4-FFF2-40B4-BE49-F238E27FC236}">
                            <a16:creationId xmlns:a16="http://schemas.microsoft.com/office/drawing/2014/main" id="{111750DB-DBD0-0B0A-1291-CC274E70C3A2}"/>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2" name="Rectangle 971">
                        <a:extLst>
                          <a:ext uri="{FF2B5EF4-FFF2-40B4-BE49-F238E27FC236}">
                            <a16:creationId xmlns:a16="http://schemas.microsoft.com/office/drawing/2014/main" id="{9407CCE2-AF67-DDE3-E871-71D9D285C173}"/>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9" name="Group 948">
                      <a:extLst>
                        <a:ext uri="{FF2B5EF4-FFF2-40B4-BE49-F238E27FC236}">
                          <a16:creationId xmlns:a16="http://schemas.microsoft.com/office/drawing/2014/main" id="{3825541E-2105-61F3-A1E6-5881F492568E}"/>
                        </a:ext>
                      </a:extLst>
                    </p:cNvPr>
                    <p:cNvGrpSpPr/>
                    <p:nvPr/>
                  </p:nvGrpSpPr>
                  <p:grpSpPr>
                    <a:xfrm rot="10800000">
                      <a:off x="2476500" y="802179"/>
                      <a:ext cx="1409700" cy="914400"/>
                      <a:chOff x="1066800" y="802179"/>
                      <a:chExt cx="1409700" cy="914400"/>
                    </a:xfrm>
                    <a:grpFill/>
                  </p:grpSpPr>
                  <p:pic>
                    <p:nvPicPr>
                      <p:cNvPr id="967" name="Graphic 966" descr="Marker with solid fill">
                        <a:extLst>
                          <a:ext uri="{FF2B5EF4-FFF2-40B4-BE49-F238E27FC236}">
                            <a16:creationId xmlns:a16="http://schemas.microsoft.com/office/drawing/2014/main" id="{DBD635F2-11CF-DE96-A830-ED8AC66456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968" name="Oval 967">
                        <a:extLst>
                          <a:ext uri="{FF2B5EF4-FFF2-40B4-BE49-F238E27FC236}">
                            <a16:creationId xmlns:a16="http://schemas.microsoft.com/office/drawing/2014/main" id="{091572C8-1BCE-B491-9FC0-80AEE940416F}"/>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9" name="Rectangle 968">
                        <a:extLst>
                          <a:ext uri="{FF2B5EF4-FFF2-40B4-BE49-F238E27FC236}">
                            <a16:creationId xmlns:a16="http://schemas.microsoft.com/office/drawing/2014/main" id="{8075268D-CD59-014B-B81A-B8C8F5C8A8E7}"/>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0" name="Group 949">
                      <a:extLst>
                        <a:ext uri="{FF2B5EF4-FFF2-40B4-BE49-F238E27FC236}">
                          <a16:creationId xmlns:a16="http://schemas.microsoft.com/office/drawing/2014/main" id="{E3080C70-AC07-43AA-CA0A-A98AEABB2B2F}"/>
                        </a:ext>
                      </a:extLst>
                    </p:cNvPr>
                    <p:cNvGrpSpPr/>
                    <p:nvPr/>
                  </p:nvGrpSpPr>
                  <p:grpSpPr>
                    <a:xfrm>
                      <a:off x="1443052" y="1190873"/>
                      <a:ext cx="1043940" cy="914400"/>
                      <a:chOff x="1102752" y="802179"/>
                      <a:chExt cx="1043940" cy="914400"/>
                    </a:xfrm>
                    <a:grpFill/>
                  </p:grpSpPr>
                  <p:pic>
                    <p:nvPicPr>
                      <p:cNvPr id="964" name="Graphic 963" descr="Marker with solid fill">
                        <a:extLst>
                          <a:ext uri="{FF2B5EF4-FFF2-40B4-BE49-F238E27FC236}">
                            <a16:creationId xmlns:a16="http://schemas.microsoft.com/office/drawing/2014/main" id="{7501C730-8CDF-BCE7-8477-CA88CE6DAB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965" name="Oval 964">
                        <a:extLst>
                          <a:ext uri="{FF2B5EF4-FFF2-40B4-BE49-F238E27FC236}">
                            <a16:creationId xmlns:a16="http://schemas.microsoft.com/office/drawing/2014/main" id="{B70D9E20-91B1-DAD5-5509-AA298CC83529}"/>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6" name="Rectangle 965">
                        <a:extLst>
                          <a:ext uri="{FF2B5EF4-FFF2-40B4-BE49-F238E27FC236}">
                            <a16:creationId xmlns:a16="http://schemas.microsoft.com/office/drawing/2014/main" id="{E3E50544-2553-E320-233F-552B267E7F4F}"/>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1" name="Group 950">
                      <a:extLst>
                        <a:ext uri="{FF2B5EF4-FFF2-40B4-BE49-F238E27FC236}">
                          <a16:creationId xmlns:a16="http://schemas.microsoft.com/office/drawing/2014/main" id="{8D28AAC5-0171-52EE-6121-24A434F151F5}"/>
                        </a:ext>
                      </a:extLst>
                    </p:cNvPr>
                    <p:cNvGrpSpPr/>
                    <p:nvPr/>
                  </p:nvGrpSpPr>
                  <p:grpSpPr>
                    <a:xfrm rot="10800000">
                      <a:off x="2486673" y="1190883"/>
                      <a:ext cx="981622" cy="914400"/>
                      <a:chOff x="1027029" y="802169"/>
                      <a:chExt cx="1080952" cy="914400"/>
                    </a:xfrm>
                    <a:grpFill/>
                  </p:grpSpPr>
                  <p:pic>
                    <p:nvPicPr>
                      <p:cNvPr id="961" name="Graphic 960" descr="Marker with solid fill">
                        <a:extLst>
                          <a:ext uri="{FF2B5EF4-FFF2-40B4-BE49-F238E27FC236}">
                            <a16:creationId xmlns:a16="http://schemas.microsoft.com/office/drawing/2014/main" id="{7AC9913E-D9D1-622C-1CF0-D580BC9A7B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962" name="Oval 961">
                        <a:extLst>
                          <a:ext uri="{FF2B5EF4-FFF2-40B4-BE49-F238E27FC236}">
                            <a16:creationId xmlns:a16="http://schemas.microsoft.com/office/drawing/2014/main" id="{2A2CAB3E-C8BE-63A1-CEDA-CC9BC39CD3B5}"/>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3" name="Rectangle 962">
                        <a:extLst>
                          <a:ext uri="{FF2B5EF4-FFF2-40B4-BE49-F238E27FC236}">
                            <a16:creationId xmlns:a16="http://schemas.microsoft.com/office/drawing/2014/main" id="{159E45B5-7CBE-4A8D-2CBA-B1A863C04428}"/>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2" name="Group 951">
                      <a:extLst>
                        <a:ext uri="{FF2B5EF4-FFF2-40B4-BE49-F238E27FC236}">
                          <a16:creationId xmlns:a16="http://schemas.microsoft.com/office/drawing/2014/main" id="{33FE75E1-B03F-FACC-8E33-BF3DBC9E7080}"/>
                        </a:ext>
                      </a:extLst>
                    </p:cNvPr>
                    <p:cNvGrpSpPr/>
                    <p:nvPr/>
                  </p:nvGrpSpPr>
                  <p:grpSpPr>
                    <a:xfrm>
                      <a:off x="1717365" y="1639603"/>
                      <a:ext cx="914400" cy="914400"/>
                      <a:chOff x="1107905" y="802179"/>
                      <a:chExt cx="914400" cy="914400"/>
                    </a:xfrm>
                    <a:grpFill/>
                  </p:grpSpPr>
                  <p:pic>
                    <p:nvPicPr>
                      <p:cNvPr id="958" name="Graphic 957" descr="Marker with solid fill">
                        <a:extLst>
                          <a:ext uri="{FF2B5EF4-FFF2-40B4-BE49-F238E27FC236}">
                            <a16:creationId xmlns:a16="http://schemas.microsoft.com/office/drawing/2014/main" id="{92E5CA71-5D84-BDB7-0BAB-6DF8ED2A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959" name="Oval 958">
                        <a:extLst>
                          <a:ext uri="{FF2B5EF4-FFF2-40B4-BE49-F238E27FC236}">
                            <a16:creationId xmlns:a16="http://schemas.microsoft.com/office/drawing/2014/main" id="{5CDC9B76-2660-2C37-5C60-2B80EA31B17A}"/>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0" name="Rectangle 959">
                        <a:extLst>
                          <a:ext uri="{FF2B5EF4-FFF2-40B4-BE49-F238E27FC236}">
                            <a16:creationId xmlns:a16="http://schemas.microsoft.com/office/drawing/2014/main" id="{4FCA2309-6898-E7B2-49A8-97869B1A913E}"/>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3" name="Group 952">
                      <a:extLst>
                        <a:ext uri="{FF2B5EF4-FFF2-40B4-BE49-F238E27FC236}">
                          <a16:creationId xmlns:a16="http://schemas.microsoft.com/office/drawing/2014/main" id="{20DDF866-F9A5-32E1-C9C1-05B829509ED7}"/>
                        </a:ext>
                      </a:extLst>
                    </p:cNvPr>
                    <p:cNvGrpSpPr/>
                    <p:nvPr/>
                  </p:nvGrpSpPr>
                  <p:grpSpPr>
                    <a:xfrm rot="10800000">
                      <a:off x="2365105" y="1638353"/>
                      <a:ext cx="830375" cy="914400"/>
                      <a:chOff x="1015421" y="802179"/>
                      <a:chExt cx="914400" cy="914400"/>
                    </a:xfrm>
                    <a:grpFill/>
                  </p:grpSpPr>
                  <p:pic>
                    <p:nvPicPr>
                      <p:cNvPr id="955" name="Graphic 954" descr="Marker with solid fill">
                        <a:extLst>
                          <a:ext uri="{FF2B5EF4-FFF2-40B4-BE49-F238E27FC236}">
                            <a16:creationId xmlns:a16="http://schemas.microsoft.com/office/drawing/2014/main" id="{37D3AD57-B4ED-4F59-5588-29FABE98CF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956" name="Oval 955">
                        <a:extLst>
                          <a:ext uri="{FF2B5EF4-FFF2-40B4-BE49-F238E27FC236}">
                            <a16:creationId xmlns:a16="http://schemas.microsoft.com/office/drawing/2014/main" id="{E59E5372-F5B6-C536-576D-E3F877385026}"/>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7" name="Rectangle 956">
                        <a:extLst>
                          <a:ext uri="{FF2B5EF4-FFF2-40B4-BE49-F238E27FC236}">
                            <a16:creationId xmlns:a16="http://schemas.microsoft.com/office/drawing/2014/main" id="{5DBCD114-2DB0-88EE-8253-5CBC60636D65}"/>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4" name="Oval 953">
                      <a:extLst>
                        <a:ext uri="{FF2B5EF4-FFF2-40B4-BE49-F238E27FC236}">
                          <a16:creationId xmlns:a16="http://schemas.microsoft.com/office/drawing/2014/main" id="{68E39489-4C26-BB21-03B5-FFBC4BF7EC4B}"/>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2" name="Group 921">
                    <a:extLst>
                      <a:ext uri="{FF2B5EF4-FFF2-40B4-BE49-F238E27FC236}">
                        <a16:creationId xmlns:a16="http://schemas.microsoft.com/office/drawing/2014/main" id="{2C1F08B5-15A6-8FE6-C370-CFB0C6A686EF}"/>
                      </a:ext>
                    </a:extLst>
                  </p:cNvPr>
                  <p:cNvGrpSpPr/>
                  <p:nvPr/>
                </p:nvGrpSpPr>
                <p:grpSpPr>
                  <a:xfrm rot="10800000">
                    <a:off x="1077537" y="-91462"/>
                    <a:ext cx="2819400" cy="1808041"/>
                    <a:chOff x="1066800" y="802179"/>
                    <a:chExt cx="2819400" cy="1808041"/>
                  </a:xfrm>
                  <a:grpFill/>
                </p:grpSpPr>
                <p:grpSp>
                  <p:nvGrpSpPr>
                    <p:cNvPr id="923" name="Group 922">
                      <a:extLst>
                        <a:ext uri="{FF2B5EF4-FFF2-40B4-BE49-F238E27FC236}">
                          <a16:creationId xmlns:a16="http://schemas.microsoft.com/office/drawing/2014/main" id="{C1D304B9-2465-2C4E-7DCC-A0023EFD76BF}"/>
                        </a:ext>
                      </a:extLst>
                    </p:cNvPr>
                    <p:cNvGrpSpPr/>
                    <p:nvPr/>
                  </p:nvGrpSpPr>
                  <p:grpSpPr>
                    <a:xfrm>
                      <a:off x="1066800" y="802179"/>
                      <a:ext cx="1409700" cy="914400"/>
                      <a:chOff x="1066800" y="802179"/>
                      <a:chExt cx="1409700" cy="914400"/>
                    </a:xfrm>
                    <a:grpFill/>
                  </p:grpSpPr>
                  <p:pic>
                    <p:nvPicPr>
                      <p:cNvPr id="945" name="Graphic 944" descr="Marker with solid fill">
                        <a:extLst>
                          <a:ext uri="{FF2B5EF4-FFF2-40B4-BE49-F238E27FC236}">
                            <a16:creationId xmlns:a16="http://schemas.microsoft.com/office/drawing/2014/main" id="{123687A8-9DF4-1870-A061-40D867A648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946" name="Oval 945">
                        <a:extLst>
                          <a:ext uri="{FF2B5EF4-FFF2-40B4-BE49-F238E27FC236}">
                            <a16:creationId xmlns:a16="http://schemas.microsoft.com/office/drawing/2014/main" id="{2F3091FC-1715-6F4A-6B62-0DFB02C7F6CB}"/>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7" name="Rectangle 946">
                        <a:extLst>
                          <a:ext uri="{FF2B5EF4-FFF2-40B4-BE49-F238E27FC236}">
                            <a16:creationId xmlns:a16="http://schemas.microsoft.com/office/drawing/2014/main" id="{F15CF4E6-54D6-F8A1-88AC-54CEC4693B5B}"/>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4" name="Group 923">
                      <a:extLst>
                        <a:ext uri="{FF2B5EF4-FFF2-40B4-BE49-F238E27FC236}">
                          <a16:creationId xmlns:a16="http://schemas.microsoft.com/office/drawing/2014/main" id="{4C7DFEF8-671B-6B4A-205E-849FD057B9F4}"/>
                        </a:ext>
                      </a:extLst>
                    </p:cNvPr>
                    <p:cNvGrpSpPr/>
                    <p:nvPr/>
                  </p:nvGrpSpPr>
                  <p:grpSpPr>
                    <a:xfrm rot="10800000">
                      <a:off x="2476500" y="802179"/>
                      <a:ext cx="1409700" cy="914400"/>
                      <a:chOff x="1066800" y="802179"/>
                      <a:chExt cx="1409700" cy="914400"/>
                    </a:xfrm>
                    <a:grpFill/>
                  </p:grpSpPr>
                  <p:pic>
                    <p:nvPicPr>
                      <p:cNvPr id="942" name="Graphic 941" descr="Marker with solid fill">
                        <a:extLst>
                          <a:ext uri="{FF2B5EF4-FFF2-40B4-BE49-F238E27FC236}">
                            <a16:creationId xmlns:a16="http://schemas.microsoft.com/office/drawing/2014/main" id="{BDD141A5-57F1-0D95-47BB-A5159B5BF2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943" name="Oval 942">
                        <a:extLst>
                          <a:ext uri="{FF2B5EF4-FFF2-40B4-BE49-F238E27FC236}">
                            <a16:creationId xmlns:a16="http://schemas.microsoft.com/office/drawing/2014/main" id="{25B437AE-C40E-2D24-AFC5-FF9ACE716306}"/>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4" name="Rectangle 943">
                        <a:extLst>
                          <a:ext uri="{FF2B5EF4-FFF2-40B4-BE49-F238E27FC236}">
                            <a16:creationId xmlns:a16="http://schemas.microsoft.com/office/drawing/2014/main" id="{E5FD704A-FDC2-4398-BDAF-540FBCF57D38}"/>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5" name="Group 924">
                      <a:extLst>
                        <a:ext uri="{FF2B5EF4-FFF2-40B4-BE49-F238E27FC236}">
                          <a16:creationId xmlns:a16="http://schemas.microsoft.com/office/drawing/2014/main" id="{26C81643-48AB-2F42-5C1C-99B0FB6E9013}"/>
                        </a:ext>
                      </a:extLst>
                    </p:cNvPr>
                    <p:cNvGrpSpPr/>
                    <p:nvPr/>
                  </p:nvGrpSpPr>
                  <p:grpSpPr>
                    <a:xfrm>
                      <a:off x="1438558" y="1190873"/>
                      <a:ext cx="1043940" cy="914400"/>
                      <a:chOff x="1098258" y="802179"/>
                      <a:chExt cx="1043940" cy="914400"/>
                    </a:xfrm>
                    <a:grpFill/>
                  </p:grpSpPr>
                  <p:pic>
                    <p:nvPicPr>
                      <p:cNvPr id="939" name="Graphic 938" descr="Marker with solid fill">
                        <a:extLst>
                          <a:ext uri="{FF2B5EF4-FFF2-40B4-BE49-F238E27FC236}">
                            <a16:creationId xmlns:a16="http://schemas.microsoft.com/office/drawing/2014/main" id="{F3600888-8BD8-864F-10F3-EA30B033C1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940" name="Oval 939">
                        <a:extLst>
                          <a:ext uri="{FF2B5EF4-FFF2-40B4-BE49-F238E27FC236}">
                            <a16:creationId xmlns:a16="http://schemas.microsoft.com/office/drawing/2014/main" id="{25BCB6F7-EA59-2701-2657-91164FC97F94}"/>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1" name="Rectangle 940">
                        <a:extLst>
                          <a:ext uri="{FF2B5EF4-FFF2-40B4-BE49-F238E27FC236}">
                            <a16:creationId xmlns:a16="http://schemas.microsoft.com/office/drawing/2014/main" id="{2B6BBD34-906A-94D9-357B-C118299DD891}"/>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6" name="Group 925">
                      <a:extLst>
                        <a:ext uri="{FF2B5EF4-FFF2-40B4-BE49-F238E27FC236}">
                          <a16:creationId xmlns:a16="http://schemas.microsoft.com/office/drawing/2014/main" id="{70582E44-F4AA-5D32-C3F3-24933BF26096}"/>
                        </a:ext>
                      </a:extLst>
                    </p:cNvPr>
                    <p:cNvGrpSpPr/>
                    <p:nvPr/>
                  </p:nvGrpSpPr>
                  <p:grpSpPr>
                    <a:xfrm rot="10800000">
                      <a:off x="2481305" y="1190873"/>
                      <a:ext cx="981627" cy="914400"/>
                      <a:chOff x="1032944" y="802179"/>
                      <a:chExt cx="1080957" cy="914400"/>
                    </a:xfrm>
                    <a:grpFill/>
                  </p:grpSpPr>
                  <p:pic>
                    <p:nvPicPr>
                      <p:cNvPr id="936" name="Graphic 935" descr="Marker with solid fill">
                        <a:extLst>
                          <a:ext uri="{FF2B5EF4-FFF2-40B4-BE49-F238E27FC236}">
                            <a16:creationId xmlns:a16="http://schemas.microsoft.com/office/drawing/2014/main" id="{A010A247-B4FF-8D6B-AE5B-BE1C646811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937" name="Oval 936">
                        <a:extLst>
                          <a:ext uri="{FF2B5EF4-FFF2-40B4-BE49-F238E27FC236}">
                            <a16:creationId xmlns:a16="http://schemas.microsoft.com/office/drawing/2014/main" id="{B0D6A847-FF95-0A2E-CBA3-5B1E923280DF}"/>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8" name="Rectangle 937">
                        <a:extLst>
                          <a:ext uri="{FF2B5EF4-FFF2-40B4-BE49-F238E27FC236}">
                            <a16:creationId xmlns:a16="http://schemas.microsoft.com/office/drawing/2014/main" id="{4CE1B7DD-D5FD-1624-E7A7-E4BB32903ED1}"/>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7" name="Group 926">
                      <a:extLst>
                        <a:ext uri="{FF2B5EF4-FFF2-40B4-BE49-F238E27FC236}">
                          <a16:creationId xmlns:a16="http://schemas.microsoft.com/office/drawing/2014/main" id="{272636EC-9368-A47B-3D02-C9E7FBECA9EF}"/>
                        </a:ext>
                      </a:extLst>
                    </p:cNvPr>
                    <p:cNvGrpSpPr/>
                    <p:nvPr/>
                  </p:nvGrpSpPr>
                  <p:grpSpPr>
                    <a:xfrm>
                      <a:off x="1723447" y="1639603"/>
                      <a:ext cx="914400" cy="914400"/>
                      <a:chOff x="1113987" y="802179"/>
                      <a:chExt cx="914400" cy="914400"/>
                    </a:xfrm>
                    <a:grpFill/>
                  </p:grpSpPr>
                  <p:pic>
                    <p:nvPicPr>
                      <p:cNvPr id="933" name="Graphic 932" descr="Marker with solid fill">
                        <a:extLst>
                          <a:ext uri="{FF2B5EF4-FFF2-40B4-BE49-F238E27FC236}">
                            <a16:creationId xmlns:a16="http://schemas.microsoft.com/office/drawing/2014/main" id="{CC516DEF-8163-E527-F15A-4CFA537E10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934" name="Oval 933">
                        <a:extLst>
                          <a:ext uri="{FF2B5EF4-FFF2-40B4-BE49-F238E27FC236}">
                            <a16:creationId xmlns:a16="http://schemas.microsoft.com/office/drawing/2014/main" id="{CF2A7E7E-BDB8-9E24-E0C4-D2A6B6DB2203}"/>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5" name="Rectangle 934">
                        <a:extLst>
                          <a:ext uri="{FF2B5EF4-FFF2-40B4-BE49-F238E27FC236}">
                            <a16:creationId xmlns:a16="http://schemas.microsoft.com/office/drawing/2014/main" id="{63A881C4-A1B0-C690-E733-86CDA4B9415A}"/>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8" name="Group 927">
                      <a:extLst>
                        <a:ext uri="{FF2B5EF4-FFF2-40B4-BE49-F238E27FC236}">
                          <a16:creationId xmlns:a16="http://schemas.microsoft.com/office/drawing/2014/main" id="{A2A368B9-D95C-A433-019A-8F39168F2249}"/>
                        </a:ext>
                      </a:extLst>
                    </p:cNvPr>
                    <p:cNvGrpSpPr/>
                    <p:nvPr/>
                  </p:nvGrpSpPr>
                  <p:grpSpPr>
                    <a:xfrm rot="10800000">
                      <a:off x="2370110" y="1638333"/>
                      <a:ext cx="830375" cy="914400"/>
                      <a:chOff x="1009908" y="802199"/>
                      <a:chExt cx="914400" cy="914400"/>
                    </a:xfrm>
                    <a:grpFill/>
                  </p:grpSpPr>
                  <p:pic>
                    <p:nvPicPr>
                      <p:cNvPr id="930" name="Graphic 929" descr="Marker with solid fill">
                        <a:extLst>
                          <a:ext uri="{FF2B5EF4-FFF2-40B4-BE49-F238E27FC236}">
                            <a16:creationId xmlns:a16="http://schemas.microsoft.com/office/drawing/2014/main" id="{2F4268F5-33B8-1945-E26C-56419AA52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931" name="Oval 930">
                        <a:extLst>
                          <a:ext uri="{FF2B5EF4-FFF2-40B4-BE49-F238E27FC236}">
                            <a16:creationId xmlns:a16="http://schemas.microsoft.com/office/drawing/2014/main" id="{307F0FA1-9406-A67C-469D-A826759747A3}"/>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2" name="Rectangle 931">
                        <a:extLst>
                          <a:ext uri="{FF2B5EF4-FFF2-40B4-BE49-F238E27FC236}">
                            <a16:creationId xmlns:a16="http://schemas.microsoft.com/office/drawing/2014/main" id="{8E0D0747-3004-09A0-B969-F75D3E09EC5A}"/>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9" name="Oval 928">
                      <a:extLst>
                        <a:ext uri="{FF2B5EF4-FFF2-40B4-BE49-F238E27FC236}">
                          <a16:creationId xmlns:a16="http://schemas.microsoft.com/office/drawing/2014/main" id="{DC906353-B676-EC07-E18A-D965B3B7A09B}"/>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69" name="Group 868">
                  <a:extLst>
                    <a:ext uri="{FF2B5EF4-FFF2-40B4-BE49-F238E27FC236}">
                      <a16:creationId xmlns:a16="http://schemas.microsoft.com/office/drawing/2014/main" id="{0D8243DF-20F5-8FCD-F652-071487E26F8F}"/>
                    </a:ext>
                  </a:extLst>
                </p:cNvPr>
                <p:cNvGrpSpPr/>
                <p:nvPr/>
              </p:nvGrpSpPr>
              <p:grpSpPr>
                <a:xfrm flipH="1">
                  <a:off x="1069505" y="2304619"/>
                  <a:ext cx="2830137" cy="2645465"/>
                  <a:chOff x="1066800" y="-35245"/>
                  <a:chExt cx="2830137" cy="2645465"/>
                </a:xfrm>
                <a:grpFill/>
              </p:grpSpPr>
              <p:grpSp>
                <p:nvGrpSpPr>
                  <p:cNvPr id="870" name="Group 869">
                    <a:extLst>
                      <a:ext uri="{FF2B5EF4-FFF2-40B4-BE49-F238E27FC236}">
                        <a16:creationId xmlns:a16="http://schemas.microsoft.com/office/drawing/2014/main" id="{BED2AEE0-AEB8-D29A-9C7F-5148E3C39E8E}"/>
                      </a:ext>
                    </a:extLst>
                  </p:cNvPr>
                  <p:cNvGrpSpPr/>
                  <p:nvPr/>
                </p:nvGrpSpPr>
                <p:grpSpPr>
                  <a:xfrm>
                    <a:off x="1066800" y="802179"/>
                    <a:ext cx="2819400" cy="1808041"/>
                    <a:chOff x="1066800" y="802179"/>
                    <a:chExt cx="2819400" cy="1808041"/>
                  </a:xfrm>
                  <a:grpFill/>
                </p:grpSpPr>
                <p:grpSp>
                  <p:nvGrpSpPr>
                    <p:cNvPr id="896" name="Group 895">
                      <a:extLst>
                        <a:ext uri="{FF2B5EF4-FFF2-40B4-BE49-F238E27FC236}">
                          <a16:creationId xmlns:a16="http://schemas.microsoft.com/office/drawing/2014/main" id="{463CD4E6-717B-6577-1D13-244C3A0CD115}"/>
                        </a:ext>
                      </a:extLst>
                    </p:cNvPr>
                    <p:cNvGrpSpPr/>
                    <p:nvPr/>
                  </p:nvGrpSpPr>
                  <p:grpSpPr>
                    <a:xfrm>
                      <a:off x="1066800" y="802179"/>
                      <a:ext cx="1409700" cy="914400"/>
                      <a:chOff x="1066800" y="802179"/>
                      <a:chExt cx="1409700" cy="914400"/>
                    </a:xfrm>
                    <a:grpFill/>
                  </p:grpSpPr>
                  <p:pic>
                    <p:nvPicPr>
                      <p:cNvPr id="918" name="Graphic 917" descr="Marker with solid fill">
                        <a:extLst>
                          <a:ext uri="{FF2B5EF4-FFF2-40B4-BE49-F238E27FC236}">
                            <a16:creationId xmlns:a16="http://schemas.microsoft.com/office/drawing/2014/main" id="{E5C17EE8-4BAD-B24E-56AF-3A899263AB1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919" name="Oval 918">
                        <a:extLst>
                          <a:ext uri="{FF2B5EF4-FFF2-40B4-BE49-F238E27FC236}">
                            <a16:creationId xmlns:a16="http://schemas.microsoft.com/office/drawing/2014/main" id="{9C018249-B220-5FCB-EB30-1BB57D302C1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0" name="Rectangle 919">
                        <a:extLst>
                          <a:ext uri="{FF2B5EF4-FFF2-40B4-BE49-F238E27FC236}">
                            <a16:creationId xmlns:a16="http://schemas.microsoft.com/office/drawing/2014/main" id="{A2855096-6896-0B80-4AFD-3046D4221A9B}"/>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7" name="Group 896">
                      <a:extLst>
                        <a:ext uri="{FF2B5EF4-FFF2-40B4-BE49-F238E27FC236}">
                          <a16:creationId xmlns:a16="http://schemas.microsoft.com/office/drawing/2014/main" id="{7E5DB021-EC04-5C7D-2D89-71E47F0243FC}"/>
                        </a:ext>
                      </a:extLst>
                    </p:cNvPr>
                    <p:cNvGrpSpPr/>
                    <p:nvPr/>
                  </p:nvGrpSpPr>
                  <p:grpSpPr>
                    <a:xfrm rot="10800000">
                      <a:off x="2476500" y="802179"/>
                      <a:ext cx="1409700" cy="914400"/>
                      <a:chOff x="1066800" y="802179"/>
                      <a:chExt cx="1409700" cy="914400"/>
                    </a:xfrm>
                    <a:grpFill/>
                  </p:grpSpPr>
                  <p:pic>
                    <p:nvPicPr>
                      <p:cNvPr id="915" name="Graphic 914" descr="Marker with solid fill">
                        <a:extLst>
                          <a:ext uri="{FF2B5EF4-FFF2-40B4-BE49-F238E27FC236}">
                            <a16:creationId xmlns:a16="http://schemas.microsoft.com/office/drawing/2014/main" id="{D638D2A4-FD68-B00F-9A37-416F6E2A5E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916" name="Oval 915">
                        <a:extLst>
                          <a:ext uri="{FF2B5EF4-FFF2-40B4-BE49-F238E27FC236}">
                            <a16:creationId xmlns:a16="http://schemas.microsoft.com/office/drawing/2014/main" id="{7C6C9F13-1817-4C0E-AC34-96DFFE24D391}"/>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 name="Rectangle 916">
                        <a:extLst>
                          <a:ext uri="{FF2B5EF4-FFF2-40B4-BE49-F238E27FC236}">
                            <a16:creationId xmlns:a16="http://schemas.microsoft.com/office/drawing/2014/main" id="{5F739827-B8C3-E99C-E9E6-6CFB811FB8CE}"/>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8" name="Group 897">
                      <a:extLst>
                        <a:ext uri="{FF2B5EF4-FFF2-40B4-BE49-F238E27FC236}">
                          <a16:creationId xmlns:a16="http://schemas.microsoft.com/office/drawing/2014/main" id="{D46A2FF4-384A-7CE3-1664-377A2F47254A}"/>
                        </a:ext>
                      </a:extLst>
                    </p:cNvPr>
                    <p:cNvGrpSpPr/>
                    <p:nvPr/>
                  </p:nvGrpSpPr>
                  <p:grpSpPr>
                    <a:xfrm>
                      <a:off x="1443052" y="1190873"/>
                      <a:ext cx="1043940" cy="914400"/>
                      <a:chOff x="1102752" y="802179"/>
                      <a:chExt cx="1043940" cy="914400"/>
                    </a:xfrm>
                    <a:grpFill/>
                  </p:grpSpPr>
                  <p:pic>
                    <p:nvPicPr>
                      <p:cNvPr id="912" name="Graphic 911" descr="Marker with solid fill">
                        <a:extLst>
                          <a:ext uri="{FF2B5EF4-FFF2-40B4-BE49-F238E27FC236}">
                            <a16:creationId xmlns:a16="http://schemas.microsoft.com/office/drawing/2014/main" id="{5C45F638-375D-7D97-DD2B-F44E95C2DB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913" name="Oval 912">
                        <a:extLst>
                          <a:ext uri="{FF2B5EF4-FFF2-40B4-BE49-F238E27FC236}">
                            <a16:creationId xmlns:a16="http://schemas.microsoft.com/office/drawing/2014/main" id="{B176AFDA-6AB6-FF35-F715-231F5F26C9DD}"/>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4" name="Rectangle 913">
                        <a:extLst>
                          <a:ext uri="{FF2B5EF4-FFF2-40B4-BE49-F238E27FC236}">
                            <a16:creationId xmlns:a16="http://schemas.microsoft.com/office/drawing/2014/main" id="{FF7A2DEA-4C58-63A7-D3A5-366EDBDD7B08}"/>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9" name="Group 898">
                      <a:extLst>
                        <a:ext uri="{FF2B5EF4-FFF2-40B4-BE49-F238E27FC236}">
                          <a16:creationId xmlns:a16="http://schemas.microsoft.com/office/drawing/2014/main" id="{AE30FA7B-9A05-9646-6E54-D33667751811}"/>
                        </a:ext>
                      </a:extLst>
                    </p:cNvPr>
                    <p:cNvGrpSpPr/>
                    <p:nvPr/>
                  </p:nvGrpSpPr>
                  <p:grpSpPr>
                    <a:xfrm rot="10800000">
                      <a:off x="2486673" y="1190883"/>
                      <a:ext cx="981622" cy="914400"/>
                      <a:chOff x="1027029" y="802169"/>
                      <a:chExt cx="1080952" cy="914400"/>
                    </a:xfrm>
                    <a:grpFill/>
                  </p:grpSpPr>
                  <p:pic>
                    <p:nvPicPr>
                      <p:cNvPr id="909" name="Graphic 908" descr="Marker with solid fill">
                        <a:extLst>
                          <a:ext uri="{FF2B5EF4-FFF2-40B4-BE49-F238E27FC236}">
                            <a16:creationId xmlns:a16="http://schemas.microsoft.com/office/drawing/2014/main" id="{5226E399-1105-96C4-B207-3726A2DEB1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910" name="Oval 909">
                        <a:extLst>
                          <a:ext uri="{FF2B5EF4-FFF2-40B4-BE49-F238E27FC236}">
                            <a16:creationId xmlns:a16="http://schemas.microsoft.com/office/drawing/2014/main" id="{91C91680-5033-7FA9-4C7F-685BB865CDCF}"/>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Rectangle 910">
                        <a:extLst>
                          <a:ext uri="{FF2B5EF4-FFF2-40B4-BE49-F238E27FC236}">
                            <a16:creationId xmlns:a16="http://schemas.microsoft.com/office/drawing/2014/main" id="{A4C9E584-035F-B0F8-2D16-985C930114E3}"/>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0" name="Group 899">
                      <a:extLst>
                        <a:ext uri="{FF2B5EF4-FFF2-40B4-BE49-F238E27FC236}">
                          <a16:creationId xmlns:a16="http://schemas.microsoft.com/office/drawing/2014/main" id="{6CA17C00-4430-0927-85AA-F732B53F47B6}"/>
                        </a:ext>
                      </a:extLst>
                    </p:cNvPr>
                    <p:cNvGrpSpPr/>
                    <p:nvPr/>
                  </p:nvGrpSpPr>
                  <p:grpSpPr>
                    <a:xfrm>
                      <a:off x="1717365" y="1639603"/>
                      <a:ext cx="914400" cy="914400"/>
                      <a:chOff x="1107905" y="802179"/>
                      <a:chExt cx="914400" cy="914400"/>
                    </a:xfrm>
                    <a:grpFill/>
                  </p:grpSpPr>
                  <p:pic>
                    <p:nvPicPr>
                      <p:cNvPr id="906" name="Graphic 905" descr="Marker with solid fill">
                        <a:extLst>
                          <a:ext uri="{FF2B5EF4-FFF2-40B4-BE49-F238E27FC236}">
                            <a16:creationId xmlns:a16="http://schemas.microsoft.com/office/drawing/2014/main" id="{B91C5817-C9CB-B847-D2B6-9485CF9E9C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907" name="Oval 906">
                        <a:extLst>
                          <a:ext uri="{FF2B5EF4-FFF2-40B4-BE49-F238E27FC236}">
                            <a16:creationId xmlns:a16="http://schemas.microsoft.com/office/drawing/2014/main" id="{469C5E18-8A44-E056-40C1-9CCFA327329A}"/>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8" name="Rectangle 907">
                        <a:extLst>
                          <a:ext uri="{FF2B5EF4-FFF2-40B4-BE49-F238E27FC236}">
                            <a16:creationId xmlns:a16="http://schemas.microsoft.com/office/drawing/2014/main" id="{CB659D1F-7F9A-D0BA-CA74-8EE1C338ED4C}"/>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1" name="Group 900">
                      <a:extLst>
                        <a:ext uri="{FF2B5EF4-FFF2-40B4-BE49-F238E27FC236}">
                          <a16:creationId xmlns:a16="http://schemas.microsoft.com/office/drawing/2014/main" id="{969E86AD-EFD9-F2B5-BBAA-BBFDE8DDB814}"/>
                        </a:ext>
                      </a:extLst>
                    </p:cNvPr>
                    <p:cNvGrpSpPr/>
                    <p:nvPr/>
                  </p:nvGrpSpPr>
                  <p:grpSpPr>
                    <a:xfrm rot="10800000">
                      <a:off x="2365105" y="1638353"/>
                      <a:ext cx="830375" cy="914400"/>
                      <a:chOff x="1015421" y="802179"/>
                      <a:chExt cx="914400" cy="914400"/>
                    </a:xfrm>
                    <a:grpFill/>
                  </p:grpSpPr>
                  <p:pic>
                    <p:nvPicPr>
                      <p:cNvPr id="903" name="Graphic 902" descr="Marker with solid fill">
                        <a:extLst>
                          <a:ext uri="{FF2B5EF4-FFF2-40B4-BE49-F238E27FC236}">
                            <a16:creationId xmlns:a16="http://schemas.microsoft.com/office/drawing/2014/main" id="{F88C3656-A9E1-3AF8-5ED9-C75187C051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904" name="Oval 903">
                        <a:extLst>
                          <a:ext uri="{FF2B5EF4-FFF2-40B4-BE49-F238E27FC236}">
                            <a16:creationId xmlns:a16="http://schemas.microsoft.com/office/drawing/2014/main" id="{81F29260-72AB-153B-C6D4-02AC4EB36355}"/>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5" name="Rectangle 904">
                        <a:extLst>
                          <a:ext uri="{FF2B5EF4-FFF2-40B4-BE49-F238E27FC236}">
                            <a16:creationId xmlns:a16="http://schemas.microsoft.com/office/drawing/2014/main" id="{976505CD-C332-0171-7E5D-37A3F08C2B09}"/>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02" name="Oval 901">
                      <a:extLst>
                        <a:ext uri="{FF2B5EF4-FFF2-40B4-BE49-F238E27FC236}">
                          <a16:creationId xmlns:a16="http://schemas.microsoft.com/office/drawing/2014/main" id="{B0940504-EA12-B6DE-43D8-AAB83B65657E}"/>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1" name="Group 870">
                    <a:extLst>
                      <a:ext uri="{FF2B5EF4-FFF2-40B4-BE49-F238E27FC236}">
                        <a16:creationId xmlns:a16="http://schemas.microsoft.com/office/drawing/2014/main" id="{431FAC5C-65F9-220C-41BF-65EF2EB5D8D2}"/>
                      </a:ext>
                    </a:extLst>
                  </p:cNvPr>
                  <p:cNvGrpSpPr/>
                  <p:nvPr/>
                </p:nvGrpSpPr>
                <p:grpSpPr>
                  <a:xfrm rot="10800000">
                    <a:off x="1077537" y="-35245"/>
                    <a:ext cx="2819400" cy="1751824"/>
                    <a:chOff x="1066800" y="802179"/>
                    <a:chExt cx="2819400" cy="1751824"/>
                  </a:xfrm>
                  <a:grpFill/>
                </p:grpSpPr>
                <p:grpSp>
                  <p:nvGrpSpPr>
                    <p:cNvPr id="872" name="Group 871">
                      <a:extLst>
                        <a:ext uri="{FF2B5EF4-FFF2-40B4-BE49-F238E27FC236}">
                          <a16:creationId xmlns:a16="http://schemas.microsoft.com/office/drawing/2014/main" id="{9BC8EA74-F91F-62D4-DD01-0363BE24C7B3}"/>
                        </a:ext>
                      </a:extLst>
                    </p:cNvPr>
                    <p:cNvGrpSpPr/>
                    <p:nvPr/>
                  </p:nvGrpSpPr>
                  <p:grpSpPr>
                    <a:xfrm>
                      <a:off x="1066800" y="802179"/>
                      <a:ext cx="1409700" cy="914400"/>
                      <a:chOff x="1066800" y="802179"/>
                      <a:chExt cx="1409700" cy="914400"/>
                    </a:xfrm>
                    <a:grpFill/>
                  </p:grpSpPr>
                  <p:pic>
                    <p:nvPicPr>
                      <p:cNvPr id="893" name="Graphic 892" descr="Marker with solid fill">
                        <a:extLst>
                          <a:ext uri="{FF2B5EF4-FFF2-40B4-BE49-F238E27FC236}">
                            <a16:creationId xmlns:a16="http://schemas.microsoft.com/office/drawing/2014/main" id="{A28F149F-F8C9-513E-7AA4-FDF201F637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894" name="Oval 893">
                        <a:extLst>
                          <a:ext uri="{FF2B5EF4-FFF2-40B4-BE49-F238E27FC236}">
                            <a16:creationId xmlns:a16="http://schemas.microsoft.com/office/drawing/2014/main" id="{1D77B60D-B00F-447D-6701-07E6DDE291A0}"/>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5" name="Rectangle 894">
                        <a:extLst>
                          <a:ext uri="{FF2B5EF4-FFF2-40B4-BE49-F238E27FC236}">
                            <a16:creationId xmlns:a16="http://schemas.microsoft.com/office/drawing/2014/main" id="{645D8521-B785-D039-6134-15BE71E3D75D}"/>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3" name="Group 872">
                      <a:extLst>
                        <a:ext uri="{FF2B5EF4-FFF2-40B4-BE49-F238E27FC236}">
                          <a16:creationId xmlns:a16="http://schemas.microsoft.com/office/drawing/2014/main" id="{60EE7865-05F8-720A-FD32-3C40A5CBACCC}"/>
                        </a:ext>
                      </a:extLst>
                    </p:cNvPr>
                    <p:cNvGrpSpPr/>
                    <p:nvPr/>
                  </p:nvGrpSpPr>
                  <p:grpSpPr>
                    <a:xfrm rot="10800000">
                      <a:off x="2476500" y="802179"/>
                      <a:ext cx="1409700" cy="914400"/>
                      <a:chOff x="1066800" y="802179"/>
                      <a:chExt cx="1409700" cy="914400"/>
                    </a:xfrm>
                    <a:grpFill/>
                  </p:grpSpPr>
                  <p:pic>
                    <p:nvPicPr>
                      <p:cNvPr id="890" name="Graphic 889" descr="Marker with solid fill">
                        <a:extLst>
                          <a:ext uri="{FF2B5EF4-FFF2-40B4-BE49-F238E27FC236}">
                            <a16:creationId xmlns:a16="http://schemas.microsoft.com/office/drawing/2014/main" id="{39C6B27E-E2C1-D129-51C4-6095715224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891" name="Oval 890">
                        <a:extLst>
                          <a:ext uri="{FF2B5EF4-FFF2-40B4-BE49-F238E27FC236}">
                            <a16:creationId xmlns:a16="http://schemas.microsoft.com/office/drawing/2014/main" id="{5435BA61-D14F-DEEF-92F1-F212521C3C20}"/>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2" name="Rectangle 891">
                        <a:extLst>
                          <a:ext uri="{FF2B5EF4-FFF2-40B4-BE49-F238E27FC236}">
                            <a16:creationId xmlns:a16="http://schemas.microsoft.com/office/drawing/2014/main" id="{56B32C0F-E1F8-9C83-C4E9-1F9D9255FC4C}"/>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4" name="Group 873">
                      <a:extLst>
                        <a:ext uri="{FF2B5EF4-FFF2-40B4-BE49-F238E27FC236}">
                          <a16:creationId xmlns:a16="http://schemas.microsoft.com/office/drawing/2014/main" id="{3C97ADAF-B9A8-A19A-A38F-6B29D095FB02}"/>
                        </a:ext>
                      </a:extLst>
                    </p:cNvPr>
                    <p:cNvGrpSpPr/>
                    <p:nvPr/>
                  </p:nvGrpSpPr>
                  <p:grpSpPr>
                    <a:xfrm>
                      <a:off x="1438558" y="1190873"/>
                      <a:ext cx="1043940" cy="914400"/>
                      <a:chOff x="1098258" y="802179"/>
                      <a:chExt cx="1043940" cy="914400"/>
                    </a:xfrm>
                    <a:grpFill/>
                  </p:grpSpPr>
                  <p:pic>
                    <p:nvPicPr>
                      <p:cNvPr id="887" name="Graphic 886" descr="Marker with solid fill">
                        <a:extLst>
                          <a:ext uri="{FF2B5EF4-FFF2-40B4-BE49-F238E27FC236}">
                            <a16:creationId xmlns:a16="http://schemas.microsoft.com/office/drawing/2014/main" id="{B68AC02B-7F69-E74E-E2D8-7AB09CFBE1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888" name="Oval 887">
                        <a:extLst>
                          <a:ext uri="{FF2B5EF4-FFF2-40B4-BE49-F238E27FC236}">
                            <a16:creationId xmlns:a16="http://schemas.microsoft.com/office/drawing/2014/main" id="{DC664586-55C3-6ED3-7817-EB968F61754F}"/>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9" name="Rectangle 888">
                        <a:extLst>
                          <a:ext uri="{FF2B5EF4-FFF2-40B4-BE49-F238E27FC236}">
                            <a16:creationId xmlns:a16="http://schemas.microsoft.com/office/drawing/2014/main" id="{4F535A6D-5B36-3AF9-E86B-781B1AE72555}"/>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5" name="Group 874">
                      <a:extLst>
                        <a:ext uri="{FF2B5EF4-FFF2-40B4-BE49-F238E27FC236}">
                          <a16:creationId xmlns:a16="http://schemas.microsoft.com/office/drawing/2014/main" id="{C5BA0BCF-06F4-CBCC-B6DA-57B3AD75516C}"/>
                        </a:ext>
                      </a:extLst>
                    </p:cNvPr>
                    <p:cNvGrpSpPr/>
                    <p:nvPr/>
                  </p:nvGrpSpPr>
                  <p:grpSpPr>
                    <a:xfrm rot="10800000">
                      <a:off x="2481305" y="1190873"/>
                      <a:ext cx="981627" cy="914400"/>
                      <a:chOff x="1032944" y="802179"/>
                      <a:chExt cx="1080957" cy="914400"/>
                    </a:xfrm>
                    <a:grpFill/>
                  </p:grpSpPr>
                  <p:pic>
                    <p:nvPicPr>
                      <p:cNvPr id="884" name="Graphic 883" descr="Marker with solid fill">
                        <a:extLst>
                          <a:ext uri="{FF2B5EF4-FFF2-40B4-BE49-F238E27FC236}">
                            <a16:creationId xmlns:a16="http://schemas.microsoft.com/office/drawing/2014/main" id="{A3AEB92A-CA3C-7C45-852A-3022F08D99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885" name="Oval 884">
                        <a:extLst>
                          <a:ext uri="{FF2B5EF4-FFF2-40B4-BE49-F238E27FC236}">
                            <a16:creationId xmlns:a16="http://schemas.microsoft.com/office/drawing/2014/main" id="{8277133F-5065-F65B-0D48-51B8A8B4FE3C}"/>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6" name="Rectangle 885">
                        <a:extLst>
                          <a:ext uri="{FF2B5EF4-FFF2-40B4-BE49-F238E27FC236}">
                            <a16:creationId xmlns:a16="http://schemas.microsoft.com/office/drawing/2014/main" id="{907CF29C-D8CE-F8EB-1A4F-1AA2EA3608B8}"/>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6" name="Group 875">
                      <a:extLst>
                        <a:ext uri="{FF2B5EF4-FFF2-40B4-BE49-F238E27FC236}">
                          <a16:creationId xmlns:a16="http://schemas.microsoft.com/office/drawing/2014/main" id="{54220BCD-1CC8-6E06-958F-00E612A02818}"/>
                        </a:ext>
                      </a:extLst>
                    </p:cNvPr>
                    <p:cNvGrpSpPr/>
                    <p:nvPr/>
                  </p:nvGrpSpPr>
                  <p:grpSpPr>
                    <a:xfrm>
                      <a:off x="1723447" y="1639603"/>
                      <a:ext cx="914400" cy="914400"/>
                      <a:chOff x="1113987" y="802179"/>
                      <a:chExt cx="914400" cy="914400"/>
                    </a:xfrm>
                    <a:grpFill/>
                  </p:grpSpPr>
                  <p:pic>
                    <p:nvPicPr>
                      <p:cNvPr id="881" name="Graphic 880" descr="Marker with solid fill">
                        <a:extLst>
                          <a:ext uri="{FF2B5EF4-FFF2-40B4-BE49-F238E27FC236}">
                            <a16:creationId xmlns:a16="http://schemas.microsoft.com/office/drawing/2014/main" id="{04B7C1F8-A181-BF51-31AF-BF2B83A88D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882" name="Oval 881">
                        <a:extLst>
                          <a:ext uri="{FF2B5EF4-FFF2-40B4-BE49-F238E27FC236}">
                            <a16:creationId xmlns:a16="http://schemas.microsoft.com/office/drawing/2014/main" id="{826647BD-8933-4861-2726-604BD75F4BA1}"/>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3" name="Rectangle 882">
                        <a:extLst>
                          <a:ext uri="{FF2B5EF4-FFF2-40B4-BE49-F238E27FC236}">
                            <a16:creationId xmlns:a16="http://schemas.microsoft.com/office/drawing/2014/main" id="{FF2D9E9B-54E5-4C35-B6E7-3927E72C36AC}"/>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7" name="Group 876">
                      <a:extLst>
                        <a:ext uri="{FF2B5EF4-FFF2-40B4-BE49-F238E27FC236}">
                          <a16:creationId xmlns:a16="http://schemas.microsoft.com/office/drawing/2014/main" id="{F9304766-39AB-0394-9AB3-A35CF75E3A55}"/>
                        </a:ext>
                      </a:extLst>
                    </p:cNvPr>
                    <p:cNvGrpSpPr/>
                    <p:nvPr/>
                  </p:nvGrpSpPr>
                  <p:grpSpPr>
                    <a:xfrm rot="10800000">
                      <a:off x="2370110" y="1638333"/>
                      <a:ext cx="830375" cy="914400"/>
                      <a:chOff x="1009908" y="802199"/>
                      <a:chExt cx="914400" cy="914400"/>
                    </a:xfrm>
                    <a:grpFill/>
                  </p:grpSpPr>
                  <p:pic>
                    <p:nvPicPr>
                      <p:cNvPr id="878" name="Graphic 877" descr="Marker with solid fill">
                        <a:extLst>
                          <a:ext uri="{FF2B5EF4-FFF2-40B4-BE49-F238E27FC236}">
                            <a16:creationId xmlns:a16="http://schemas.microsoft.com/office/drawing/2014/main" id="{B51F5A41-5567-EFE8-64FE-E94CFF3203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879" name="Oval 878">
                        <a:extLst>
                          <a:ext uri="{FF2B5EF4-FFF2-40B4-BE49-F238E27FC236}">
                            <a16:creationId xmlns:a16="http://schemas.microsoft.com/office/drawing/2014/main" id="{DA982EA0-EE18-524C-AF98-51BB22A60263}"/>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 name="Rectangle 879">
                        <a:extLst>
                          <a:ext uri="{FF2B5EF4-FFF2-40B4-BE49-F238E27FC236}">
                            <a16:creationId xmlns:a16="http://schemas.microsoft.com/office/drawing/2014/main" id="{139ED60E-4CD2-3602-9F7C-8783234E58E7}"/>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sp>
        <p:nvSpPr>
          <p:cNvPr id="2" name="Title 1">
            <a:extLst>
              <a:ext uri="{FF2B5EF4-FFF2-40B4-BE49-F238E27FC236}">
                <a16:creationId xmlns:a16="http://schemas.microsoft.com/office/drawing/2014/main" id="{2CC050B6-6B3E-EBFD-13DB-D500A2FBD17C}"/>
              </a:ext>
            </a:extLst>
          </p:cNvPr>
          <p:cNvSpPr>
            <a:spLocks noGrp="1"/>
          </p:cNvSpPr>
          <p:nvPr>
            <p:ph type="title"/>
          </p:nvPr>
        </p:nvSpPr>
        <p:spPr>
          <a:xfrm>
            <a:off x="2403204" y="365125"/>
            <a:ext cx="8950596" cy="1325563"/>
          </a:xfrm>
        </p:spPr>
        <p:txBody>
          <a:bodyPr/>
          <a:lstStyle/>
          <a:p>
            <a:r>
              <a:rPr lang="en-US">
                <a:latin typeface="Amasis MT Pro" panose="02040504050005020304" pitchFamily="18" charset="0"/>
              </a:rPr>
              <a:t>Types of Representation</a:t>
            </a:r>
          </a:p>
        </p:txBody>
      </p:sp>
      <p:sp>
        <p:nvSpPr>
          <p:cNvPr id="3" name="Content Placeholder 2">
            <a:extLst>
              <a:ext uri="{FF2B5EF4-FFF2-40B4-BE49-F238E27FC236}">
                <a16:creationId xmlns:a16="http://schemas.microsoft.com/office/drawing/2014/main" id="{66CA9309-7FDA-1BF6-217C-FDA4FBF47AE2}"/>
              </a:ext>
            </a:extLst>
          </p:cNvPr>
          <p:cNvSpPr>
            <a:spLocks noGrp="1"/>
          </p:cNvSpPr>
          <p:nvPr>
            <p:ph idx="1"/>
          </p:nvPr>
        </p:nvSpPr>
        <p:spPr>
          <a:xfrm>
            <a:off x="2407986" y="1825625"/>
            <a:ext cx="8945813" cy="4351338"/>
          </a:xfrm>
        </p:spPr>
        <p:txBody>
          <a:bodyPr vert="horz" lIns="91440" tIns="45720" rIns="91440" bIns="45720" rtlCol="0" anchor="t">
            <a:normAutofit/>
          </a:bodyPr>
          <a:lstStyle/>
          <a:p>
            <a:pPr marL="0" indent="0">
              <a:buNone/>
            </a:pPr>
            <a:r>
              <a:rPr lang="en-US" dirty="0">
                <a:latin typeface="Amasis MT Pro Light"/>
              </a:rPr>
              <a:t>All Possible Solutions</a:t>
            </a:r>
          </a:p>
          <a:p>
            <a:pPr lvl="1"/>
            <a:r>
              <a:rPr lang="en-US" dirty="0">
                <a:latin typeface="Amasis MT Pro Light"/>
              </a:rPr>
              <a:t>Candidate Solution</a:t>
            </a:r>
          </a:p>
          <a:p>
            <a:pPr lvl="1"/>
            <a:r>
              <a:rPr lang="en-US" dirty="0">
                <a:latin typeface="Amasis MT Pro Light"/>
              </a:rPr>
              <a:t>Phenotype</a:t>
            </a:r>
          </a:p>
          <a:p>
            <a:pPr lvl="1"/>
            <a:r>
              <a:rPr lang="en-US" dirty="0">
                <a:latin typeface="Amasis MT Pro Light"/>
              </a:rPr>
              <a:t>Individual</a:t>
            </a:r>
          </a:p>
          <a:p>
            <a:pPr lvl="1"/>
            <a:endParaRPr lang="en-US" dirty="0">
              <a:latin typeface="Amasis MT Pro Light" panose="02040304050005020304" pitchFamily="18" charset="0"/>
            </a:endParaRPr>
          </a:p>
          <a:p>
            <a:pPr marL="0" indent="0">
              <a:buNone/>
            </a:pPr>
            <a:r>
              <a:rPr lang="en-US" dirty="0">
                <a:latin typeface="Amasis MT Pro Light"/>
              </a:rPr>
              <a:t>Phenotype Space: The space of all possible solutions.</a:t>
            </a:r>
          </a:p>
        </p:txBody>
      </p:sp>
      <p:grpSp>
        <p:nvGrpSpPr>
          <p:cNvPr id="4" name="Group 3">
            <a:extLst>
              <a:ext uri="{FF2B5EF4-FFF2-40B4-BE49-F238E27FC236}">
                <a16:creationId xmlns:a16="http://schemas.microsoft.com/office/drawing/2014/main" id="{425534C4-F699-C83D-ACB0-1E7685818B4C}"/>
              </a:ext>
            </a:extLst>
          </p:cNvPr>
          <p:cNvGrpSpPr>
            <a:grpSpLocks noChangeAspect="1"/>
          </p:cNvGrpSpPr>
          <p:nvPr/>
        </p:nvGrpSpPr>
        <p:grpSpPr>
          <a:xfrm>
            <a:off x="622377" y="596002"/>
            <a:ext cx="1261872" cy="8479570"/>
            <a:chOff x="1061858" y="-91462"/>
            <a:chExt cx="2838343" cy="19073194"/>
          </a:xfrm>
        </p:grpSpPr>
        <p:grpSp>
          <p:nvGrpSpPr>
            <p:cNvPr id="5" name="Group 4">
              <a:extLst>
                <a:ext uri="{FF2B5EF4-FFF2-40B4-BE49-F238E27FC236}">
                  <a16:creationId xmlns:a16="http://schemas.microsoft.com/office/drawing/2014/main" id="{6070468C-BEAF-6010-3045-AB69EF034EB1}"/>
                </a:ext>
              </a:extLst>
            </p:cNvPr>
            <p:cNvGrpSpPr/>
            <p:nvPr/>
          </p:nvGrpSpPr>
          <p:grpSpPr>
            <a:xfrm>
              <a:off x="1061858" y="-91462"/>
              <a:ext cx="2837784" cy="9724190"/>
              <a:chOff x="1061858" y="-91462"/>
              <a:chExt cx="2837784" cy="9724190"/>
            </a:xfrm>
          </p:grpSpPr>
          <p:grpSp>
            <p:nvGrpSpPr>
              <p:cNvPr id="219" name="Group 218">
                <a:extLst>
                  <a:ext uri="{FF2B5EF4-FFF2-40B4-BE49-F238E27FC236}">
                    <a16:creationId xmlns:a16="http://schemas.microsoft.com/office/drawing/2014/main" id="{E9BC554C-F562-7D5D-1066-7B16F79F8D61}"/>
                  </a:ext>
                </a:extLst>
              </p:cNvPr>
              <p:cNvGrpSpPr/>
              <p:nvPr/>
            </p:nvGrpSpPr>
            <p:grpSpPr>
              <a:xfrm>
                <a:off x="1066800" y="-91462"/>
                <a:ext cx="2832842" cy="5041546"/>
                <a:chOff x="1066800" y="-91462"/>
                <a:chExt cx="2832842" cy="5041546"/>
              </a:xfrm>
            </p:grpSpPr>
            <p:grpSp>
              <p:nvGrpSpPr>
                <p:cNvPr id="326" name="Group 325">
                  <a:extLst>
                    <a:ext uri="{FF2B5EF4-FFF2-40B4-BE49-F238E27FC236}">
                      <a16:creationId xmlns:a16="http://schemas.microsoft.com/office/drawing/2014/main" id="{939A1269-A624-4AFB-735D-9D3033A24EDA}"/>
                    </a:ext>
                  </a:extLst>
                </p:cNvPr>
                <p:cNvGrpSpPr/>
                <p:nvPr/>
              </p:nvGrpSpPr>
              <p:grpSpPr>
                <a:xfrm>
                  <a:off x="1066800" y="-91462"/>
                  <a:ext cx="2830137" cy="2701682"/>
                  <a:chOff x="1066800" y="-91462"/>
                  <a:chExt cx="2830137" cy="2701682"/>
                </a:xfrm>
              </p:grpSpPr>
              <p:grpSp>
                <p:nvGrpSpPr>
                  <p:cNvPr id="379" name="Group 378">
                    <a:extLst>
                      <a:ext uri="{FF2B5EF4-FFF2-40B4-BE49-F238E27FC236}">
                        <a16:creationId xmlns:a16="http://schemas.microsoft.com/office/drawing/2014/main" id="{0ED5106B-A8AC-4AAB-DC5D-32D96C627A46}"/>
                      </a:ext>
                    </a:extLst>
                  </p:cNvPr>
                  <p:cNvGrpSpPr/>
                  <p:nvPr/>
                </p:nvGrpSpPr>
                <p:grpSpPr>
                  <a:xfrm>
                    <a:off x="1066800" y="802179"/>
                    <a:ext cx="2819400" cy="1808041"/>
                    <a:chOff x="1066800" y="802179"/>
                    <a:chExt cx="2819400" cy="1808041"/>
                  </a:xfrm>
                </p:grpSpPr>
                <p:grpSp>
                  <p:nvGrpSpPr>
                    <p:cNvPr id="406" name="Group 405">
                      <a:extLst>
                        <a:ext uri="{FF2B5EF4-FFF2-40B4-BE49-F238E27FC236}">
                          <a16:creationId xmlns:a16="http://schemas.microsoft.com/office/drawing/2014/main" id="{BB53016B-34C6-2C6E-87CC-B94F616A8480}"/>
                        </a:ext>
                      </a:extLst>
                    </p:cNvPr>
                    <p:cNvGrpSpPr/>
                    <p:nvPr/>
                  </p:nvGrpSpPr>
                  <p:grpSpPr>
                    <a:xfrm>
                      <a:off x="1066800" y="802179"/>
                      <a:ext cx="1409700" cy="914400"/>
                      <a:chOff x="1066800" y="802179"/>
                      <a:chExt cx="1409700" cy="914400"/>
                    </a:xfrm>
                  </p:grpSpPr>
                  <p:pic>
                    <p:nvPicPr>
                      <p:cNvPr id="428" name="Graphic 427" descr="Marker with solid fill">
                        <a:extLst>
                          <a:ext uri="{FF2B5EF4-FFF2-40B4-BE49-F238E27FC236}">
                            <a16:creationId xmlns:a16="http://schemas.microsoft.com/office/drawing/2014/main" id="{3D49AF16-2B11-3A2F-D2CA-C40244B609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429" name="Oval 428">
                        <a:extLst>
                          <a:ext uri="{FF2B5EF4-FFF2-40B4-BE49-F238E27FC236}">
                            <a16:creationId xmlns:a16="http://schemas.microsoft.com/office/drawing/2014/main" id="{944AC22F-18B5-3A4D-1F4E-2200964FE509}"/>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Rectangle 429">
                        <a:extLst>
                          <a:ext uri="{FF2B5EF4-FFF2-40B4-BE49-F238E27FC236}">
                            <a16:creationId xmlns:a16="http://schemas.microsoft.com/office/drawing/2014/main" id="{C0AB13B3-8281-95B1-A471-EDAD3E0AB638}"/>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7" name="Group 406">
                      <a:extLst>
                        <a:ext uri="{FF2B5EF4-FFF2-40B4-BE49-F238E27FC236}">
                          <a16:creationId xmlns:a16="http://schemas.microsoft.com/office/drawing/2014/main" id="{1F6CC649-8AB5-ED8F-176D-CF03DB102079}"/>
                        </a:ext>
                      </a:extLst>
                    </p:cNvPr>
                    <p:cNvGrpSpPr/>
                    <p:nvPr/>
                  </p:nvGrpSpPr>
                  <p:grpSpPr>
                    <a:xfrm rot="10800000">
                      <a:off x="2476500" y="802179"/>
                      <a:ext cx="1409700" cy="914400"/>
                      <a:chOff x="1066800" y="802179"/>
                      <a:chExt cx="1409700" cy="914400"/>
                    </a:xfrm>
                    <a:solidFill>
                      <a:srgbClr val="FFC0A4"/>
                    </a:solidFill>
                  </p:grpSpPr>
                  <p:pic>
                    <p:nvPicPr>
                      <p:cNvPr id="425" name="Graphic 424" descr="Marker with solid fill">
                        <a:extLst>
                          <a:ext uri="{FF2B5EF4-FFF2-40B4-BE49-F238E27FC236}">
                            <a16:creationId xmlns:a16="http://schemas.microsoft.com/office/drawing/2014/main" id="{6618282C-9B11-DEAB-F6C6-759C818896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426" name="Oval 425">
                        <a:extLst>
                          <a:ext uri="{FF2B5EF4-FFF2-40B4-BE49-F238E27FC236}">
                            <a16:creationId xmlns:a16="http://schemas.microsoft.com/office/drawing/2014/main" id="{F65FB207-9565-8CC7-7A32-5B94BFB8DBCD}"/>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a:extLst>
                          <a:ext uri="{FF2B5EF4-FFF2-40B4-BE49-F238E27FC236}">
                            <a16:creationId xmlns:a16="http://schemas.microsoft.com/office/drawing/2014/main" id="{BB7408C8-1108-D6BE-52C2-B642580D329C}"/>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8" name="Group 407">
                      <a:extLst>
                        <a:ext uri="{FF2B5EF4-FFF2-40B4-BE49-F238E27FC236}">
                          <a16:creationId xmlns:a16="http://schemas.microsoft.com/office/drawing/2014/main" id="{556AD33E-BF77-91A9-5764-265CB80BE499}"/>
                        </a:ext>
                      </a:extLst>
                    </p:cNvPr>
                    <p:cNvGrpSpPr/>
                    <p:nvPr/>
                  </p:nvGrpSpPr>
                  <p:grpSpPr>
                    <a:xfrm>
                      <a:off x="1443052" y="1190873"/>
                      <a:ext cx="1043940" cy="914400"/>
                      <a:chOff x="1102752" y="802179"/>
                      <a:chExt cx="1043940" cy="914400"/>
                    </a:xfrm>
                  </p:grpSpPr>
                  <p:pic>
                    <p:nvPicPr>
                      <p:cNvPr id="422" name="Graphic 421" descr="Marker with solid fill">
                        <a:extLst>
                          <a:ext uri="{FF2B5EF4-FFF2-40B4-BE49-F238E27FC236}">
                            <a16:creationId xmlns:a16="http://schemas.microsoft.com/office/drawing/2014/main" id="{EEA2D231-3FAC-9AA1-7927-8B7704A4CB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423" name="Oval 422">
                        <a:extLst>
                          <a:ext uri="{FF2B5EF4-FFF2-40B4-BE49-F238E27FC236}">
                            <a16:creationId xmlns:a16="http://schemas.microsoft.com/office/drawing/2014/main" id="{7929D78B-D68D-D077-E1B3-D5AD7D6B8E4B}"/>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ectangle 423">
                        <a:extLst>
                          <a:ext uri="{FF2B5EF4-FFF2-40B4-BE49-F238E27FC236}">
                            <a16:creationId xmlns:a16="http://schemas.microsoft.com/office/drawing/2014/main" id="{3F0C4856-480E-929B-47A3-1ED9D7B1924D}"/>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9" name="Group 408">
                      <a:extLst>
                        <a:ext uri="{FF2B5EF4-FFF2-40B4-BE49-F238E27FC236}">
                          <a16:creationId xmlns:a16="http://schemas.microsoft.com/office/drawing/2014/main" id="{567EA56E-FE32-50D4-D526-7635CF85B5EF}"/>
                        </a:ext>
                      </a:extLst>
                    </p:cNvPr>
                    <p:cNvGrpSpPr/>
                    <p:nvPr/>
                  </p:nvGrpSpPr>
                  <p:grpSpPr>
                    <a:xfrm rot="10800000">
                      <a:off x="2486673" y="1190883"/>
                      <a:ext cx="981622" cy="914400"/>
                      <a:chOff x="1027029" y="802169"/>
                      <a:chExt cx="1080952" cy="914400"/>
                    </a:xfrm>
                    <a:solidFill>
                      <a:srgbClr val="FFC0A4"/>
                    </a:solidFill>
                  </p:grpSpPr>
                  <p:pic>
                    <p:nvPicPr>
                      <p:cNvPr id="419" name="Graphic 418" descr="Marker with solid fill">
                        <a:extLst>
                          <a:ext uri="{FF2B5EF4-FFF2-40B4-BE49-F238E27FC236}">
                            <a16:creationId xmlns:a16="http://schemas.microsoft.com/office/drawing/2014/main" id="{5D6211A8-A6F2-A6C7-4EA8-A32D6967D43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420" name="Oval 419">
                        <a:extLst>
                          <a:ext uri="{FF2B5EF4-FFF2-40B4-BE49-F238E27FC236}">
                            <a16:creationId xmlns:a16="http://schemas.microsoft.com/office/drawing/2014/main" id="{47216CBA-0A2B-312F-C76C-3A09D00120AD}"/>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a:extLst>
                          <a:ext uri="{FF2B5EF4-FFF2-40B4-BE49-F238E27FC236}">
                            <a16:creationId xmlns:a16="http://schemas.microsoft.com/office/drawing/2014/main" id="{84D5D914-7715-E784-B26F-F91698C6C79B}"/>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 name="Group 409">
                      <a:extLst>
                        <a:ext uri="{FF2B5EF4-FFF2-40B4-BE49-F238E27FC236}">
                          <a16:creationId xmlns:a16="http://schemas.microsoft.com/office/drawing/2014/main" id="{CF3DFD6C-A61A-C6F0-D0E5-0CFC53EA6804}"/>
                        </a:ext>
                      </a:extLst>
                    </p:cNvPr>
                    <p:cNvGrpSpPr/>
                    <p:nvPr/>
                  </p:nvGrpSpPr>
                  <p:grpSpPr>
                    <a:xfrm>
                      <a:off x="1717365" y="1639603"/>
                      <a:ext cx="914400" cy="914400"/>
                      <a:chOff x="1107905" y="802179"/>
                      <a:chExt cx="914400" cy="914400"/>
                    </a:xfrm>
                  </p:grpSpPr>
                  <p:pic>
                    <p:nvPicPr>
                      <p:cNvPr id="416" name="Graphic 415" descr="Marker with solid fill">
                        <a:extLst>
                          <a:ext uri="{FF2B5EF4-FFF2-40B4-BE49-F238E27FC236}">
                            <a16:creationId xmlns:a16="http://schemas.microsoft.com/office/drawing/2014/main" id="{940EC3FF-8720-7C3F-EFE2-15BD78EC6E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417" name="Oval 416">
                        <a:extLst>
                          <a:ext uri="{FF2B5EF4-FFF2-40B4-BE49-F238E27FC236}">
                            <a16:creationId xmlns:a16="http://schemas.microsoft.com/office/drawing/2014/main" id="{FDE700C2-6E13-A5A9-7C7E-63CC860833DC}"/>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a:extLst>
                          <a:ext uri="{FF2B5EF4-FFF2-40B4-BE49-F238E27FC236}">
                            <a16:creationId xmlns:a16="http://schemas.microsoft.com/office/drawing/2014/main" id="{A069CD3D-6A82-6FA7-804A-018C139A87BF}"/>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1" name="Group 410">
                      <a:extLst>
                        <a:ext uri="{FF2B5EF4-FFF2-40B4-BE49-F238E27FC236}">
                          <a16:creationId xmlns:a16="http://schemas.microsoft.com/office/drawing/2014/main" id="{1CBFFF86-9E11-DCD8-0CE3-460465A6FB00}"/>
                        </a:ext>
                      </a:extLst>
                    </p:cNvPr>
                    <p:cNvGrpSpPr/>
                    <p:nvPr/>
                  </p:nvGrpSpPr>
                  <p:grpSpPr>
                    <a:xfrm rot="10800000">
                      <a:off x="2365105" y="1638353"/>
                      <a:ext cx="830375" cy="914400"/>
                      <a:chOff x="1015421" y="802179"/>
                      <a:chExt cx="914400" cy="914400"/>
                    </a:xfrm>
                    <a:solidFill>
                      <a:srgbClr val="FFC0A4"/>
                    </a:solidFill>
                  </p:grpSpPr>
                  <p:pic>
                    <p:nvPicPr>
                      <p:cNvPr id="413" name="Graphic 412" descr="Marker with solid fill">
                        <a:extLst>
                          <a:ext uri="{FF2B5EF4-FFF2-40B4-BE49-F238E27FC236}">
                            <a16:creationId xmlns:a16="http://schemas.microsoft.com/office/drawing/2014/main" id="{073BF05D-D839-4A32-09CA-132703C7DFA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414" name="Oval 413">
                        <a:extLst>
                          <a:ext uri="{FF2B5EF4-FFF2-40B4-BE49-F238E27FC236}">
                            <a16:creationId xmlns:a16="http://schemas.microsoft.com/office/drawing/2014/main" id="{D2DEF41D-7D77-3FA0-05FB-CEF2A0F21626}"/>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Rectangle 414">
                        <a:extLst>
                          <a:ext uri="{FF2B5EF4-FFF2-40B4-BE49-F238E27FC236}">
                            <a16:creationId xmlns:a16="http://schemas.microsoft.com/office/drawing/2014/main" id="{FFC790B5-499C-A6E1-9A09-E8884603A8B5}"/>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2" name="Oval 411">
                      <a:extLst>
                        <a:ext uri="{FF2B5EF4-FFF2-40B4-BE49-F238E27FC236}">
                          <a16:creationId xmlns:a16="http://schemas.microsoft.com/office/drawing/2014/main" id="{503A47E4-2546-76E9-95E2-DA21EE374F19}"/>
                        </a:ext>
                      </a:extLst>
                    </p:cNvPr>
                    <p:cNvSpPr/>
                    <p:nvPr/>
                  </p:nvSpPr>
                  <p:spPr>
                    <a:xfrm>
                      <a:off x="2434170" y="2244460"/>
                      <a:ext cx="365760" cy="36576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0" name="Group 379">
                    <a:extLst>
                      <a:ext uri="{FF2B5EF4-FFF2-40B4-BE49-F238E27FC236}">
                        <a16:creationId xmlns:a16="http://schemas.microsoft.com/office/drawing/2014/main" id="{F627D264-31F4-1FE2-023E-571E433A8151}"/>
                      </a:ext>
                    </a:extLst>
                  </p:cNvPr>
                  <p:cNvGrpSpPr/>
                  <p:nvPr/>
                </p:nvGrpSpPr>
                <p:grpSpPr>
                  <a:xfrm rot="10800000">
                    <a:off x="1077537" y="-91462"/>
                    <a:ext cx="2819400" cy="1808041"/>
                    <a:chOff x="1066800" y="802179"/>
                    <a:chExt cx="2819400" cy="1808041"/>
                  </a:xfrm>
                </p:grpSpPr>
                <p:grpSp>
                  <p:nvGrpSpPr>
                    <p:cNvPr id="381" name="Group 380">
                      <a:extLst>
                        <a:ext uri="{FF2B5EF4-FFF2-40B4-BE49-F238E27FC236}">
                          <a16:creationId xmlns:a16="http://schemas.microsoft.com/office/drawing/2014/main" id="{18EA6DCB-4814-0A74-5CE7-C87178080BFF}"/>
                        </a:ext>
                      </a:extLst>
                    </p:cNvPr>
                    <p:cNvGrpSpPr/>
                    <p:nvPr/>
                  </p:nvGrpSpPr>
                  <p:grpSpPr>
                    <a:xfrm>
                      <a:off x="1066800" y="802179"/>
                      <a:ext cx="1409700" cy="914400"/>
                      <a:chOff x="1066800" y="802179"/>
                      <a:chExt cx="1409700" cy="914400"/>
                    </a:xfrm>
                  </p:grpSpPr>
                  <p:pic>
                    <p:nvPicPr>
                      <p:cNvPr id="403" name="Graphic 402" descr="Marker with solid fill">
                        <a:extLst>
                          <a:ext uri="{FF2B5EF4-FFF2-40B4-BE49-F238E27FC236}">
                            <a16:creationId xmlns:a16="http://schemas.microsoft.com/office/drawing/2014/main" id="{BA2E88C6-7ECA-21E6-D306-B4B30E109C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404" name="Oval 403">
                        <a:extLst>
                          <a:ext uri="{FF2B5EF4-FFF2-40B4-BE49-F238E27FC236}">
                            <a16:creationId xmlns:a16="http://schemas.microsoft.com/office/drawing/2014/main" id="{C66012EC-B303-79E1-4A4A-5A243FB1E1F6}"/>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Rectangle 404">
                        <a:extLst>
                          <a:ext uri="{FF2B5EF4-FFF2-40B4-BE49-F238E27FC236}">
                            <a16:creationId xmlns:a16="http://schemas.microsoft.com/office/drawing/2014/main" id="{A0EA2C72-5EE1-C273-5778-AD349A2E2870}"/>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2" name="Group 381">
                      <a:extLst>
                        <a:ext uri="{FF2B5EF4-FFF2-40B4-BE49-F238E27FC236}">
                          <a16:creationId xmlns:a16="http://schemas.microsoft.com/office/drawing/2014/main" id="{6702F504-733C-1EDE-D9AB-3D1776DE406D}"/>
                        </a:ext>
                      </a:extLst>
                    </p:cNvPr>
                    <p:cNvGrpSpPr/>
                    <p:nvPr/>
                  </p:nvGrpSpPr>
                  <p:grpSpPr>
                    <a:xfrm rot="10800000">
                      <a:off x="2476500" y="802179"/>
                      <a:ext cx="1409700" cy="914400"/>
                      <a:chOff x="1066800" y="802179"/>
                      <a:chExt cx="1409700" cy="914400"/>
                    </a:xfrm>
                    <a:solidFill>
                      <a:srgbClr val="FFC0A4"/>
                    </a:solidFill>
                  </p:grpSpPr>
                  <p:pic>
                    <p:nvPicPr>
                      <p:cNvPr id="400" name="Graphic 399" descr="Marker with solid fill">
                        <a:extLst>
                          <a:ext uri="{FF2B5EF4-FFF2-40B4-BE49-F238E27FC236}">
                            <a16:creationId xmlns:a16="http://schemas.microsoft.com/office/drawing/2014/main" id="{6245CFEC-BEAD-EC76-48B5-D07E9250A8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401" name="Oval 400">
                        <a:extLst>
                          <a:ext uri="{FF2B5EF4-FFF2-40B4-BE49-F238E27FC236}">
                            <a16:creationId xmlns:a16="http://schemas.microsoft.com/office/drawing/2014/main" id="{64492BE4-C663-8C26-F1A2-20B2F15918CF}"/>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ectangle 401">
                        <a:extLst>
                          <a:ext uri="{FF2B5EF4-FFF2-40B4-BE49-F238E27FC236}">
                            <a16:creationId xmlns:a16="http://schemas.microsoft.com/office/drawing/2014/main" id="{F53EC700-DA09-5874-BF63-CBD6CBDAAE03}"/>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3" name="Group 382">
                      <a:extLst>
                        <a:ext uri="{FF2B5EF4-FFF2-40B4-BE49-F238E27FC236}">
                          <a16:creationId xmlns:a16="http://schemas.microsoft.com/office/drawing/2014/main" id="{DD53D3E3-E018-820F-6438-3DD670CCC41D}"/>
                        </a:ext>
                      </a:extLst>
                    </p:cNvPr>
                    <p:cNvGrpSpPr/>
                    <p:nvPr/>
                  </p:nvGrpSpPr>
                  <p:grpSpPr>
                    <a:xfrm>
                      <a:off x="1438558" y="1190873"/>
                      <a:ext cx="1043940" cy="914400"/>
                      <a:chOff x="1098258" y="802179"/>
                      <a:chExt cx="1043940" cy="914400"/>
                    </a:xfrm>
                  </p:grpSpPr>
                  <p:pic>
                    <p:nvPicPr>
                      <p:cNvPr id="397" name="Graphic 396" descr="Marker with solid fill">
                        <a:extLst>
                          <a:ext uri="{FF2B5EF4-FFF2-40B4-BE49-F238E27FC236}">
                            <a16:creationId xmlns:a16="http://schemas.microsoft.com/office/drawing/2014/main" id="{B0889CBC-CEA2-263B-D97F-8B81B51B54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398" name="Oval 397">
                        <a:extLst>
                          <a:ext uri="{FF2B5EF4-FFF2-40B4-BE49-F238E27FC236}">
                            <a16:creationId xmlns:a16="http://schemas.microsoft.com/office/drawing/2014/main" id="{2CD41573-BE12-2D98-64E6-5C872AA012AE}"/>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Rectangle 398">
                        <a:extLst>
                          <a:ext uri="{FF2B5EF4-FFF2-40B4-BE49-F238E27FC236}">
                            <a16:creationId xmlns:a16="http://schemas.microsoft.com/office/drawing/2014/main" id="{2F86A8F1-EB6A-FAF1-5573-D6F3154C9370}"/>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4" name="Group 383">
                      <a:extLst>
                        <a:ext uri="{FF2B5EF4-FFF2-40B4-BE49-F238E27FC236}">
                          <a16:creationId xmlns:a16="http://schemas.microsoft.com/office/drawing/2014/main" id="{E8FCD4BA-91CB-5B33-2FA0-10BF5716B1BF}"/>
                        </a:ext>
                      </a:extLst>
                    </p:cNvPr>
                    <p:cNvGrpSpPr/>
                    <p:nvPr/>
                  </p:nvGrpSpPr>
                  <p:grpSpPr>
                    <a:xfrm rot="10800000">
                      <a:off x="2481305" y="1190873"/>
                      <a:ext cx="981627" cy="914400"/>
                      <a:chOff x="1032944" y="802179"/>
                      <a:chExt cx="1080957" cy="914400"/>
                    </a:xfrm>
                    <a:solidFill>
                      <a:srgbClr val="FFC0A4"/>
                    </a:solidFill>
                  </p:grpSpPr>
                  <p:pic>
                    <p:nvPicPr>
                      <p:cNvPr id="394" name="Graphic 393" descr="Marker with solid fill">
                        <a:extLst>
                          <a:ext uri="{FF2B5EF4-FFF2-40B4-BE49-F238E27FC236}">
                            <a16:creationId xmlns:a16="http://schemas.microsoft.com/office/drawing/2014/main" id="{702D2493-D383-DF3E-97AF-F343D43AB2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395" name="Oval 394">
                        <a:extLst>
                          <a:ext uri="{FF2B5EF4-FFF2-40B4-BE49-F238E27FC236}">
                            <a16:creationId xmlns:a16="http://schemas.microsoft.com/office/drawing/2014/main" id="{6388E116-D8D4-6695-CAE1-981F0487C368}"/>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Rectangle 395">
                        <a:extLst>
                          <a:ext uri="{FF2B5EF4-FFF2-40B4-BE49-F238E27FC236}">
                            <a16:creationId xmlns:a16="http://schemas.microsoft.com/office/drawing/2014/main" id="{FA3A715E-2725-8174-E642-4D3793B40B33}"/>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5" name="Group 384">
                      <a:extLst>
                        <a:ext uri="{FF2B5EF4-FFF2-40B4-BE49-F238E27FC236}">
                          <a16:creationId xmlns:a16="http://schemas.microsoft.com/office/drawing/2014/main" id="{4D098400-5B3B-9BFB-8E8D-671C08BE0C46}"/>
                        </a:ext>
                      </a:extLst>
                    </p:cNvPr>
                    <p:cNvGrpSpPr/>
                    <p:nvPr/>
                  </p:nvGrpSpPr>
                  <p:grpSpPr>
                    <a:xfrm>
                      <a:off x="1723447" y="1639603"/>
                      <a:ext cx="914400" cy="914400"/>
                      <a:chOff x="1113987" y="802179"/>
                      <a:chExt cx="914400" cy="914400"/>
                    </a:xfrm>
                  </p:grpSpPr>
                  <p:pic>
                    <p:nvPicPr>
                      <p:cNvPr id="391" name="Graphic 390" descr="Marker with solid fill">
                        <a:extLst>
                          <a:ext uri="{FF2B5EF4-FFF2-40B4-BE49-F238E27FC236}">
                            <a16:creationId xmlns:a16="http://schemas.microsoft.com/office/drawing/2014/main" id="{F0ED61B6-6641-E672-0530-FB3D6EA9E93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392" name="Oval 391">
                        <a:extLst>
                          <a:ext uri="{FF2B5EF4-FFF2-40B4-BE49-F238E27FC236}">
                            <a16:creationId xmlns:a16="http://schemas.microsoft.com/office/drawing/2014/main" id="{869D7DE7-3962-01BA-2BAA-F9A21C59A59D}"/>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Rectangle 392">
                        <a:extLst>
                          <a:ext uri="{FF2B5EF4-FFF2-40B4-BE49-F238E27FC236}">
                            <a16:creationId xmlns:a16="http://schemas.microsoft.com/office/drawing/2014/main" id="{14D613A1-B067-C7E3-459A-EE6E8DA1448A}"/>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6" name="Group 385">
                      <a:extLst>
                        <a:ext uri="{FF2B5EF4-FFF2-40B4-BE49-F238E27FC236}">
                          <a16:creationId xmlns:a16="http://schemas.microsoft.com/office/drawing/2014/main" id="{A7F98572-A082-FAAE-1DB2-2C942C08A4A9}"/>
                        </a:ext>
                      </a:extLst>
                    </p:cNvPr>
                    <p:cNvGrpSpPr/>
                    <p:nvPr/>
                  </p:nvGrpSpPr>
                  <p:grpSpPr>
                    <a:xfrm rot="10800000">
                      <a:off x="2370110" y="1638333"/>
                      <a:ext cx="830375" cy="914400"/>
                      <a:chOff x="1009908" y="802199"/>
                      <a:chExt cx="914400" cy="914400"/>
                    </a:xfrm>
                    <a:solidFill>
                      <a:srgbClr val="FFC0A4"/>
                    </a:solidFill>
                  </p:grpSpPr>
                  <p:pic>
                    <p:nvPicPr>
                      <p:cNvPr id="388" name="Graphic 387" descr="Marker with solid fill">
                        <a:extLst>
                          <a:ext uri="{FF2B5EF4-FFF2-40B4-BE49-F238E27FC236}">
                            <a16:creationId xmlns:a16="http://schemas.microsoft.com/office/drawing/2014/main" id="{D93867AC-F26C-9400-52B2-7D18623A2A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389" name="Oval 388">
                        <a:extLst>
                          <a:ext uri="{FF2B5EF4-FFF2-40B4-BE49-F238E27FC236}">
                            <a16:creationId xmlns:a16="http://schemas.microsoft.com/office/drawing/2014/main" id="{D4FC20ED-80C7-2119-CAEA-2D28C064DBD4}"/>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Rectangle 389">
                        <a:extLst>
                          <a:ext uri="{FF2B5EF4-FFF2-40B4-BE49-F238E27FC236}">
                            <a16:creationId xmlns:a16="http://schemas.microsoft.com/office/drawing/2014/main" id="{5685EB99-A8BA-8AD3-D7FE-DD10A2F1EF31}"/>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7" name="Oval 386">
                      <a:extLst>
                        <a:ext uri="{FF2B5EF4-FFF2-40B4-BE49-F238E27FC236}">
                          <a16:creationId xmlns:a16="http://schemas.microsoft.com/office/drawing/2014/main" id="{B03ACCDC-EED0-2A31-83E5-F3F2571BAC02}"/>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27" name="Group 326">
                  <a:extLst>
                    <a:ext uri="{FF2B5EF4-FFF2-40B4-BE49-F238E27FC236}">
                      <a16:creationId xmlns:a16="http://schemas.microsoft.com/office/drawing/2014/main" id="{B810BA67-DA02-A6EC-A7E7-7707652EFA93}"/>
                    </a:ext>
                  </a:extLst>
                </p:cNvPr>
                <p:cNvGrpSpPr/>
                <p:nvPr/>
              </p:nvGrpSpPr>
              <p:grpSpPr>
                <a:xfrm flipH="1">
                  <a:off x="1069505" y="2304619"/>
                  <a:ext cx="2830137" cy="2645465"/>
                  <a:chOff x="1066800" y="-35245"/>
                  <a:chExt cx="2830137" cy="2645465"/>
                </a:xfrm>
              </p:grpSpPr>
              <p:grpSp>
                <p:nvGrpSpPr>
                  <p:cNvPr id="328" name="Group 327">
                    <a:extLst>
                      <a:ext uri="{FF2B5EF4-FFF2-40B4-BE49-F238E27FC236}">
                        <a16:creationId xmlns:a16="http://schemas.microsoft.com/office/drawing/2014/main" id="{02592052-C328-2555-01C0-AD3409E23564}"/>
                      </a:ext>
                    </a:extLst>
                  </p:cNvPr>
                  <p:cNvGrpSpPr/>
                  <p:nvPr/>
                </p:nvGrpSpPr>
                <p:grpSpPr>
                  <a:xfrm>
                    <a:off x="1066800" y="802179"/>
                    <a:ext cx="2819400" cy="1808041"/>
                    <a:chOff x="1066800" y="802179"/>
                    <a:chExt cx="2819400" cy="1808041"/>
                  </a:xfrm>
                </p:grpSpPr>
                <p:grpSp>
                  <p:nvGrpSpPr>
                    <p:cNvPr id="354" name="Group 353">
                      <a:extLst>
                        <a:ext uri="{FF2B5EF4-FFF2-40B4-BE49-F238E27FC236}">
                          <a16:creationId xmlns:a16="http://schemas.microsoft.com/office/drawing/2014/main" id="{CC8239C3-FAF3-AD86-D11D-E3607463AC4D}"/>
                        </a:ext>
                      </a:extLst>
                    </p:cNvPr>
                    <p:cNvGrpSpPr/>
                    <p:nvPr/>
                  </p:nvGrpSpPr>
                  <p:grpSpPr>
                    <a:xfrm>
                      <a:off x="1066800" y="802179"/>
                      <a:ext cx="1409700" cy="914400"/>
                      <a:chOff x="1066800" y="802179"/>
                      <a:chExt cx="1409700" cy="914400"/>
                    </a:xfrm>
                  </p:grpSpPr>
                  <p:pic>
                    <p:nvPicPr>
                      <p:cNvPr id="376" name="Graphic 375" descr="Marker with solid fill">
                        <a:extLst>
                          <a:ext uri="{FF2B5EF4-FFF2-40B4-BE49-F238E27FC236}">
                            <a16:creationId xmlns:a16="http://schemas.microsoft.com/office/drawing/2014/main" id="{A5FFC001-3B5B-9D51-186A-84FF6E8841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377" name="Oval 376">
                        <a:extLst>
                          <a:ext uri="{FF2B5EF4-FFF2-40B4-BE49-F238E27FC236}">
                            <a16:creationId xmlns:a16="http://schemas.microsoft.com/office/drawing/2014/main" id="{C8883257-CC98-B939-44DA-2F071F8320C3}"/>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ectangle 377">
                        <a:extLst>
                          <a:ext uri="{FF2B5EF4-FFF2-40B4-BE49-F238E27FC236}">
                            <a16:creationId xmlns:a16="http://schemas.microsoft.com/office/drawing/2014/main" id="{E6668B3D-35C9-AA7C-0AE3-F967E2159C99}"/>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5" name="Group 354">
                      <a:extLst>
                        <a:ext uri="{FF2B5EF4-FFF2-40B4-BE49-F238E27FC236}">
                          <a16:creationId xmlns:a16="http://schemas.microsoft.com/office/drawing/2014/main" id="{E849B5E4-9C5F-6A4F-BCA3-01736C589C28}"/>
                        </a:ext>
                      </a:extLst>
                    </p:cNvPr>
                    <p:cNvGrpSpPr/>
                    <p:nvPr/>
                  </p:nvGrpSpPr>
                  <p:grpSpPr>
                    <a:xfrm rot="10800000">
                      <a:off x="2476500" y="802179"/>
                      <a:ext cx="1409700" cy="914400"/>
                      <a:chOff x="1066800" y="802179"/>
                      <a:chExt cx="1409700" cy="914400"/>
                    </a:xfrm>
                    <a:solidFill>
                      <a:srgbClr val="FFC0A4"/>
                    </a:solidFill>
                  </p:grpSpPr>
                  <p:pic>
                    <p:nvPicPr>
                      <p:cNvPr id="373" name="Graphic 372" descr="Marker with solid fill">
                        <a:extLst>
                          <a:ext uri="{FF2B5EF4-FFF2-40B4-BE49-F238E27FC236}">
                            <a16:creationId xmlns:a16="http://schemas.microsoft.com/office/drawing/2014/main" id="{2B80493A-04AA-5D66-2A3B-2B5F41739E7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374" name="Oval 373">
                        <a:extLst>
                          <a:ext uri="{FF2B5EF4-FFF2-40B4-BE49-F238E27FC236}">
                            <a16:creationId xmlns:a16="http://schemas.microsoft.com/office/drawing/2014/main" id="{4D93A93B-A2FF-3DB2-4563-178412B4392F}"/>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374">
                        <a:extLst>
                          <a:ext uri="{FF2B5EF4-FFF2-40B4-BE49-F238E27FC236}">
                            <a16:creationId xmlns:a16="http://schemas.microsoft.com/office/drawing/2014/main" id="{1707BEFE-7571-A840-4C16-691956378B94}"/>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6" name="Group 355">
                      <a:extLst>
                        <a:ext uri="{FF2B5EF4-FFF2-40B4-BE49-F238E27FC236}">
                          <a16:creationId xmlns:a16="http://schemas.microsoft.com/office/drawing/2014/main" id="{7AE62A55-3731-DBE9-A090-012824E3DCC7}"/>
                        </a:ext>
                      </a:extLst>
                    </p:cNvPr>
                    <p:cNvGrpSpPr/>
                    <p:nvPr/>
                  </p:nvGrpSpPr>
                  <p:grpSpPr>
                    <a:xfrm>
                      <a:off x="1443052" y="1190873"/>
                      <a:ext cx="1043940" cy="914400"/>
                      <a:chOff x="1102752" y="802179"/>
                      <a:chExt cx="1043940" cy="914400"/>
                    </a:xfrm>
                  </p:grpSpPr>
                  <p:pic>
                    <p:nvPicPr>
                      <p:cNvPr id="370" name="Graphic 369" descr="Marker with solid fill">
                        <a:extLst>
                          <a:ext uri="{FF2B5EF4-FFF2-40B4-BE49-F238E27FC236}">
                            <a16:creationId xmlns:a16="http://schemas.microsoft.com/office/drawing/2014/main" id="{E4A077EF-EE99-A913-4713-F647B4B5E7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371" name="Oval 370">
                        <a:extLst>
                          <a:ext uri="{FF2B5EF4-FFF2-40B4-BE49-F238E27FC236}">
                            <a16:creationId xmlns:a16="http://schemas.microsoft.com/office/drawing/2014/main" id="{82CFEFF5-70D0-60A7-AB12-575736A4D032}"/>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ectangle 371">
                        <a:extLst>
                          <a:ext uri="{FF2B5EF4-FFF2-40B4-BE49-F238E27FC236}">
                            <a16:creationId xmlns:a16="http://schemas.microsoft.com/office/drawing/2014/main" id="{F11473B2-F2D6-643F-F412-0D0DC82F409B}"/>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7" name="Group 356">
                      <a:extLst>
                        <a:ext uri="{FF2B5EF4-FFF2-40B4-BE49-F238E27FC236}">
                          <a16:creationId xmlns:a16="http://schemas.microsoft.com/office/drawing/2014/main" id="{A6E498C1-2A76-A088-7BDC-4CA3AA42922F}"/>
                        </a:ext>
                      </a:extLst>
                    </p:cNvPr>
                    <p:cNvGrpSpPr/>
                    <p:nvPr/>
                  </p:nvGrpSpPr>
                  <p:grpSpPr>
                    <a:xfrm rot="10800000">
                      <a:off x="2486673" y="1190883"/>
                      <a:ext cx="981622" cy="914400"/>
                      <a:chOff x="1027029" y="802169"/>
                      <a:chExt cx="1080952" cy="914400"/>
                    </a:xfrm>
                    <a:solidFill>
                      <a:srgbClr val="FFC0A4"/>
                    </a:solidFill>
                  </p:grpSpPr>
                  <p:pic>
                    <p:nvPicPr>
                      <p:cNvPr id="367" name="Graphic 366" descr="Marker with solid fill">
                        <a:extLst>
                          <a:ext uri="{FF2B5EF4-FFF2-40B4-BE49-F238E27FC236}">
                            <a16:creationId xmlns:a16="http://schemas.microsoft.com/office/drawing/2014/main" id="{E8DB81B0-422E-401F-15DE-B31B250061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368" name="Oval 367">
                        <a:extLst>
                          <a:ext uri="{FF2B5EF4-FFF2-40B4-BE49-F238E27FC236}">
                            <a16:creationId xmlns:a16="http://schemas.microsoft.com/office/drawing/2014/main" id="{24321878-FA6F-912F-FE19-7B5CD0933CF4}"/>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368">
                        <a:extLst>
                          <a:ext uri="{FF2B5EF4-FFF2-40B4-BE49-F238E27FC236}">
                            <a16:creationId xmlns:a16="http://schemas.microsoft.com/office/drawing/2014/main" id="{3D7EA585-D446-2406-CC71-14A0BD1EDE9B}"/>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8" name="Group 357">
                      <a:extLst>
                        <a:ext uri="{FF2B5EF4-FFF2-40B4-BE49-F238E27FC236}">
                          <a16:creationId xmlns:a16="http://schemas.microsoft.com/office/drawing/2014/main" id="{66F65402-C0F9-0251-098D-5704FA48413F}"/>
                        </a:ext>
                      </a:extLst>
                    </p:cNvPr>
                    <p:cNvGrpSpPr/>
                    <p:nvPr/>
                  </p:nvGrpSpPr>
                  <p:grpSpPr>
                    <a:xfrm>
                      <a:off x="1717365" y="1639603"/>
                      <a:ext cx="914400" cy="914400"/>
                      <a:chOff x="1107905" y="802179"/>
                      <a:chExt cx="914400" cy="914400"/>
                    </a:xfrm>
                  </p:grpSpPr>
                  <p:pic>
                    <p:nvPicPr>
                      <p:cNvPr id="364" name="Graphic 363" descr="Marker with solid fill">
                        <a:extLst>
                          <a:ext uri="{FF2B5EF4-FFF2-40B4-BE49-F238E27FC236}">
                            <a16:creationId xmlns:a16="http://schemas.microsoft.com/office/drawing/2014/main" id="{D101114B-DE37-2E50-F551-FD2AF52973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365" name="Oval 364">
                        <a:extLst>
                          <a:ext uri="{FF2B5EF4-FFF2-40B4-BE49-F238E27FC236}">
                            <a16:creationId xmlns:a16="http://schemas.microsoft.com/office/drawing/2014/main" id="{114ACC3D-EEB8-3F88-DF37-1CD2D357264C}"/>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ectangle 365">
                        <a:extLst>
                          <a:ext uri="{FF2B5EF4-FFF2-40B4-BE49-F238E27FC236}">
                            <a16:creationId xmlns:a16="http://schemas.microsoft.com/office/drawing/2014/main" id="{AF60BA7D-AAFD-DE68-212E-DE473FC67C32}"/>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 name="Group 358">
                      <a:extLst>
                        <a:ext uri="{FF2B5EF4-FFF2-40B4-BE49-F238E27FC236}">
                          <a16:creationId xmlns:a16="http://schemas.microsoft.com/office/drawing/2014/main" id="{41038656-C6DF-1B93-6C3B-7037901C9707}"/>
                        </a:ext>
                      </a:extLst>
                    </p:cNvPr>
                    <p:cNvGrpSpPr/>
                    <p:nvPr/>
                  </p:nvGrpSpPr>
                  <p:grpSpPr>
                    <a:xfrm rot="10800000">
                      <a:off x="2365105" y="1638353"/>
                      <a:ext cx="830375" cy="914400"/>
                      <a:chOff x="1015421" y="802179"/>
                      <a:chExt cx="914400" cy="914400"/>
                    </a:xfrm>
                    <a:solidFill>
                      <a:srgbClr val="FFC0A4"/>
                    </a:solidFill>
                  </p:grpSpPr>
                  <p:pic>
                    <p:nvPicPr>
                      <p:cNvPr id="361" name="Graphic 360" descr="Marker with solid fill">
                        <a:extLst>
                          <a:ext uri="{FF2B5EF4-FFF2-40B4-BE49-F238E27FC236}">
                            <a16:creationId xmlns:a16="http://schemas.microsoft.com/office/drawing/2014/main" id="{9CD7B02C-2E7A-68AF-4A3A-AEA0214471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362" name="Oval 361">
                        <a:extLst>
                          <a:ext uri="{FF2B5EF4-FFF2-40B4-BE49-F238E27FC236}">
                            <a16:creationId xmlns:a16="http://schemas.microsoft.com/office/drawing/2014/main" id="{3BCBDD32-9C41-4D45-0679-78597AE6A467}"/>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362">
                        <a:extLst>
                          <a:ext uri="{FF2B5EF4-FFF2-40B4-BE49-F238E27FC236}">
                            <a16:creationId xmlns:a16="http://schemas.microsoft.com/office/drawing/2014/main" id="{8858DED3-BCDF-6242-0BA6-F4A9DFE578CC}"/>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0" name="Oval 359">
                      <a:extLst>
                        <a:ext uri="{FF2B5EF4-FFF2-40B4-BE49-F238E27FC236}">
                          <a16:creationId xmlns:a16="http://schemas.microsoft.com/office/drawing/2014/main" id="{A1B359BF-CC8A-67BD-2650-64488E05C242}"/>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9" name="Group 328">
                    <a:extLst>
                      <a:ext uri="{FF2B5EF4-FFF2-40B4-BE49-F238E27FC236}">
                        <a16:creationId xmlns:a16="http://schemas.microsoft.com/office/drawing/2014/main" id="{17CBCA96-B347-DF6C-6FF1-2F75F3FC026E}"/>
                      </a:ext>
                    </a:extLst>
                  </p:cNvPr>
                  <p:cNvGrpSpPr/>
                  <p:nvPr/>
                </p:nvGrpSpPr>
                <p:grpSpPr>
                  <a:xfrm rot="10800000">
                    <a:off x="1077537" y="-35245"/>
                    <a:ext cx="2819400" cy="1751824"/>
                    <a:chOff x="1066800" y="802179"/>
                    <a:chExt cx="2819400" cy="1751824"/>
                  </a:xfrm>
                </p:grpSpPr>
                <p:grpSp>
                  <p:nvGrpSpPr>
                    <p:cNvPr id="330" name="Group 329">
                      <a:extLst>
                        <a:ext uri="{FF2B5EF4-FFF2-40B4-BE49-F238E27FC236}">
                          <a16:creationId xmlns:a16="http://schemas.microsoft.com/office/drawing/2014/main" id="{0EF3D756-8259-0008-0B21-5F0165F86D43}"/>
                        </a:ext>
                      </a:extLst>
                    </p:cNvPr>
                    <p:cNvGrpSpPr/>
                    <p:nvPr/>
                  </p:nvGrpSpPr>
                  <p:grpSpPr>
                    <a:xfrm>
                      <a:off x="1066800" y="802179"/>
                      <a:ext cx="1409700" cy="914400"/>
                      <a:chOff x="1066800" y="802179"/>
                      <a:chExt cx="1409700" cy="914400"/>
                    </a:xfrm>
                  </p:grpSpPr>
                  <p:pic>
                    <p:nvPicPr>
                      <p:cNvPr id="351" name="Graphic 350" descr="Marker with solid fill">
                        <a:extLst>
                          <a:ext uri="{FF2B5EF4-FFF2-40B4-BE49-F238E27FC236}">
                            <a16:creationId xmlns:a16="http://schemas.microsoft.com/office/drawing/2014/main" id="{292FC817-74DC-947C-378C-36511D0C5B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352" name="Oval 351">
                        <a:extLst>
                          <a:ext uri="{FF2B5EF4-FFF2-40B4-BE49-F238E27FC236}">
                            <a16:creationId xmlns:a16="http://schemas.microsoft.com/office/drawing/2014/main" id="{79297565-546C-AE5A-2E8B-B565D1179F0D}"/>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a:extLst>
                          <a:ext uri="{FF2B5EF4-FFF2-40B4-BE49-F238E27FC236}">
                            <a16:creationId xmlns:a16="http://schemas.microsoft.com/office/drawing/2014/main" id="{54CC9225-3A94-7B3C-03D2-701DF27A0551}"/>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 name="Group 330">
                      <a:extLst>
                        <a:ext uri="{FF2B5EF4-FFF2-40B4-BE49-F238E27FC236}">
                          <a16:creationId xmlns:a16="http://schemas.microsoft.com/office/drawing/2014/main" id="{14722CEE-41BD-1485-6955-426844819002}"/>
                        </a:ext>
                      </a:extLst>
                    </p:cNvPr>
                    <p:cNvGrpSpPr/>
                    <p:nvPr/>
                  </p:nvGrpSpPr>
                  <p:grpSpPr>
                    <a:xfrm rot="10800000">
                      <a:off x="2476500" y="802179"/>
                      <a:ext cx="1409700" cy="914400"/>
                      <a:chOff x="1066800" y="802179"/>
                      <a:chExt cx="1409700" cy="914400"/>
                    </a:xfrm>
                    <a:solidFill>
                      <a:srgbClr val="FFC0A4"/>
                    </a:solidFill>
                  </p:grpSpPr>
                  <p:pic>
                    <p:nvPicPr>
                      <p:cNvPr id="348" name="Graphic 347" descr="Marker with solid fill">
                        <a:extLst>
                          <a:ext uri="{FF2B5EF4-FFF2-40B4-BE49-F238E27FC236}">
                            <a16:creationId xmlns:a16="http://schemas.microsoft.com/office/drawing/2014/main" id="{CD11CB3D-D9FD-1158-CC70-EDDB08DA89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349" name="Oval 348">
                        <a:extLst>
                          <a:ext uri="{FF2B5EF4-FFF2-40B4-BE49-F238E27FC236}">
                            <a16:creationId xmlns:a16="http://schemas.microsoft.com/office/drawing/2014/main" id="{4E62C079-1318-F7EB-4687-74A2B07F5C62}"/>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38ADBEC3-8593-3C9E-EF62-ED523A5C434D}"/>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2" name="Group 331">
                      <a:extLst>
                        <a:ext uri="{FF2B5EF4-FFF2-40B4-BE49-F238E27FC236}">
                          <a16:creationId xmlns:a16="http://schemas.microsoft.com/office/drawing/2014/main" id="{7A654B62-EC98-FC91-4F1A-EE9DEB355B59}"/>
                        </a:ext>
                      </a:extLst>
                    </p:cNvPr>
                    <p:cNvGrpSpPr/>
                    <p:nvPr/>
                  </p:nvGrpSpPr>
                  <p:grpSpPr>
                    <a:xfrm>
                      <a:off x="1438558" y="1190873"/>
                      <a:ext cx="1043940" cy="914400"/>
                      <a:chOff x="1098258" y="802179"/>
                      <a:chExt cx="1043940" cy="914400"/>
                    </a:xfrm>
                  </p:grpSpPr>
                  <p:pic>
                    <p:nvPicPr>
                      <p:cNvPr id="345" name="Graphic 344" descr="Marker with solid fill">
                        <a:extLst>
                          <a:ext uri="{FF2B5EF4-FFF2-40B4-BE49-F238E27FC236}">
                            <a16:creationId xmlns:a16="http://schemas.microsoft.com/office/drawing/2014/main" id="{1CF73C36-F584-E807-3D1A-24DE99D330B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346" name="Oval 345">
                        <a:extLst>
                          <a:ext uri="{FF2B5EF4-FFF2-40B4-BE49-F238E27FC236}">
                            <a16:creationId xmlns:a16="http://schemas.microsoft.com/office/drawing/2014/main" id="{C9675571-1A56-42F1-835D-AAAFD245B6F7}"/>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ctangle 346">
                        <a:extLst>
                          <a:ext uri="{FF2B5EF4-FFF2-40B4-BE49-F238E27FC236}">
                            <a16:creationId xmlns:a16="http://schemas.microsoft.com/office/drawing/2014/main" id="{63DD7E2A-91DB-DAEE-C0B7-B289B0F2E309}"/>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3" name="Group 332">
                      <a:extLst>
                        <a:ext uri="{FF2B5EF4-FFF2-40B4-BE49-F238E27FC236}">
                          <a16:creationId xmlns:a16="http://schemas.microsoft.com/office/drawing/2014/main" id="{2A259BE1-2BAC-F02A-FEC4-7FD8E3A990C2}"/>
                        </a:ext>
                      </a:extLst>
                    </p:cNvPr>
                    <p:cNvGrpSpPr/>
                    <p:nvPr/>
                  </p:nvGrpSpPr>
                  <p:grpSpPr>
                    <a:xfrm rot="10800000">
                      <a:off x="2481305" y="1190873"/>
                      <a:ext cx="981627" cy="914400"/>
                      <a:chOff x="1032944" y="802179"/>
                      <a:chExt cx="1080957" cy="914400"/>
                    </a:xfrm>
                    <a:solidFill>
                      <a:srgbClr val="FFC0A4"/>
                    </a:solidFill>
                  </p:grpSpPr>
                  <p:pic>
                    <p:nvPicPr>
                      <p:cNvPr id="342" name="Graphic 341" descr="Marker with solid fill">
                        <a:extLst>
                          <a:ext uri="{FF2B5EF4-FFF2-40B4-BE49-F238E27FC236}">
                            <a16:creationId xmlns:a16="http://schemas.microsoft.com/office/drawing/2014/main" id="{25F25D09-B6E0-EF8F-3EB9-EB7BFECC02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343" name="Oval 342">
                        <a:extLst>
                          <a:ext uri="{FF2B5EF4-FFF2-40B4-BE49-F238E27FC236}">
                            <a16:creationId xmlns:a16="http://schemas.microsoft.com/office/drawing/2014/main" id="{133B3D02-1BAC-1767-012C-BD19BC33BF71}"/>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Rectangle 343">
                        <a:extLst>
                          <a:ext uri="{FF2B5EF4-FFF2-40B4-BE49-F238E27FC236}">
                            <a16:creationId xmlns:a16="http://schemas.microsoft.com/office/drawing/2014/main" id="{427B0AEC-7C1D-D302-4635-BBD434B049E7}"/>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4" name="Group 333">
                      <a:extLst>
                        <a:ext uri="{FF2B5EF4-FFF2-40B4-BE49-F238E27FC236}">
                          <a16:creationId xmlns:a16="http://schemas.microsoft.com/office/drawing/2014/main" id="{706CE7FC-D64D-8C69-3AE2-8351A60967F8}"/>
                        </a:ext>
                      </a:extLst>
                    </p:cNvPr>
                    <p:cNvGrpSpPr/>
                    <p:nvPr/>
                  </p:nvGrpSpPr>
                  <p:grpSpPr>
                    <a:xfrm>
                      <a:off x="1723447" y="1639603"/>
                      <a:ext cx="914400" cy="914400"/>
                      <a:chOff x="1113987" y="802179"/>
                      <a:chExt cx="914400" cy="914400"/>
                    </a:xfrm>
                  </p:grpSpPr>
                  <p:pic>
                    <p:nvPicPr>
                      <p:cNvPr id="339" name="Graphic 338" descr="Marker with solid fill">
                        <a:extLst>
                          <a:ext uri="{FF2B5EF4-FFF2-40B4-BE49-F238E27FC236}">
                            <a16:creationId xmlns:a16="http://schemas.microsoft.com/office/drawing/2014/main" id="{37278768-4A02-91E6-DA15-D72E9CA722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340" name="Oval 339">
                        <a:extLst>
                          <a:ext uri="{FF2B5EF4-FFF2-40B4-BE49-F238E27FC236}">
                            <a16:creationId xmlns:a16="http://schemas.microsoft.com/office/drawing/2014/main" id="{4262B611-852B-4DE3-E1D2-1517110A108B}"/>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Rectangle 340">
                        <a:extLst>
                          <a:ext uri="{FF2B5EF4-FFF2-40B4-BE49-F238E27FC236}">
                            <a16:creationId xmlns:a16="http://schemas.microsoft.com/office/drawing/2014/main" id="{D7118A0A-B058-CD69-5B46-3B921AF3F168}"/>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5" name="Group 334">
                      <a:extLst>
                        <a:ext uri="{FF2B5EF4-FFF2-40B4-BE49-F238E27FC236}">
                          <a16:creationId xmlns:a16="http://schemas.microsoft.com/office/drawing/2014/main" id="{BAD2FF10-5EA8-2B4B-A602-DDBB0CC53EEA}"/>
                        </a:ext>
                      </a:extLst>
                    </p:cNvPr>
                    <p:cNvGrpSpPr/>
                    <p:nvPr/>
                  </p:nvGrpSpPr>
                  <p:grpSpPr>
                    <a:xfrm rot="10800000">
                      <a:off x="2370110" y="1638333"/>
                      <a:ext cx="830375" cy="914400"/>
                      <a:chOff x="1009908" y="802199"/>
                      <a:chExt cx="914400" cy="914400"/>
                    </a:xfrm>
                    <a:solidFill>
                      <a:srgbClr val="FFC0A4"/>
                    </a:solidFill>
                  </p:grpSpPr>
                  <p:pic>
                    <p:nvPicPr>
                      <p:cNvPr id="336" name="Graphic 335" descr="Marker with solid fill">
                        <a:extLst>
                          <a:ext uri="{FF2B5EF4-FFF2-40B4-BE49-F238E27FC236}">
                            <a16:creationId xmlns:a16="http://schemas.microsoft.com/office/drawing/2014/main" id="{B00E9DDF-EB61-7DE0-EFC0-AD2D467F7D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337" name="Oval 336">
                        <a:extLst>
                          <a:ext uri="{FF2B5EF4-FFF2-40B4-BE49-F238E27FC236}">
                            <a16:creationId xmlns:a16="http://schemas.microsoft.com/office/drawing/2014/main" id="{EBE9B26E-D767-E19D-DC28-896A7E2DC4A7}"/>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Rectangle 337">
                        <a:extLst>
                          <a:ext uri="{FF2B5EF4-FFF2-40B4-BE49-F238E27FC236}">
                            <a16:creationId xmlns:a16="http://schemas.microsoft.com/office/drawing/2014/main" id="{F9EB42A9-806B-F4D8-7E47-C455F852A1BF}"/>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220" name="Group 219">
                <a:extLst>
                  <a:ext uri="{FF2B5EF4-FFF2-40B4-BE49-F238E27FC236}">
                    <a16:creationId xmlns:a16="http://schemas.microsoft.com/office/drawing/2014/main" id="{F06CB6DD-9C54-B7BC-9CF2-C6D6E37C2563}"/>
                  </a:ext>
                </a:extLst>
              </p:cNvPr>
              <p:cNvGrpSpPr/>
              <p:nvPr/>
            </p:nvGrpSpPr>
            <p:grpSpPr>
              <a:xfrm>
                <a:off x="1061858" y="4591182"/>
                <a:ext cx="2832842" cy="5041546"/>
                <a:chOff x="1066800" y="-91462"/>
                <a:chExt cx="2832842" cy="5041546"/>
              </a:xfrm>
            </p:grpSpPr>
            <p:grpSp>
              <p:nvGrpSpPr>
                <p:cNvPr id="221" name="Group 220">
                  <a:extLst>
                    <a:ext uri="{FF2B5EF4-FFF2-40B4-BE49-F238E27FC236}">
                      <a16:creationId xmlns:a16="http://schemas.microsoft.com/office/drawing/2014/main" id="{0FC782FF-F7F7-2FF2-1B20-430EF392F92F}"/>
                    </a:ext>
                  </a:extLst>
                </p:cNvPr>
                <p:cNvGrpSpPr/>
                <p:nvPr/>
              </p:nvGrpSpPr>
              <p:grpSpPr>
                <a:xfrm>
                  <a:off x="1066800" y="-91462"/>
                  <a:ext cx="2830137" cy="2701682"/>
                  <a:chOff x="1066800" y="-91462"/>
                  <a:chExt cx="2830137" cy="2701682"/>
                </a:xfrm>
              </p:grpSpPr>
              <p:grpSp>
                <p:nvGrpSpPr>
                  <p:cNvPr id="274" name="Group 273">
                    <a:extLst>
                      <a:ext uri="{FF2B5EF4-FFF2-40B4-BE49-F238E27FC236}">
                        <a16:creationId xmlns:a16="http://schemas.microsoft.com/office/drawing/2014/main" id="{C054023C-DECB-87A8-9777-52F95676FB78}"/>
                      </a:ext>
                    </a:extLst>
                  </p:cNvPr>
                  <p:cNvGrpSpPr/>
                  <p:nvPr/>
                </p:nvGrpSpPr>
                <p:grpSpPr>
                  <a:xfrm>
                    <a:off x="1066800" y="802179"/>
                    <a:ext cx="2819400" cy="1808041"/>
                    <a:chOff x="1066800" y="802179"/>
                    <a:chExt cx="2819400" cy="1808041"/>
                  </a:xfrm>
                </p:grpSpPr>
                <p:grpSp>
                  <p:nvGrpSpPr>
                    <p:cNvPr id="301" name="Group 300">
                      <a:extLst>
                        <a:ext uri="{FF2B5EF4-FFF2-40B4-BE49-F238E27FC236}">
                          <a16:creationId xmlns:a16="http://schemas.microsoft.com/office/drawing/2014/main" id="{27F8BA0A-A24E-1FE8-0CC0-3376CD806207}"/>
                        </a:ext>
                      </a:extLst>
                    </p:cNvPr>
                    <p:cNvGrpSpPr/>
                    <p:nvPr/>
                  </p:nvGrpSpPr>
                  <p:grpSpPr>
                    <a:xfrm>
                      <a:off x="1066800" y="802179"/>
                      <a:ext cx="1409700" cy="914400"/>
                      <a:chOff x="1066800" y="802179"/>
                      <a:chExt cx="1409700" cy="914400"/>
                    </a:xfrm>
                  </p:grpSpPr>
                  <p:pic>
                    <p:nvPicPr>
                      <p:cNvPr id="323" name="Graphic 322" descr="Marker with solid fill">
                        <a:extLst>
                          <a:ext uri="{FF2B5EF4-FFF2-40B4-BE49-F238E27FC236}">
                            <a16:creationId xmlns:a16="http://schemas.microsoft.com/office/drawing/2014/main" id="{24EC8103-ED24-2312-8CE1-1A721ED54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324" name="Oval 323">
                        <a:extLst>
                          <a:ext uri="{FF2B5EF4-FFF2-40B4-BE49-F238E27FC236}">
                            <a16:creationId xmlns:a16="http://schemas.microsoft.com/office/drawing/2014/main" id="{F5ED0FE2-ABE0-1F8A-2B38-DA1B47CB04AB}"/>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a:extLst>
                          <a:ext uri="{FF2B5EF4-FFF2-40B4-BE49-F238E27FC236}">
                            <a16:creationId xmlns:a16="http://schemas.microsoft.com/office/drawing/2014/main" id="{AC1562F9-877C-15F1-6DC6-E0E8B8787F58}"/>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 name="Group 301">
                      <a:extLst>
                        <a:ext uri="{FF2B5EF4-FFF2-40B4-BE49-F238E27FC236}">
                          <a16:creationId xmlns:a16="http://schemas.microsoft.com/office/drawing/2014/main" id="{9CA6D413-42DA-AD62-6674-F1E3550763DE}"/>
                        </a:ext>
                      </a:extLst>
                    </p:cNvPr>
                    <p:cNvGrpSpPr/>
                    <p:nvPr/>
                  </p:nvGrpSpPr>
                  <p:grpSpPr>
                    <a:xfrm rot="10800000">
                      <a:off x="2476500" y="802179"/>
                      <a:ext cx="1409700" cy="914400"/>
                      <a:chOff x="1066800" y="802179"/>
                      <a:chExt cx="1409700" cy="914400"/>
                    </a:xfrm>
                    <a:solidFill>
                      <a:srgbClr val="FFC0A4"/>
                    </a:solidFill>
                  </p:grpSpPr>
                  <p:pic>
                    <p:nvPicPr>
                      <p:cNvPr id="320" name="Graphic 319" descr="Marker with solid fill">
                        <a:extLst>
                          <a:ext uri="{FF2B5EF4-FFF2-40B4-BE49-F238E27FC236}">
                            <a16:creationId xmlns:a16="http://schemas.microsoft.com/office/drawing/2014/main" id="{A6A83F17-07E2-5E0C-8C9D-694AD4D458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321" name="Oval 320">
                        <a:extLst>
                          <a:ext uri="{FF2B5EF4-FFF2-40B4-BE49-F238E27FC236}">
                            <a16:creationId xmlns:a16="http://schemas.microsoft.com/office/drawing/2014/main" id="{45185281-002D-074C-1188-12056E1F539B}"/>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a:extLst>
                          <a:ext uri="{FF2B5EF4-FFF2-40B4-BE49-F238E27FC236}">
                            <a16:creationId xmlns:a16="http://schemas.microsoft.com/office/drawing/2014/main" id="{5FD3D878-BB2C-B68F-1D9F-10015D7B2899}"/>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3" name="Group 302">
                      <a:extLst>
                        <a:ext uri="{FF2B5EF4-FFF2-40B4-BE49-F238E27FC236}">
                          <a16:creationId xmlns:a16="http://schemas.microsoft.com/office/drawing/2014/main" id="{7A2BE4EE-35CD-0DCF-C36A-5F50F158E4C6}"/>
                        </a:ext>
                      </a:extLst>
                    </p:cNvPr>
                    <p:cNvGrpSpPr/>
                    <p:nvPr/>
                  </p:nvGrpSpPr>
                  <p:grpSpPr>
                    <a:xfrm>
                      <a:off x="1443052" y="1190873"/>
                      <a:ext cx="1043940" cy="914400"/>
                      <a:chOff x="1102752" y="802179"/>
                      <a:chExt cx="1043940" cy="914400"/>
                    </a:xfrm>
                  </p:grpSpPr>
                  <p:pic>
                    <p:nvPicPr>
                      <p:cNvPr id="317" name="Graphic 316" descr="Marker with solid fill">
                        <a:extLst>
                          <a:ext uri="{FF2B5EF4-FFF2-40B4-BE49-F238E27FC236}">
                            <a16:creationId xmlns:a16="http://schemas.microsoft.com/office/drawing/2014/main" id="{C31E39FF-8F31-E81B-8C18-0E5B879D8B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318" name="Oval 317">
                        <a:extLst>
                          <a:ext uri="{FF2B5EF4-FFF2-40B4-BE49-F238E27FC236}">
                            <a16:creationId xmlns:a16="http://schemas.microsoft.com/office/drawing/2014/main" id="{5BBE8609-8D1D-1F2B-D79F-44EB51E2AB36}"/>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a:extLst>
                          <a:ext uri="{FF2B5EF4-FFF2-40B4-BE49-F238E27FC236}">
                            <a16:creationId xmlns:a16="http://schemas.microsoft.com/office/drawing/2014/main" id="{FA773EF5-CE5F-2E43-2871-24214B800216}"/>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4" name="Group 303">
                      <a:extLst>
                        <a:ext uri="{FF2B5EF4-FFF2-40B4-BE49-F238E27FC236}">
                          <a16:creationId xmlns:a16="http://schemas.microsoft.com/office/drawing/2014/main" id="{2EEC76DB-5744-B94E-5866-2C4E69A09955}"/>
                        </a:ext>
                      </a:extLst>
                    </p:cNvPr>
                    <p:cNvGrpSpPr/>
                    <p:nvPr/>
                  </p:nvGrpSpPr>
                  <p:grpSpPr>
                    <a:xfrm rot="10800000">
                      <a:off x="2486673" y="1190883"/>
                      <a:ext cx="981622" cy="914400"/>
                      <a:chOff x="1027029" y="802169"/>
                      <a:chExt cx="1080952" cy="914400"/>
                    </a:xfrm>
                    <a:solidFill>
                      <a:srgbClr val="FFC0A4"/>
                    </a:solidFill>
                  </p:grpSpPr>
                  <p:pic>
                    <p:nvPicPr>
                      <p:cNvPr id="314" name="Graphic 313" descr="Marker with solid fill">
                        <a:extLst>
                          <a:ext uri="{FF2B5EF4-FFF2-40B4-BE49-F238E27FC236}">
                            <a16:creationId xmlns:a16="http://schemas.microsoft.com/office/drawing/2014/main" id="{AD427E7C-3285-5F79-6703-30C43F6DA56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315" name="Oval 314">
                        <a:extLst>
                          <a:ext uri="{FF2B5EF4-FFF2-40B4-BE49-F238E27FC236}">
                            <a16:creationId xmlns:a16="http://schemas.microsoft.com/office/drawing/2014/main" id="{BC8E962A-DA90-BAEF-EA1D-3CDA13314F82}"/>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315">
                        <a:extLst>
                          <a:ext uri="{FF2B5EF4-FFF2-40B4-BE49-F238E27FC236}">
                            <a16:creationId xmlns:a16="http://schemas.microsoft.com/office/drawing/2014/main" id="{EEA4A7F5-26B1-91B4-098E-11E3DFC621FD}"/>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5" name="Group 304">
                      <a:extLst>
                        <a:ext uri="{FF2B5EF4-FFF2-40B4-BE49-F238E27FC236}">
                          <a16:creationId xmlns:a16="http://schemas.microsoft.com/office/drawing/2014/main" id="{A0DD14D8-4AEE-4AEC-DE4E-5170B13D513D}"/>
                        </a:ext>
                      </a:extLst>
                    </p:cNvPr>
                    <p:cNvGrpSpPr/>
                    <p:nvPr/>
                  </p:nvGrpSpPr>
                  <p:grpSpPr>
                    <a:xfrm>
                      <a:off x="1717365" y="1639603"/>
                      <a:ext cx="914400" cy="914400"/>
                      <a:chOff x="1107905" y="802179"/>
                      <a:chExt cx="914400" cy="914400"/>
                    </a:xfrm>
                  </p:grpSpPr>
                  <p:pic>
                    <p:nvPicPr>
                      <p:cNvPr id="311" name="Graphic 310" descr="Marker with solid fill">
                        <a:extLst>
                          <a:ext uri="{FF2B5EF4-FFF2-40B4-BE49-F238E27FC236}">
                            <a16:creationId xmlns:a16="http://schemas.microsoft.com/office/drawing/2014/main" id="{B39365C5-ACD7-74AF-D713-743F992E4D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312" name="Oval 311">
                        <a:extLst>
                          <a:ext uri="{FF2B5EF4-FFF2-40B4-BE49-F238E27FC236}">
                            <a16:creationId xmlns:a16="http://schemas.microsoft.com/office/drawing/2014/main" id="{8173319D-7A75-94EE-5A4C-EFFA8BE175B3}"/>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a:extLst>
                          <a:ext uri="{FF2B5EF4-FFF2-40B4-BE49-F238E27FC236}">
                            <a16:creationId xmlns:a16="http://schemas.microsoft.com/office/drawing/2014/main" id="{3C10E33D-7424-EAB7-DCFD-E64D6DE520AE}"/>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6" name="Group 305">
                      <a:extLst>
                        <a:ext uri="{FF2B5EF4-FFF2-40B4-BE49-F238E27FC236}">
                          <a16:creationId xmlns:a16="http://schemas.microsoft.com/office/drawing/2014/main" id="{C6C70A72-3417-2458-ED64-EE322E810986}"/>
                        </a:ext>
                      </a:extLst>
                    </p:cNvPr>
                    <p:cNvGrpSpPr/>
                    <p:nvPr/>
                  </p:nvGrpSpPr>
                  <p:grpSpPr>
                    <a:xfrm rot="10800000">
                      <a:off x="2365105" y="1638353"/>
                      <a:ext cx="830375" cy="914400"/>
                      <a:chOff x="1015421" y="802179"/>
                      <a:chExt cx="914400" cy="914400"/>
                    </a:xfrm>
                    <a:solidFill>
                      <a:srgbClr val="FFC0A4"/>
                    </a:solidFill>
                  </p:grpSpPr>
                  <p:pic>
                    <p:nvPicPr>
                      <p:cNvPr id="308" name="Graphic 307" descr="Marker with solid fill">
                        <a:extLst>
                          <a:ext uri="{FF2B5EF4-FFF2-40B4-BE49-F238E27FC236}">
                            <a16:creationId xmlns:a16="http://schemas.microsoft.com/office/drawing/2014/main" id="{C62AA938-46F9-EC9C-6B18-9264D3198B2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309" name="Oval 308">
                        <a:extLst>
                          <a:ext uri="{FF2B5EF4-FFF2-40B4-BE49-F238E27FC236}">
                            <a16:creationId xmlns:a16="http://schemas.microsoft.com/office/drawing/2014/main" id="{4B2B1E14-954B-9A39-4C43-E34F75B82E09}"/>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949BED61-236E-1849-72C8-B14A7807897A}"/>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7" name="Oval 306">
                      <a:extLst>
                        <a:ext uri="{FF2B5EF4-FFF2-40B4-BE49-F238E27FC236}">
                          <a16:creationId xmlns:a16="http://schemas.microsoft.com/office/drawing/2014/main" id="{5277CF34-4F14-B9AD-D588-3465CE7CBBDE}"/>
                        </a:ext>
                      </a:extLst>
                    </p:cNvPr>
                    <p:cNvSpPr/>
                    <p:nvPr/>
                  </p:nvSpPr>
                  <p:spPr>
                    <a:xfrm>
                      <a:off x="2434170" y="2244460"/>
                      <a:ext cx="365760" cy="36576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 name="Group 274">
                    <a:extLst>
                      <a:ext uri="{FF2B5EF4-FFF2-40B4-BE49-F238E27FC236}">
                        <a16:creationId xmlns:a16="http://schemas.microsoft.com/office/drawing/2014/main" id="{E0F0AF21-C548-38A8-C3BD-9440F94F6669}"/>
                      </a:ext>
                    </a:extLst>
                  </p:cNvPr>
                  <p:cNvGrpSpPr/>
                  <p:nvPr/>
                </p:nvGrpSpPr>
                <p:grpSpPr>
                  <a:xfrm rot="10800000">
                    <a:off x="1077537" y="-91462"/>
                    <a:ext cx="2819400" cy="1808041"/>
                    <a:chOff x="1066800" y="802179"/>
                    <a:chExt cx="2819400" cy="1808041"/>
                  </a:xfrm>
                </p:grpSpPr>
                <p:grpSp>
                  <p:nvGrpSpPr>
                    <p:cNvPr id="276" name="Group 275">
                      <a:extLst>
                        <a:ext uri="{FF2B5EF4-FFF2-40B4-BE49-F238E27FC236}">
                          <a16:creationId xmlns:a16="http://schemas.microsoft.com/office/drawing/2014/main" id="{64944031-81BC-ECBF-90F2-B2D437A513F3}"/>
                        </a:ext>
                      </a:extLst>
                    </p:cNvPr>
                    <p:cNvGrpSpPr/>
                    <p:nvPr/>
                  </p:nvGrpSpPr>
                  <p:grpSpPr>
                    <a:xfrm>
                      <a:off x="1066800" y="802179"/>
                      <a:ext cx="1409700" cy="914400"/>
                      <a:chOff x="1066800" y="802179"/>
                      <a:chExt cx="1409700" cy="914400"/>
                    </a:xfrm>
                  </p:grpSpPr>
                  <p:pic>
                    <p:nvPicPr>
                      <p:cNvPr id="298" name="Graphic 297" descr="Marker with solid fill">
                        <a:extLst>
                          <a:ext uri="{FF2B5EF4-FFF2-40B4-BE49-F238E27FC236}">
                            <a16:creationId xmlns:a16="http://schemas.microsoft.com/office/drawing/2014/main" id="{B8716A14-A3FC-8356-8E4C-908B1349EC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299" name="Oval 298">
                        <a:extLst>
                          <a:ext uri="{FF2B5EF4-FFF2-40B4-BE49-F238E27FC236}">
                            <a16:creationId xmlns:a16="http://schemas.microsoft.com/office/drawing/2014/main" id="{47B65CFA-068C-E015-9E41-8D6A1125978A}"/>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a:extLst>
                          <a:ext uri="{FF2B5EF4-FFF2-40B4-BE49-F238E27FC236}">
                            <a16:creationId xmlns:a16="http://schemas.microsoft.com/office/drawing/2014/main" id="{5AB87E7C-3FC7-E954-2BC5-F782920B4CCA}"/>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7" name="Group 276">
                      <a:extLst>
                        <a:ext uri="{FF2B5EF4-FFF2-40B4-BE49-F238E27FC236}">
                          <a16:creationId xmlns:a16="http://schemas.microsoft.com/office/drawing/2014/main" id="{0720A419-3E5F-41FD-70F0-BC5A602F21D6}"/>
                        </a:ext>
                      </a:extLst>
                    </p:cNvPr>
                    <p:cNvGrpSpPr/>
                    <p:nvPr/>
                  </p:nvGrpSpPr>
                  <p:grpSpPr>
                    <a:xfrm rot="10800000">
                      <a:off x="2476500" y="802179"/>
                      <a:ext cx="1409700" cy="914400"/>
                      <a:chOff x="1066800" y="802179"/>
                      <a:chExt cx="1409700" cy="914400"/>
                    </a:xfrm>
                    <a:solidFill>
                      <a:srgbClr val="FFC0A4"/>
                    </a:solidFill>
                  </p:grpSpPr>
                  <p:pic>
                    <p:nvPicPr>
                      <p:cNvPr id="295" name="Graphic 294" descr="Marker with solid fill">
                        <a:extLst>
                          <a:ext uri="{FF2B5EF4-FFF2-40B4-BE49-F238E27FC236}">
                            <a16:creationId xmlns:a16="http://schemas.microsoft.com/office/drawing/2014/main" id="{6F8B8806-3D57-058D-D9B6-E87F632805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296" name="Oval 295">
                        <a:extLst>
                          <a:ext uri="{FF2B5EF4-FFF2-40B4-BE49-F238E27FC236}">
                            <a16:creationId xmlns:a16="http://schemas.microsoft.com/office/drawing/2014/main" id="{D26DCDD1-39DE-97AE-F773-87B5721E91E8}"/>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a:extLst>
                          <a:ext uri="{FF2B5EF4-FFF2-40B4-BE49-F238E27FC236}">
                            <a16:creationId xmlns:a16="http://schemas.microsoft.com/office/drawing/2014/main" id="{48067BEE-19E2-14DE-3404-87C6B676A2E8}"/>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8" name="Group 277">
                      <a:extLst>
                        <a:ext uri="{FF2B5EF4-FFF2-40B4-BE49-F238E27FC236}">
                          <a16:creationId xmlns:a16="http://schemas.microsoft.com/office/drawing/2014/main" id="{AF6F420C-15C0-B3A0-0B05-4B42B79610C5}"/>
                        </a:ext>
                      </a:extLst>
                    </p:cNvPr>
                    <p:cNvGrpSpPr/>
                    <p:nvPr/>
                  </p:nvGrpSpPr>
                  <p:grpSpPr>
                    <a:xfrm>
                      <a:off x="1438558" y="1190873"/>
                      <a:ext cx="1043940" cy="914400"/>
                      <a:chOff x="1098258" y="802179"/>
                      <a:chExt cx="1043940" cy="914400"/>
                    </a:xfrm>
                  </p:grpSpPr>
                  <p:pic>
                    <p:nvPicPr>
                      <p:cNvPr id="292" name="Graphic 291" descr="Marker with solid fill">
                        <a:extLst>
                          <a:ext uri="{FF2B5EF4-FFF2-40B4-BE49-F238E27FC236}">
                            <a16:creationId xmlns:a16="http://schemas.microsoft.com/office/drawing/2014/main" id="{175B6763-F907-1E24-5ED3-AF4F12A1E6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293" name="Oval 292">
                        <a:extLst>
                          <a:ext uri="{FF2B5EF4-FFF2-40B4-BE49-F238E27FC236}">
                            <a16:creationId xmlns:a16="http://schemas.microsoft.com/office/drawing/2014/main" id="{2D831516-5437-34DB-105F-3D625908B139}"/>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a:extLst>
                          <a:ext uri="{FF2B5EF4-FFF2-40B4-BE49-F238E27FC236}">
                            <a16:creationId xmlns:a16="http://schemas.microsoft.com/office/drawing/2014/main" id="{23E03BDF-2851-A624-784D-4B6D14AE6FE5}"/>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9" name="Group 278">
                      <a:extLst>
                        <a:ext uri="{FF2B5EF4-FFF2-40B4-BE49-F238E27FC236}">
                          <a16:creationId xmlns:a16="http://schemas.microsoft.com/office/drawing/2014/main" id="{DF40963A-0EBC-39A4-F22C-D130B12EF105}"/>
                        </a:ext>
                      </a:extLst>
                    </p:cNvPr>
                    <p:cNvGrpSpPr/>
                    <p:nvPr/>
                  </p:nvGrpSpPr>
                  <p:grpSpPr>
                    <a:xfrm rot="10800000">
                      <a:off x="2481305" y="1190873"/>
                      <a:ext cx="981627" cy="914400"/>
                      <a:chOff x="1032944" y="802179"/>
                      <a:chExt cx="1080957" cy="914400"/>
                    </a:xfrm>
                    <a:solidFill>
                      <a:srgbClr val="FFC0A4"/>
                    </a:solidFill>
                  </p:grpSpPr>
                  <p:pic>
                    <p:nvPicPr>
                      <p:cNvPr id="289" name="Graphic 288" descr="Marker with solid fill">
                        <a:extLst>
                          <a:ext uri="{FF2B5EF4-FFF2-40B4-BE49-F238E27FC236}">
                            <a16:creationId xmlns:a16="http://schemas.microsoft.com/office/drawing/2014/main" id="{E9F2B759-3CF8-7432-E2A5-9A74347E3E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290" name="Oval 289">
                        <a:extLst>
                          <a:ext uri="{FF2B5EF4-FFF2-40B4-BE49-F238E27FC236}">
                            <a16:creationId xmlns:a16="http://schemas.microsoft.com/office/drawing/2014/main" id="{BE5D081A-599D-5A41-D309-9A8AA0BCB2E3}"/>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6036B97D-A41C-D510-E561-4667FEFEF6A4}"/>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0" name="Group 279">
                      <a:extLst>
                        <a:ext uri="{FF2B5EF4-FFF2-40B4-BE49-F238E27FC236}">
                          <a16:creationId xmlns:a16="http://schemas.microsoft.com/office/drawing/2014/main" id="{D1DA0B4D-96BB-4947-E634-654BAB571DDB}"/>
                        </a:ext>
                      </a:extLst>
                    </p:cNvPr>
                    <p:cNvGrpSpPr/>
                    <p:nvPr/>
                  </p:nvGrpSpPr>
                  <p:grpSpPr>
                    <a:xfrm>
                      <a:off x="1723447" y="1639603"/>
                      <a:ext cx="914400" cy="914400"/>
                      <a:chOff x="1113987" y="802179"/>
                      <a:chExt cx="914400" cy="914400"/>
                    </a:xfrm>
                  </p:grpSpPr>
                  <p:pic>
                    <p:nvPicPr>
                      <p:cNvPr id="286" name="Graphic 285" descr="Marker with solid fill">
                        <a:extLst>
                          <a:ext uri="{FF2B5EF4-FFF2-40B4-BE49-F238E27FC236}">
                            <a16:creationId xmlns:a16="http://schemas.microsoft.com/office/drawing/2014/main" id="{90067FC6-E537-C43E-6939-44BD791BCD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287" name="Oval 286">
                        <a:extLst>
                          <a:ext uri="{FF2B5EF4-FFF2-40B4-BE49-F238E27FC236}">
                            <a16:creationId xmlns:a16="http://schemas.microsoft.com/office/drawing/2014/main" id="{42CC023A-ED3C-53B4-8BDA-8A1C1CC9932B}"/>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94FDDE92-EEF9-7325-B272-128BFD45BFB2}"/>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1" name="Group 280">
                      <a:extLst>
                        <a:ext uri="{FF2B5EF4-FFF2-40B4-BE49-F238E27FC236}">
                          <a16:creationId xmlns:a16="http://schemas.microsoft.com/office/drawing/2014/main" id="{81DBD9CA-A33E-E393-1CB7-DDE594E6B507}"/>
                        </a:ext>
                      </a:extLst>
                    </p:cNvPr>
                    <p:cNvGrpSpPr/>
                    <p:nvPr/>
                  </p:nvGrpSpPr>
                  <p:grpSpPr>
                    <a:xfrm rot="10800000">
                      <a:off x="2370110" y="1638333"/>
                      <a:ext cx="830375" cy="914400"/>
                      <a:chOff x="1009908" y="802199"/>
                      <a:chExt cx="914400" cy="914400"/>
                    </a:xfrm>
                    <a:solidFill>
                      <a:srgbClr val="FFC0A4"/>
                    </a:solidFill>
                  </p:grpSpPr>
                  <p:pic>
                    <p:nvPicPr>
                      <p:cNvPr id="283" name="Graphic 282" descr="Marker with solid fill">
                        <a:extLst>
                          <a:ext uri="{FF2B5EF4-FFF2-40B4-BE49-F238E27FC236}">
                            <a16:creationId xmlns:a16="http://schemas.microsoft.com/office/drawing/2014/main" id="{76E43312-3AA6-6462-7E70-96CA7DDACFA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284" name="Oval 283">
                        <a:extLst>
                          <a:ext uri="{FF2B5EF4-FFF2-40B4-BE49-F238E27FC236}">
                            <a16:creationId xmlns:a16="http://schemas.microsoft.com/office/drawing/2014/main" id="{C9199F43-E936-C633-A583-18C99E4BF904}"/>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E42FC24D-F145-F7B7-76D8-C2149811BCBD}"/>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2" name="Oval 281">
                      <a:extLst>
                        <a:ext uri="{FF2B5EF4-FFF2-40B4-BE49-F238E27FC236}">
                          <a16:creationId xmlns:a16="http://schemas.microsoft.com/office/drawing/2014/main" id="{4F59202E-B79B-A8C1-830E-3F58929C6AF9}"/>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2" name="Group 221">
                  <a:extLst>
                    <a:ext uri="{FF2B5EF4-FFF2-40B4-BE49-F238E27FC236}">
                      <a16:creationId xmlns:a16="http://schemas.microsoft.com/office/drawing/2014/main" id="{9CD790F0-BF55-AE68-E23B-5C360E3CCC37}"/>
                    </a:ext>
                  </a:extLst>
                </p:cNvPr>
                <p:cNvGrpSpPr/>
                <p:nvPr/>
              </p:nvGrpSpPr>
              <p:grpSpPr>
                <a:xfrm flipH="1">
                  <a:off x="1069505" y="2304619"/>
                  <a:ext cx="2830137" cy="2645465"/>
                  <a:chOff x="1066800" y="-35245"/>
                  <a:chExt cx="2830137" cy="2645465"/>
                </a:xfrm>
              </p:grpSpPr>
              <p:grpSp>
                <p:nvGrpSpPr>
                  <p:cNvPr id="223" name="Group 222">
                    <a:extLst>
                      <a:ext uri="{FF2B5EF4-FFF2-40B4-BE49-F238E27FC236}">
                        <a16:creationId xmlns:a16="http://schemas.microsoft.com/office/drawing/2014/main" id="{76069EC4-F6A8-A958-2520-DD63F118824F}"/>
                      </a:ext>
                    </a:extLst>
                  </p:cNvPr>
                  <p:cNvGrpSpPr/>
                  <p:nvPr/>
                </p:nvGrpSpPr>
                <p:grpSpPr>
                  <a:xfrm>
                    <a:off x="1066800" y="802179"/>
                    <a:ext cx="2819400" cy="1808041"/>
                    <a:chOff x="1066800" y="802179"/>
                    <a:chExt cx="2819400" cy="1808041"/>
                  </a:xfrm>
                </p:grpSpPr>
                <p:grpSp>
                  <p:nvGrpSpPr>
                    <p:cNvPr id="249" name="Group 248">
                      <a:extLst>
                        <a:ext uri="{FF2B5EF4-FFF2-40B4-BE49-F238E27FC236}">
                          <a16:creationId xmlns:a16="http://schemas.microsoft.com/office/drawing/2014/main" id="{134B0E34-941C-15DC-BDF8-3DFD4CAEE44A}"/>
                        </a:ext>
                      </a:extLst>
                    </p:cNvPr>
                    <p:cNvGrpSpPr/>
                    <p:nvPr/>
                  </p:nvGrpSpPr>
                  <p:grpSpPr>
                    <a:xfrm>
                      <a:off x="1066800" y="802179"/>
                      <a:ext cx="1409700" cy="914400"/>
                      <a:chOff x="1066800" y="802179"/>
                      <a:chExt cx="1409700" cy="914400"/>
                    </a:xfrm>
                  </p:grpSpPr>
                  <p:pic>
                    <p:nvPicPr>
                      <p:cNvPr id="271" name="Graphic 270" descr="Marker with solid fill">
                        <a:extLst>
                          <a:ext uri="{FF2B5EF4-FFF2-40B4-BE49-F238E27FC236}">
                            <a16:creationId xmlns:a16="http://schemas.microsoft.com/office/drawing/2014/main" id="{21A8B56F-F342-454D-B98F-ACFC403F3C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272" name="Oval 271">
                        <a:extLst>
                          <a:ext uri="{FF2B5EF4-FFF2-40B4-BE49-F238E27FC236}">
                            <a16:creationId xmlns:a16="http://schemas.microsoft.com/office/drawing/2014/main" id="{7EA417A6-1BFA-B8E0-60DB-CD885F0A3BA2}"/>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a:extLst>
                          <a:ext uri="{FF2B5EF4-FFF2-40B4-BE49-F238E27FC236}">
                            <a16:creationId xmlns:a16="http://schemas.microsoft.com/office/drawing/2014/main" id="{321FA23E-2BC8-561C-A889-694918C8A99E}"/>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 name="Group 249">
                      <a:extLst>
                        <a:ext uri="{FF2B5EF4-FFF2-40B4-BE49-F238E27FC236}">
                          <a16:creationId xmlns:a16="http://schemas.microsoft.com/office/drawing/2014/main" id="{BD5743C4-6407-EF02-4219-07C3DC83C8BD}"/>
                        </a:ext>
                      </a:extLst>
                    </p:cNvPr>
                    <p:cNvGrpSpPr/>
                    <p:nvPr/>
                  </p:nvGrpSpPr>
                  <p:grpSpPr>
                    <a:xfrm rot="10800000">
                      <a:off x="2476500" y="802179"/>
                      <a:ext cx="1409700" cy="914400"/>
                      <a:chOff x="1066800" y="802179"/>
                      <a:chExt cx="1409700" cy="914400"/>
                    </a:xfrm>
                    <a:solidFill>
                      <a:srgbClr val="FFC0A4"/>
                    </a:solidFill>
                  </p:grpSpPr>
                  <p:pic>
                    <p:nvPicPr>
                      <p:cNvPr id="268" name="Graphic 267" descr="Marker with solid fill">
                        <a:extLst>
                          <a:ext uri="{FF2B5EF4-FFF2-40B4-BE49-F238E27FC236}">
                            <a16:creationId xmlns:a16="http://schemas.microsoft.com/office/drawing/2014/main" id="{698393EC-C138-4F29-0B29-3FAECE5BC0F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269" name="Oval 268">
                        <a:extLst>
                          <a:ext uri="{FF2B5EF4-FFF2-40B4-BE49-F238E27FC236}">
                            <a16:creationId xmlns:a16="http://schemas.microsoft.com/office/drawing/2014/main" id="{F82DFEA1-E466-4D0D-2A76-8E7736770E7C}"/>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FF129F8F-A6B0-9D97-11EF-0690565402DC}"/>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 name="Group 250">
                      <a:extLst>
                        <a:ext uri="{FF2B5EF4-FFF2-40B4-BE49-F238E27FC236}">
                          <a16:creationId xmlns:a16="http://schemas.microsoft.com/office/drawing/2014/main" id="{7878F728-88C3-44E9-9674-84FDFE91D27B}"/>
                        </a:ext>
                      </a:extLst>
                    </p:cNvPr>
                    <p:cNvGrpSpPr/>
                    <p:nvPr/>
                  </p:nvGrpSpPr>
                  <p:grpSpPr>
                    <a:xfrm>
                      <a:off x="1443052" y="1190873"/>
                      <a:ext cx="1043940" cy="914400"/>
                      <a:chOff x="1102752" y="802179"/>
                      <a:chExt cx="1043940" cy="914400"/>
                    </a:xfrm>
                  </p:grpSpPr>
                  <p:pic>
                    <p:nvPicPr>
                      <p:cNvPr id="265" name="Graphic 264" descr="Marker with solid fill">
                        <a:extLst>
                          <a:ext uri="{FF2B5EF4-FFF2-40B4-BE49-F238E27FC236}">
                            <a16:creationId xmlns:a16="http://schemas.microsoft.com/office/drawing/2014/main" id="{00CDE097-6698-962D-2073-767EAED037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266" name="Oval 265">
                        <a:extLst>
                          <a:ext uri="{FF2B5EF4-FFF2-40B4-BE49-F238E27FC236}">
                            <a16:creationId xmlns:a16="http://schemas.microsoft.com/office/drawing/2014/main" id="{3C8F8E0A-D1FE-A131-FAFF-F976A9B6E746}"/>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A8648DE3-F13F-830B-BA1C-89C4238D78C2}"/>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2" name="Group 251">
                      <a:extLst>
                        <a:ext uri="{FF2B5EF4-FFF2-40B4-BE49-F238E27FC236}">
                          <a16:creationId xmlns:a16="http://schemas.microsoft.com/office/drawing/2014/main" id="{22C94A08-7C17-8FC4-BF16-D758A0359B9D}"/>
                        </a:ext>
                      </a:extLst>
                    </p:cNvPr>
                    <p:cNvGrpSpPr/>
                    <p:nvPr/>
                  </p:nvGrpSpPr>
                  <p:grpSpPr>
                    <a:xfrm rot="10800000">
                      <a:off x="2486673" y="1190883"/>
                      <a:ext cx="981622" cy="914400"/>
                      <a:chOff x="1027029" y="802169"/>
                      <a:chExt cx="1080952" cy="914400"/>
                    </a:xfrm>
                    <a:solidFill>
                      <a:srgbClr val="FFC0A4"/>
                    </a:solidFill>
                  </p:grpSpPr>
                  <p:pic>
                    <p:nvPicPr>
                      <p:cNvPr id="262" name="Graphic 261" descr="Marker with solid fill">
                        <a:extLst>
                          <a:ext uri="{FF2B5EF4-FFF2-40B4-BE49-F238E27FC236}">
                            <a16:creationId xmlns:a16="http://schemas.microsoft.com/office/drawing/2014/main" id="{9D31854D-2583-B3FA-E39C-26EB98F869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263" name="Oval 262">
                        <a:extLst>
                          <a:ext uri="{FF2B5EF4-FFF2-40B4-BE49-F238E27FC236}">
                            <a16:creationId xmlns:a16="http://schemas.microsoft.com/office/drawing/2014/main" id="{8FB33394-CA83-ADC6-280B-246B14E70923}"/>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a:extLst>
                          <a:ext uri="{FF2B5EF4-FFF2-40B4-BE49-F238E27FC236}">
                            <a16:creationId xmlns:a16="http://schemas.microsoft.com/office/drawing/2014/main" id="{AE47968D-692C-E7BB-AD4B-95488010BED1}"/>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3" name="Group 252">
                      <a:extLst>
                        <a:ext uri="{FF2B5EF4-FFF2-40B4-BE49-F238E27FC236}">
                          <a16:creationId xmlns:a16="http://schemas.microsoft.com/office/drawing/2014/main" id="{B10BE5A6-C03A-B025-9720-0160801D89F4}"/>
                        </a:ext>
                      </a:extLst>
                    </p:cNvPr>
                    <p:cNvGrpSpPr/>
                    <p:nvPr/>
                  </p:nvGrpSpPr>
                  <p:grpSpPr>
                    <a:xfrm>
                      <a:off x="1717365" y="1639603"/>
                      <a:ext cx="914400" cy="914400"/>
                      <a:chOff x="1107905" y="802179"/>
                      <a:chExt cx="914400" cy="914400"/>
                    </a:xfrm>
                  </p:grpSpPr>
                  <p:pic>
                    <p:nvPicPr>
                      <p:cNvPr id="259" name="Graphic 258" descr="Marker with solid fill">
                        <a:extLst>
                          <a:ext uri="{FF2B5EF4-FFF2-40B4-BE49-F238E27FC236}">
                            <a16:creationId xmlns:a16="http://schemas.microsoft.com/office/drawing/2014/main" id="{9E74BEE6-AA12-4810-3462-6464D9A4FD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260" name="Oval 259">
                        <a:extLst>
                          <a:ext uri="{FF2B5EF4-FFF2-40B4-BE49-F238E27FC236}">
                            <a16:creationId xmlns:a16="http://schemas.microsoft.com/office/drawing/2014/main" id="{C6F5D13A-EAA6-C00A-DC2C-D932770494BE}"/>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6FAFF610-7C0B-87AF-11E1-54DD3034D021}"/>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F502CF8C-7D9C-1C27-8219-7D23CA5BBBE4}"/>
                        </a:ext>
                      </a:extLst>
                    </p:cNvPr>
                    <p:cNvGrpSpPr/>
                    <p:nvPr/>
                  </p:nvGrpSpPr>
                  <p:grpSpPr>
                    <a:xfrm rot="10800000">
                      <a:off x="2365105" y="1638353"/>
                      <a:ext cx="830375" cy="914400"/>
                      <a:chOff x="1015421" y="802179"/>
                      <a:chExt cx="914400" cy="914400"/>
                    </a:xfrm>
                    <a:solidFill>
                      <a:srgbClr val="FFC0A4"/>
                    </a:solidFill>
                  </p:grpSpPr>
                  <p:pic>
                    <p:nvPicPr>
                      <p:cNvPr id="256" name="Graphic 255" descr="Marker with solid fill">
                        <a:extLst>
                          <a:ext uri="{FF2B5EF4-FFF2-40B4-BE49-F238E27FC236}">
                            <a16:creationId xmlns:a16="http://schemas.microsoft.com/office/drawing/2014/main" id="{29712AA2-8365-DCC4-1650-7532DDB0FB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257" name="Oval 256">
                        <a:extLst>
                          <a:ext uri="{FF2B5EF4-FFF2-40B4-BE49-F238E27FC236}">
                            <a16:creationId xmlns:a16="http://schemas.microsoft.com/office/drawing/2014/main" id="{33C65C15-2096-4AE8-0C35-41A09B87908C}"/>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F3769E6E-4921-7B3B-5613-35F998A66A78}"/>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5" name="Oval 254">
                      <a:extLst>
                        <a:ext uri="{FF2B5EF4-FFF2-40B4-BE49-F238E27FC236}">
                          <a16:creationId xmlns:a16="http://schemas.microsoft.com/office/drawing/2014/main" id="{EC31099B-F53A-9578-9880-AAE95EBF7D9F}"/>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 name="Group 223">
                    <a:extLst>
                      <a:ext uri="{FF2B5EF4-FFF2-40B4-BE49-F238E27FC236}">
                        <a16:creationId xmlns:a16="http://schemas.microsoft.com/office/drawing/2014/main" id="{36DCC8B5-4AB6-F2F4-ED2D-9D25301060BE}"/>
                      </a:ext>
                    </a:extLst>
                  </p:cNvPr>
                  <p:cNvGrpSpPr/>
                  <p:nvPr/>
                </p:nvGrpSpPr>
                <p:grpSpPr>
                  <a:xfrm rot="10800000">
                    <a:off x="1077537" y="-35245"/>
                    <a:ext cx="2819400" cy="1751824"/>
                    <a:chOff x="1066800" y="802179"/>
                    <a:chExt cx="2819400" cy="1751824"/>
                  </a:xfrm>
                </p:grpSpPr>
                <p:grpSp>
                  <p:nvGrpSpPr>
                    <p:cNvPr id="225" name="Group 224">
                      <a:extLst>
                        <a:ext uri="{FF2B5EF4-FFF2-40B4-BE49-F238E27FC236}">
                          <a16:creationId xmlns:a16="http://schemas.microsoft.com/office/drawing/2014/main" id="{1B42BC19-30C1-CF21-1A21-B3D2EA68EDB3}"/>
                        </a:ext>
                      </a:extLst>
                    </p:cNvPr>
                    <p:cNvGrpSpPr/>
                    <p:nvPr/>
                  </p:nvGrpSpPr>
                  <p:grpSpPr>
                    <a:xfrm>
                      <a:off x="1066800" y="802179"/>
                      <a:ext cx="1409700" cy="914400"/>
                      <a:chOff x="1066800" y="802179"/>
                      <a:chExt cx="1409700" cy="914400"/>
                    </a:xfrm>
                  </p:grpSpPr>
                  <p:pic>
                    <p:nvPicPr>
                      <p:cNvPr id="246" name="Graphic 245" descr="Marker with solid fill">
                        <a:extLst>
                          <a:ext uri="{FF2B5EF4-FFF2-40B4-BE49-F238E27FC236}">
                            <a16:creationId xmlns:a16="http://schemas.microsoft.com/office/drawing/2014/main" id="{8F38CA47-6F96-514F-427F-B508FB9C2D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247" name="Oval 246">
                        <a:extLst>
                          <a:ext uri="{FF2B5EF4-FFF2-40B4-BE49-F238E27FC236}">
                            <a16:creationId xmlns:a16="http://schemas.microsoft.com/office/drawing/2014/main" id="{1F405803-0F1A-788E-B5B4-69AA20DC7853}"/>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E3DBEA1F-DCB9-9963-A6F6-AD85B81F263E}"/>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6" name="Group 225">
                      <a:extLst>
                        <a:ext uri="{FF2B5EF4-FFF2-40B4-BE49-F238E27FC236}">
                          <a16:creationId xmlns:a16="http://schemas.microsoft.com/office/drawing/2014/main" id="{52804416-7BD7-EC03-AE35-A2122399CE16}"/>
                        </a:ext>
                      </a:extLst>
                    </p:cNvPr>
                    <p:cNvGrpSpPr/>
                    <p:nvPr/>
                  </p:nvGrpSpPr>
                  <p:grpSpPr>
                    <a:xfrm rot="10800000">
                      <a:off x="2476500" y="802179"/>
                      <a:ext cx="1409700" cy="914400"/>
                      <a:chOff x="1066800" y="802179"/>
                      <a:chExt cx="1409700" cy="914400"/>
                    </a:xfrm>
                    <a:solidFill>
                      <a:srgbClr val="FFC0A4"/>
                    </a:solidFill>
                  </p:grpSpPr>
                  <p:pic>
                    <p:nvPicPr>
                      <p:cNvPr id="243" name="Graphic 242" descr="Marker with solid fill">
                        <a:extLst>
                          <a:ext uri="{FF2B5EF4-FFF2-40B4-BE49-F238E27FC236}">
                            <a16:creationId xmlns:a16="http://schemas.microsoft.com/office/drawing/2014/main" id="{C0960929-5FE8-653E-6C72-41BF253586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244" name="Oval 243">
                        <a:extLst>
                          <a:ext uri="{FF2B5EF4-FFF2-40B4-BE49-F238E27FC236}">
                            <a16:creationId xmlns:a16="http://schemas.microsoft.com/office/drawing/2014/main" id="{4FA940B7-B3CD-A2BC-4EEC-87C2ECA2DF44}"/>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ED4B2684-31C3-4613-C1EF-BAF751B02691}"/>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7" name="Group 226">
                      <a:extLst>
                        <a:ext uri="{FF2B5EF4-FFF2-40B4-BE49-F238E27FC236}">
                          <a16:creationId xmlns:a16="http://schemas.microsoft.com/office/drawing/2014/main" id="{42E5439F-94F5-1F21-F083-3BC07C0D3237}"/>
                        </a:ext>
                      </a:extLst>
                    </p:cNvPr>
                    <p:cNvGrpSpPr/>
                    <p:nvPr/>
                  </p:nvGrpSpPr>
                  <p:grpSpPr>
                    <a:xfrm>
                      <a:off x="1438558" y="1190873"/>
                      <a:ext cx="1043940" cy="914400"/>
                      <a:chOff x="1098258" y="802179"/>
                      <a:chExt cx="1043940" cy="914400"/>
                    </a:xfrm>
                  </p:grpSpPr>
                  <p:pic>
                    <p:nvPicPr>
                      <p:cNvPr id="240" name="Graphic 239" descr="Marker with solid fill">
                        <a:extLst>
                          <a:ext uri="{FF2B5EF4-FFF2-40B4-BE49-F238E27FC236}">
                            <a16:creationId xmlns:a16="http://schemas.microsoft.com/office/drawing/2014/main" id="{7CBBBE11-8C5A-C4C3-22D9-1A384B161D4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241" name="Oval 240">
                        <a:extLst>
                          <a:ext uri="{FF2B5EF4-FFF2-40B4-BE49-F238E27FC236}">
                            <a16:creationId xmlns:a16="http://schemas.microsoft.com/office/drawing/2014/main" id="{367D8A94-5B61-4B50-D2BB-00652B51A047}"/>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D4401352-4447-5858-C7A9-C819D44CABB7}"/>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8" name="Group 227">
                      <a:extLst>
                        <a:ext uri="{FF2B5EF4-FFF2-40B4-BE49-F238E27FC236}">
                          <a16:creationId xmlns:a16="http://schemas.microsoft.com/office/drawing/2014/main" id="{7927C1E8-533D-413F-2210-C016AED012C4}"/>
                        </a:ext>
                      </a:extLst>
                    </p:cNvPr>
                    <p:cNvGrpSpPr/>
                    <p:nvPr/>
                  </p:nvGrpSpPr>
                  <p:grpSpPr>
                    <a:xfrm rot="10800000">
                      <a:off x="2481305" y="1190873"/>
                      <a:ext cx="981627" cy="914400"/>
                      <a:chOff x="1032944" y="802179"/>
                      <a:chExt cx="1080957" cy="914400"/>
                    </a:xfrm>
                    <a:solidFill>
                      <a:srgbClr val="FFC0A4"/>
                    </a:solidFill>
                  </p:grpSpPr>
                  <p:pic>
                    <p:nvPicPr>
                      <p:cNvPr id="237" name="Graphic 236" descr="Marker with solid fill">
                        <a:extLst>
                          <a:ext uri="{FF2B5EF4-FFF2-40B4-BE49-F238E27FC236}">
                            <a16:creationId xmlns:a16="http://schemas.microsoft.com/office/drawing/2014/main" id="{93C1AECC-9F3F-EC2E-9AAE-7F196BCA0C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238" name="Oval 237">
                        <a:extLst>
                          <a:ext uri="{FF2B5EF4-FFF2-40B4-BE49-F238E27FC236}">
                            <a16:creationId xmlns:a16="http://schemas.microsoft.com/office/drawing/2014/main" id="{D0B251C7-3C30-4F4E-42B8-81626E1A4960}"/>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F04F3FA1-075A-33C4-1256-C2BC88F3850A}"/>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9" name="Group 228">
                      <a:extLst>
                        <a:ext uri="{FF2B5EF4-FFF2-40B4-BE49-F238E27FC236}">
                          <a16:creationId xmlns:a16="http://schemas.microsoft.com/office/drawing/2014/main" id="{7227F520-DF3A-7A28-040C-B65B43C1D2CC}"/>
                        </a:ext>
                      </a:extLst>
                    </p:cNvPr>
                    <p:cNvGrpSpPr/>
                    <p:nvPr/>
                  </p:nvGrpSpPr>
                  <p:grpSpPr>
                    <a:xfrm>
                      <a:off x="1723447" y="1639603"/>
                      <a:ext cx="914400" cy="914400"/>
                      <a:chOff x="1113987" y="802179"/>
                      <a:chExt cx="914400" cy="914400"/>
                    </a:xfrm>
                  </p:grpSpPr>
                  <p:pic>
                    <p:nvPicPr>
                      <p:cNvPr id="234" name="Graphic 233" descr="Marker with solid fill">
                        <a:extLst>
                          <a:ext uri="{FF2B5EF4-FFF2-40B4-BE49-F238E27FC236}">
                            <a16:creationId xmlns:a16="http://schemas.microsoft.com/office/drawing/2014/main" id="{0E147295-4A22-A93D-93EF-53D1AC4EA57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235" name="Oval 234">
                        <a:extLst>
                          <a:ext uri="{FF2B5EF4-FFF2-40B4-BE49-F238E27FC236}">
                            <a16:creationId xmlns:a16="http://schemas.microsoft.com/office/drawing/2014/main" id="{0FFDB98C-6111-E2DA-7789-0F1D51E2C80F}"/>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6AEF112C-C203-9923-22F1-80A4B8952718}"/>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87A0E6E1-74E3-8DF4-CA67-474C532DD14F}"/>
                        </a:ext>
                      </a:extLst>
                    </p:cNvPr>
                    <p:cNvGrpSpPr/>
                    <p:nvPr/>
                  </p:nvGrpSpPr>
                  <p:grpSpPr>
                    <a:xfrm rot="10800000">
                      <a:off x="2370110" y="1638333"/>
                      <a:ext cx="830375" cy="914400"/>
                      <a:chOff x="1009908" y="802199"/>
                      <a:chExt cx="914400" cy="914400"/>
                    </a:xfrm>
                    <a:solidFill>
                      <a:srgbClr val="FFC0A4"/>
                    </a:solidFill>
                  </p:grpSpPr>
                  <p:pic>
                    <p:nvPicPr>
                      <p:cNvPr id="231" name="Graphic 230" descr="Marker with solid fill">
                        <a:extLst>
                          <a:ext uri="{FF2B5EF4-FFF2-40B4-BE49-F238E27FC236}">
                            <a16:creationId xmlns:a16="http://schemas.microsoft.com/office/drawing/2014/main" id="{FC739753-077E-1445-7D47-2A6AB3FAEF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232" name="Oval 231">
                        <a:extLst>
                          <a:ext uri="{FF2B5EF4-FFF2-40B4-BE49-F238E27FC236}">
                            <a16:creationId xmlns:a16="http://schemas.microsoft.com/office/drawing/2014/main" id="{A6C6672F-0FE1-4BAD-CD43-D16A22B22442}"/>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ECD755F7-6522-5851-D8B2-B9D0996D9888}"/>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6" name="Group 5">
              <a:extLst>
                <a:ext uri="{FF2B5EF4-FFF2-40B4-BE49-F238E27FC236}">
                  <a16:creationId xmlns:a16="http://schemas.microsoft.com/office/drawing/2014/main" id="{7178FCF0-0DB5-AE2A-EE5B-3792A5C5FE28}"/>
                </a:ext>
              </a:extLst>
            </p:cNvPr>
            <p:cNvGrpSpPr/>
            <p:nvPr/>
          </p:nvGrpSpPr>
          <p:grpSpPr>
            <a:xfrm>
              <a:off x="1062417" y="9257542"/>
              <a:ext cx="2837784" cy="9724190"/>
              <a:chOff x="1061858" y="-91462"/>
              <a:chExt cx="2837784" cy="9724190"/>
            </a:xfrm>
          </p:grpSpPr>
          <p:grpSp>
            <p:nvGrpSpPr>
              <p:cNvPr id="7" name="Group 6">
                <a:extLst>
                  <a:ext uri="{FF2B5EF4-FFF2-40B4-BE49-F238E27FC236}">
                    <a16:creationId xmlns:a16="http://schemas.microsoft.com/office/drawing/2014/main" id="{4D1F0CFD-7EE9-62A6-F83F-2690D745A7C2}"/>
                  </a:ext>
                </a:extLst>
              </p:cNvPr>
              <p:cNvGrpSpPr/>
              <p:nvPr/>
            </p:nvGrpSpPr>
            <p:grpSpPr>
              <a:xfrm>
                <a:off x="1066800" y="-91462"/>
                <a:ext cx="2832842" cy="5041546"/>
                <a:chOff x="1066800" y="-91462"/>
                <a:chExt cx="2832842" cy="5041546"/>
              </a:xfrm>
            </p:grpSpPr>
            <p:grpSp>
              <p:nvGrpSpPr>
                <p:cNvPr id="114" name="Group 113">
                  <a:extLst>
                    <a:ext uri="{FF2B5EF4-FFF2-40B4-BE49-F238E27FC236}">
                      <a16:creationId xmlns:a16="http://schemas.microsoft.com/office/drawing/2014/main" id="{E935E744-D8BC-4A3C-6679-E384A3DC0E85}"/>
                    </a:ext>
                  </a:extLst>
                </p:cNvPr>
                <p:cNvGrpSpPr/>
                <p:nvPr/>
              </p:nvGrpSpPr>
              <p:grpSpPr>
                <a:xfrm>
                  <a:off x="1066800" y="-91462"/>
                  <a:ext cx="2830137" cy="2701682"/>
                  <a:chOff x="1066800" y="-91462"/>
                  <a:chExt cx="2830137" cy="2701682"/>
                </a:xfrm>
              </p:grpSpPr>
              <p:grpSp>
                <p:nvGrpSpPr>
                  <p:cNvPr id="167" name="Group 166">
                    <a:extLst>
                      <a:ext uri="{FF2B5EF4-FFF2-40B4-BE49-F238E27FC236}">
                        <a16:creationId xmlns:a16="http://schemas.microsoft.com/office/drawing/2014/main" id="{7C65D629-FA11-81F0-99E3-08E52C074BE6}"/>
                      </a:ext>
                    </a:extLst>
                  </p:cNvPr>
                  <p:cNvGrpSpPr/>
                  <p:nvPr/>
                </p:nvGrpSpPr>
                <p:grpSpPr>
                  <a:xfrm>
                    <a:off x="1066800" y="802179"/>
                    <a:ext cx="2819400" cy="1808041"/>
                    <a:chOff x="1066800" y="802179"/>
                    <a:chExt cx="2819400" cy="1808041"/>
                  </a:xfrm>
                </p:grpSpPr>
                <p:grpSp>
                  <p:nvGrpSpPr>
                    <p:cNvPr id="194" name="Group 193">
                      <a:extLst>
                        <a:ext uri="{FF2B5EF4-FFF2-40B4-BE49-F238E27FC236}">
                          <a16:creationId xmlns:a16="http://schemas.microsoft.com/office/drawing/2014/main" id="{35AA8F0B-C902-347B-CCD1-11FC47C8CC8C}"/>
                        </a:ext>
                      </a:extLst>
                    </p:cNvPr>
                    <p:cNvGrpSpPr/>
                    <p:nvPr/>
                  </p:nvGrpSpPr>
                  <p:grpSpPr>
                    <a:xfrm>
                      <a:off x="1066800" y="802179"/>
                      <a:ext cx="1409700" cy="914400"/>
                      <a:chOff x="1066800" y="802179"/>
                      <a:chExt cx="1409700" cy="914400"/>
                    </a:xfrm>
                  </p:grpSpPr>
                  <p:pic>
                    <p:nvPicPr>
                      <p:cNvPr id="216" name="Graphic 215" descr="Marker with solid fill">
                        <a:extLst>
                          <a:ext uri="{FF2B5EF4-FFF2-40B4-BE49-F238E27FC236}">
                            <a16:creationId xmlns:a16="http://schemas.microsoft.com/office/drawing/2014/main" id="{68097424-1AA5-4C14-7D74-67B0F78188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217" name="Oval 216">
                        <a:extLst>
                          <a:ext uri="{FF2B5EF4-FFF2-40B4-BE49-F238E27FC236}">
                            <a16:creationId xmlns:a16="http://schemas.microsoft.com/office/drawing/2014/main" id="{FD96DC47-1EDC-815C-5325-CE1DE6FB8EB0}"/>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2D8224F0-3B61-AD31-1707-A09CE390954E}"/>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a:extLst>
                        <a:ext uri="{FF2B5EF4-FFF2-40B4-BE49-F238E27FC236}">
                          <a16:creationId xmlns:a16="http://schemas.microsoft.com/office/drawing/2014/main" id="{8E249BE0-40F1-9ABE-DBEC-B06F3A67CBF5}"/>
                        </a:ext>
                      </a:extLst>
                    </p:cNvPr>
                    <p:cNvGrpSpPr/>
                    <p:nvPr/>
                  </p:nvGrpSpPr>
                  <p:grpSpPr>
                    <a:xfrm rot="10800000">
                      <a:off x="2476500" y="802179"/>
                      <a:ext cx="1409700" cy="914400"/>
                      <a:chOff x="1066800" y="802179"/>
                      <a:chExt cx="1409700" cy="914400"/>
                    </a:xfrm>
                    <a:solidFill>
                      <a:srgbClr val="FFC0A4"/>
                    </a:solidFill>
                  </p:grpSpPr>
                  <p:pic>
                    <p:nvPicPr>
                      <p:cNvPr id="213" name="Graphic 212" descr="Marker with solid fill">
                        <a:extLst>
                          <a:ext uri="{FF2B5EF4-FFF2-40B4-BE49-F238E27FC236}">
                            <a16:creationId xmlns:a16="http://schemas.microsoft.com/office/drawing/2014/main" id="{0CAF5BBB-68EC-F081-5429-A94AD46327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214" name="Oval 213">
                        <a:extLst>
                          <a:ext uri="{FF2B5EF4-FFF2-40B4-BE49-F238E27FC236}">
                            <a16:creationId xmlns:a16="http://schemas.microsoft.com/office/drawing/2014/main" id="{BC8523FF-FF58-CEBC-B8D7-BB3F37D24BB6}"/>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AAE7E5A2-3395-D3F5-C2AC-F6228A8853A4}"/>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a:extLst>
                        <a:ext uri="{FF2B5EF4-FFF2-40B4-BE49-F238E27FC236}">
                          <a16:creationId xmlns:a16="http://schemas.microsoft.com/office/drawing/2014/main" id="{9427EF65-944A-A0A7-766C-CF99B7FFB744}"/>
                        </a:ext>
                      </a:extLst>
                    </p:cNvPr>
                    <p:cNvGrpSpPr/>
                    <p:nvPr/>
                  </p:nvGrpSpPr>
                  <p:grpSpPr>
                    <a:xfrm>
                      <a:off x="1443052" y="1190873"/>
                      <a:ext cx="1043940" cy="914400"/>
                      <a:chOff x="1102752" y="802179"/>
                      <a:chExt cx="1043940" cy="914400"/>
                    </a:xfrm>
                  </p:grpSpPr>
                  <p:pic>
                    <p:nvPicPr>
                      <p:cNvPr id="210" name="Graphic 209" descr="Marker with solid fill">
                        <a:extLst>
                          <a:ext uri="{FF2B5EF4-FFF2-40B4-BE49-F238E27FC236}">
                            <a16:creationId xmlns:a16="http://schemas.microsoft.com/office/drawing/2014/main" id="{AAF6BF88-5C95-3E68-3E97-D85852EDDA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211" name="Oval 210">
                        <a:extLst>
                          <a:ext uri="{FF2B5EF4-FFF2-40B4-BE49-F238E27FC236}">
                            <a16:creationId xmlns:a16="http://schemas.microsoft.com/office/drawing/2014/main" id="{5E141A1C-BE5E-00C9-4E64-C2CFE9F5E047}"/>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07B4C9D0-F414-CBBA-C32D-0558DDCA0622}"/>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7" name="Group 196">
                      <a:extLst>
                        <a:ext uri="{FF2B5EF4-FFF2-40B4-BE49-F238E27FC236}">
                          <a16:creationId xmlns:a16="http://schemas.microsoft.com/office/drawing/2014/main" id="{C1C5FAC2-E293-C60B-8DF5-0BF21A592EBA}"/>
                        </a:ext>
                      </a:extLst>
                    </p:cNvPr>
                    <p:cNvGrpSpPr/>
                    <p:nvPr/>
                  </p:nvGrpSpPr>
                  <p:grpSpPr>
                    <a:xfrm rot="10800000">
                      <a:off x="2486673" y="1190883"/>
                      <a:ext cx="981622" cy="914400"/>
                      <a:chOff x="1027029" y="802169"/>
                      <a:chExt cx="1080952" cy="914400"/>
                    </a:xfrm>
                    <a:solidFill>
                      <a:srgbClr val="FFC0A4"/>
                    </a:solidFill>
                  </p:grpSpPr>
                  <p:pic>
                    <p:nvPicPr>
                      <p:cNvPr id="207" name="Graphic 206" descr="Marker with solid fill">
                        <a:extLst>
                          <a:ext uri="{FF2B5EF4-FFF2-40B4-BE49-F238E27FC236}">
                            <a16:creationId xmlns:a16="http://schemas.microsoft.com/office/drawing/2014/main" id="{207569B3-4093-75F2-A1F6-E50F3F2C2F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208" name="Oval 207">
                        <a:extLst>
                          <a:ext uri="{FF2B5EF4-FFF2-40B4-BE49-F238E27FC236}">
                            <a16:creationId xmlns:a16="http://schemas.microsoft.com/office/drawing/2014/main" id="{05ABA42D-4388-3756-3CBE-46A0B9AB9F80}"/>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0FB3BEB2-AE32-74EA-D706-A771E08682BA}"/>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Group 197">
                      <a:extLst>
                        <a:ext uri="{FF2B5EF4-FFF2-40B4-BE49-F238E27FC236}">
                          <a16:creationId xmlns:a16="http://schemas.microsoft.com/office/drawing/2014/main" id="{B955635A-A4DE-62F2-6DC7-1BBBD910C593}"/>
                        </a:ext>
                      </a:extLst>
                    </p:cNvPr>
                    <p:cNvGrpSpPr/>
                    <p:nvPr/>
                  </p:nvGrpSpPr>
                  <p:grpSpPr>
                    <a:xfrm>
                      <a:off x="1717365" y="1639603"/>
                      <a:ext cx="914400" cy="914400"/>
                      <a:chOff x="1107905" y="802179"/>
                      <a:chExt cx="914400" cy="914400"/>
                    </a:xfrm>
                  </p:grpSpPr>
                  <p:pic>
                    <p:nvPicPr>
                      <p:cNvPr id="204" name="Graphic 203" descr="Marker with solid fill">
                        <a:extLst>
                          <a:ext uri="{FF2B5EF4-FFF2-40B4-BE49-F238E27FC236}">
                            <a16:creationId xmlns:a16="http://schemas.microsoft.com/office/drawing/2014/main" id="{8D8FDC4C-3A41-5035-D9CB-21A9622D58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205" name="Oval 204">
                        <a:extLst>
                          <a:ext uri="{FF2B5EF4-FFF2-40B4-BE49-F238E27FC236}">
                            <a16:creationId xmlns:a16="http://schemas.microsoft.com/office/drawing/2014/main" id="{8D922FC4-F043-4CF3-6776-5F0AE61CBB3A}"/>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03F3C8F1-E22C-F7CC-7B82-64D5374CD856}"/>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9" name="Group 198">
                      <a:extLst>
                        <a:ext uri="{FF2B5EF4-FFF2-40B4-BE49-F238E27FC236}">
                          <a16:creationId xmlns:a16="http://schemas.microsoft.com/office/drawing/2014/main" id="{1255956C-7B3F-9F20-7ABF-0C35A12811AE}"/>
                        </a:ext>
                      </a:extLst>
                    </p:cNvPr>
                    <p:cNvGrpSpPr/>
                    <p:nvPr/>
                  </p:nvGrpSpPr>
                  <p:grpSpPr>
                    <a:xfrm rot="10800000">
                      <a:off x="2365105" y="1638353"/>
                      <a:ext cx="830375" cy="914400"/>
                      <a:chOff x="1015421" y="802179"/>
                      <a:chExt cx="914400" cy="914400"/>
                    </a:xfrm>
                    <a:solidFill>
                      <a:srgbClr val="FFC0A4"/>
                    </a:solidFill>
                  </p:grpSpPr>
                  <p:pic>
                    <p:nvPicPr>
                      <p:cNvPr id="201" name="Graphic 200" descr="Marker with solid fill">
                        <a:extLst>
                          <a:ext uri="{FF2B5EF4-FFF2-40B4-BE49-F238E27FC236}">
                            <a16:creationId xmlns:a16="http://schemas.microsoft.com/office/drawing/2014/main" id="{038C5062-5BC0-3B24-A0E8-19178A6D2C6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202" name="Oval 201">
                        <a:extLst>
                          <a:ext uri="{FF2B5EF4-FFF2-40B4-BE49-F238E27FC236}">
                            <a16:creationId xmlns:a16="http://schemas.microsoft.com/office/drawing/2014/main" id="{54A67957-45ED-DAD4-D105-65F701D6D024}"/>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5BDAE6B9-E12C-1EFE-2687-A267EDAB1C90}"/>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0" name="Oval 199">
                      <a:extLst>
                        <a:ext uri="{FF2B5EF4-FFF2-40B4-BE49-F238E27FC236}">
                          <a16:creationId xmlns:a16="http://schemas.microsoft.com/office/drawing/2014/main" id="{E7927890-21D0-F001-9DEF-EDCBB1DDDA65}"/>
                        </a:ext>
                      </a:extLst>
                    </p:cNvPr>
                    <p:cNvSpPr/>
                    <p:nvPr/>
                  </p:nvSpPr>
                  <p:spPr>
                    <a:xfrm>
                      <a:off x="2434170" y="2244460"/>
                      <a:ext cx="365760" cy="36576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1953BCF0-FEB5-E3E8-4ACF-56617B88E5AA}"/>
                      </a:ext>
                    </a:extLst>
                  </p:cNvPr>
                  <p:cNvGrpSpPr/>
                  <p:nvPr/>
                </p:nvGrpSpPr>
                <p:grpSpPr>
                  <a:xfrm rot="10800000">
                    <a:off x="1077537" y="-91462"/>
                    <a:ext cx="2819400" cy="1808041"/>
                    <a:chOff x="1066800" y="802179"/>
                    <a:chExt cx="2819400" cy="1808041"/>
                  </a:xfrm>
                </p:grpSpPr>
                <p:grpSp>
                  <p:nvGrpSpPr>
                    <p:cNvPr id="169" name="Group 168">
                      <a:extLst>
                        <a:ext uri="{FF2B5EF4-FFF2-40B4-BE49-F238E27FC236}">
                          <a16:creationId xmlns:a16="http://schemas.microsoft.com/office/drawing/2014/main" id="{B1C922F2-C8A4-694A-DAC6-3DE017FE6F8F}"/>
                        </a:ext>
                      </a:extLst>
                    </p:cNvPr>
                    <p:cNvGrpSpPr/>
                    <p:nvPr/>
                  </p:nvGrpSpPr>
                  <p:grpSpPr>
                    <a:xfrm>
                      <a:off x="1066800" y="802179"/>
                      <a:ext cx="1409700" cy="914400"/>
                      <a:chOff x="1066800" y="802179"/>
                      <a:chExt cx="1409700" cy="914400"/>
                    </a:xfrm>
                  </p:grpSpPr>
                  <p:pic>
                    <p:nvPicPr>
                      <p:cNvPr id="191" name="Graphic 190" descr="Marker with solid fill">
                        <a:extLst>
                          <a:ext uri="{FF2B5EF4-FFF2-40B4-BE49-F238E27FC236}">
                            <a16:creationId xmlns:a16="http://schemas.microsoft.com/office/drawing/2014/main" id="{C59408ED-74DA-E5E9-AC37-ECD787E79A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192" name="Oval 191">
                        <a:extLst>
                          <a:ext uri="{FF2B5EF4-FFF2-40B4-BE49-F238E27FC236}">
                            <a16:creationId xmlns:a16="http://schemas.microsoft.com/office/drawing/2014/main" id="{DDD3EC83-883D-04FE-CB14-2A358A27120B}"/>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F5AB5361-66DE-CD10-8369-556775A88473}"/>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D1E22A05-085D-DB98-F695-EB109398BBD5}"/>
                        </a:ext>
                      </a:extLst>
                    </p:cNvPr>
                    <p:cNvGrpSpPr/>
                    <p:nvPr/>
                  </p:nvGrpSpPr>
                  <p:grpSpPr>
                    <a:xfrm rot="10800000">
                      <a:off x="2476500" y="802179"/>
                      <a:ext cx="1409700" cy="914400"/>
                      <a:chOff x="1066800" y="802179"/>
                      <a:chExt cx="1409700" cy="914400"/>
                    </a:xfrm>
                    <a:solidFill>
                      <a:srgbClr val="FFC0A4"/>
                    </a:solidFill>
                  </p:grpSpPr>
                  <p:pic>
                    <p:nvPicPr>
                      <p:cNvPr id="188" name="Graphic 187" descr="Marker with solid fill">
                        <a:extLst>
                          <a:ext uri="{FF2B5EF4-FFF2-40B4-BE49-F238E27FC236}">
                            <a16:creationId xmlns:a16="http://schemas.microsoft.com/office/drawing/2014/main" id="{2531939A-2C83-1F59-FD88-A6EC2CE86B9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89" name="Oval 188">
                        <a:extLst>
                          <a:ext uri="{FF2B5EF4-FFF2-40B4-BE49-F238E27FC236}">
                            <a16:creationId xmlns:a16="http://schemas.microsoft.com/office/drawing/2014/main" id="{27128C3D-E13F-CD7B-2185-369ED7040484}"/>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FF260C68-5A28-E51A-0AFF-E3F37E201278}"/>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a:extLst>
                        <a:ext uri="{FF2B5EF4-FFF2-40B4-BE49-F238E27FC236}">
                          <a16:creationId xmlns:a16="http://schemas.microsoft.com/office/drawing/2014/main" id="{D6B0003A-F6D8-45AF-2EC6-4D17EDD6E208}"/>
                        </a:ext>
                      </a:extLst>
                    </p:cNvPr>
                    <p:cNvGrpSpPr/>
                    <p:nvPr/>
                  </p:nvGrpSpPr>
                  <p:grpSpPr>
                    <a:xfrm>
                      <a:off x="1438558" y="1190873"/>
                      <a:ext cx="1043940" cy="914400"/>
                      <a:chOff x="1098258" y="802179"/>
                      <a:chExt cx="1043940" cy="914400"/>
                    </a:xfrm>
                  </p:grpSpPr>
                  <p:pic>
                    <p:nvPicPr>
                      <p:cNvPr id="185" name="Graphic 184" descr="Marker with solid fill">
                        <a:extLst>
                          <a:ext uri="{FF2B5EF4-FFF2-40B4-BE49-F238E27FC236}">
                            <a16:creationId xmlns:a16="http://schemas.microsoft.com/office/drawing/2014/main" id="{220CA7A4-1C23-E9FB-52FB-059297F464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186" name="Oval 185">
                        <a:extLst>
                          <a:ext uri="{FF2B5EF4-FFF2-40B4-BE49-F238E27FC236}">
                            <a16:creationId xmlns:a16="http://schemas.microsoft.com/office/drawing/2014/main" id="{A5A35760-B45E-59C4-BF5C-E9FAC3F533DA}"/>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4467789D-2D06-739F-B14C-39CCCA1A2EDF}"/>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a:extLst>
                        <a:ext uri="{FF2B5EF4-FFF2-40B4-BE49-F238E27FC236}">
                          <a16:creationId xmlns:a16="http://schemas.microsoft.com/office/drawing/2014/main" id="{9997C3AF-A491-BBA2-4869-B4F7251C562E}"/>
                        </a:ext>
                      </a:extLst>
                    </p:cNvPr>
                    <p:cNvGrpSpPr/>
                    <p:nvPr/>
                  </p:nvGrpSpPr>
                  <p:grpSpPr>
                    <a:xfrm rot="10800000">
                      <a:off x="2481305" y="1190873"/>
                      <a:ext cx="981627" cy="914400"/>
                      <a:chOff x="1032944" y="802179"/>
                      <a:chExt cx="1080957" cy="914400"/>
                    </a:xfrm>
                    <a:solidFill>
                      <a:srgbClr val="FFC0A4"/>
                    </a:solidFill>
                  </p:grpSpPr>
                  <p:pic>
                    <p:nvPicPr>
                      <p:cNvPr id="182" name="Graphic 181" descr="Marker with solid fill">
                        <a:extLst>
                          <a:ext uri="{FF2B5EF4-FFF2-40B4-BE49-F238E27FC236}">
                            <a16:creationId xmlns:a16="http://schemas.microsoft.com/office/drawing/2014/main" id="{DDE95619-814C-74A0-D205-8F0CF2D66A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183" name="Oval 182">
                        <a:extLst>
                          <a:ext uri="{FF2B5EF4-FFF2-40B4-BE49-F238E27FC236}">
                            <a16:creationId xmlns:a16="http://schemas.microsoft.com/office/drawing/2014/main" id="{A7E715C9-4F4D-BA8C-4BBB-ADA3785DFF73}"/>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8C4066CE-988B-AF48-1A10-C8F8C94431C8}"/>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224E15D0-F224-66F2-2EB0-5126592ABAC3}"/>
                        </a:ext>
                      </a:extLst>
                    </p:cNvPr>
                    <p:cNvGrpSpPr/>
                    <p:nvPr/>
                  </p:nvGrpSpPr>
                  <p:grpSpPr>
                    <a:xfrm>
                      <a:off x="1723447" y="1639603"/>
                      <a:ext cx="914400" cy="914400"/>
                      <a:chOff x="1113987" y="802179"/>
                      <a:chExt cx="914400" cy="914400"/>
                    </a:xfrm>
                  </p:grpSpPr>
                  <p:pic>
                    <p:nvPicPr>
                      <p:cNvPr id="179" name="Graphic 178" descr="Marker with solid fill">
                        <a:extLst>
                          <a:ext uri="{FF2B5EF4-FFF2-40B4-BE49-F238E27FC236}">
                            <a16:creationId xmlns:a16="http://schemas.microsoft.com/office/drawing/2014/main" id="{3F45E43E-37E5-9926-C8B6-728B921BB4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180" name="Oval 179">
                        <a:extLst>
                          <a:ext uri="{FF2B5EF4-FFF2-40B4-BE49-F238E27FC236}">
                            <a16:creationId xmlns:a16="http://schemas.microsoft.com/office/drawing/2014/main" id="{D7193BFC-14CA-A72D-EA20-98330D0FFE25}"/>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DE8DF539-3829-A86F-4B9A-5FA534948FDD}"/>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4" name="Group 173">
                      <a:extLst>
                        <a:ext uri="{FF2B5EF4-FFF2-40B4-BE49-F238E27FC236}">
                          <a16:creationId xmlns:a16="http://schemas.microsoft.com/office/drawing/2014/main" id="{9507C1F3-FC58-13F4-53EB-11B79AFC2B42}"/>
                        </a:ext>
                      </a:extLst>
                    </p:cNvPr>
                    <p:cNvGrpSpPr/>
                    <p:nvPr/>
                  </p:nvGrpSpPr>
                  <p:grpSpPr>
                    <a:xfrm rot="10800000">
                      <a:off x="2370110" y="1638333"/>
                      <a:ext cx="830375" cy="914400"/>
                      <a:chOff x="1009908" y="802199"/>
                      <a:chExt cx="914400" cy="914400"/>
                    </a:xfrm>
                    <a:solidFill>
                      <a:srgbClr val="FFC0A4"/>
                    </a:solidFill>
                  </p:grpSpPr>
                  <p:pic>
                    <p:nvPicPr>
                      <p:cNvPr id="176" name="Graphic 175" descr="Marker with solid fill">
                        <a:extLst>
                          <a:ext uri="{FF2B5EF4-FFF2-40B4-BE49-F238E27FC236}">
                            <a16:creationId xmlns:a16="http://schemas.microsoft.com/office/drawing/2014/main" id="{0CCBF7C4-C3CF-942D-EECF-8727A4877D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177" name="Oval 176">
                        <a:extLst>
                          <a:ext uri="{FF2B5EF4-FFF2-40B4-BE49-F238E27FC236}">
                            <a16:creationId xmlns:a16="http://schemas.microsoft.com/office/drawing/2014/main" id="{0E6EA548-0FDC-C661-E79F-3DEF3728E7DC}"/>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47EAAB16-85D3-216D-2A0B-2FA7C9468679}"/>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Oval 174">
                      <a:extLst>
                        <a:ext uri="{FF2B5EF4-FFF2-40B4-BE49-F238E27FC236}">
                          <a16:creationId xmlns:a16="http://schemas.microsoft.com/office/drawing/2014/main" id="{201DCEEA-FA79-4373-405C-43C763248C5D}"/>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5" name="Group 114">
                  <a:extLst>
                    <a:ext uri="{FF2B5EF4-FFF2-40B4-BE49-F238E27FC236}">
                      <a16:creationId xmlns:a16="http://schemas.microsoft.com/office/drawing/2014/main" id="{BA9C3D07-333F-C6B0-4449-73CD474F8C13}"/>
                    </a:ext>
                  </a:extLst>
                </p:cNvPr>
                <p:cNvGrpSpPr/>
                <p:nvPr/>
              </p:nvGrpSpPr>
              <p:grpSpPr>
                <a:xfrm flipH="1">
                  <a:off x="1069505" y="2304619"/>
                  <a:ext cx="2830137" cy="2645465"/>
                  <a:chOff x="1066800" y="-35245"/>
                  <a:chExt cx="2830137" cy="2645465"/>
                </a:xfrm>
              </p:grpSpPr>
              <p:grpSp>
                <p:nvGrpSpPr>
                  <p:cNvPr id="116" name="Group 115">
                    <a:extLst>
                      <a:ext uri="{FF2B5EF4-FFF2-40B4-BE49-F238E27FC236}">
                        <a16:creationId xmlns:a16="http://schemas.microsoft.com/office/drawing/2014/main" id="{9EAD63EE-463A-644B-4BC4-076F7795B980}"/>
                      </a:ext>
                    </a:extLst>
                  </p:cNvPr>
                  <p:cNvGrpSpPr/>
                  <p:nvPr/>
                </p:nvGrpSpPr>
                <p:grpSpPr>
                  <a:xfrm>
                    <a:off x="1066800" y="802179"/>
                    <a:ext cx="2819400" cy="1808041"/>
                    <a:chOff x="1066800" y="802179"/>
                    <a:chExt cx="2819400" cy="1808041"/>
                  </a:xfrm>
                </p:grpSpPr>
                <p:grpSp>
                  <p:nvGrpSpPr>
                    <p:cNvPr id="142" name="Group 141">
                      <a:extLst>
                        <a:ext uri="{FF2B5EF4-FFF2-40B4-BE49-F238E27FC236}">
                          <a16:creationId xmlns:a16="http://schemas.microsoft.com/office/drawing/2014/main" id="{97319C69-EAA1-EF23-A076-242ABBA6804D}"/>
                        </a:ext>
                      </a:extLst>
                    </p:cNvPr>
                    <p:cNvGrpSpPr/>
                    <p:nvPr/>
                  </p:nvGrpSpPr>
                  <p:grpSpPr>
                    <a:xfrm>
                      <a:off x="1066800" y="802179"/>
                      <a:ext cx="1409700" cy="914400"/>
                      <a:chOff x="1066800" y="802179"/>
                      <a:chExt cx="1409700" cy="914400"/>
                    </a:xfrm>
                  </p:grpSpPr>
                  <p:pic>
                    <p:nvPicPr>
                      <p:cNvPr id="164" name="Graphic 163" descr="Marker with solid fill">
                        <a:extLst>
                          <a:ext uri="{FF2B5EF4-FFF2-40B4-BE49-F238E27FC236}">
                            <a16:creationId xmlns:a16="http://schemas.microsoft.com/office/drawing/2014/main" id="{16F61E8C-84EC-C26F-9CF8-D43D1655CA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65" name="Oval 164">
                        <a:extLst>
                          <a:ext uri="{FF2B5EF4-FFF2-40B4-BE49-F238E27FC236}">
                            <a16:creationId xmlns:a16="http://schemas.microsoft.com/office/drawing/2014/main" id="{5353CF50-956C-784F-96BF-53F3F36C553F}"/>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B6A7052C-ACE6-9E40-1B74-81D05E417DFA}"/>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a:extLst>
                        <a:ext uri="{FF2B5EF4-FFF2-40B4-BE49-F238E27FC236}">
                          <a16:creationId xmlns:a16="http://schemas.microsoft.com/office/drawing/2014/main" id="{528454B5-F051-B840-CB5E-41C795F2F861}"/>
                        </a:ext>
                      </a:extLst>
                    </p:cNvPr>
                    <p:cNvGrpSpPr/>
                    <p:nvPr/>
                  </p:nvGrpSpPr>
                  <p:grpSpPr>
                    <a:xfrm rot="10800000">
                      <a:off x="2476500" y="802179"/>
                      <a:ext cx="1409700" cy="914400"/>
                      <a:chOff x="1066800" y="802179"/>
                      <a:chExt cx="1409700" cy="914400"/>
                    </a:xfrm>
                    <a:solidFill>
                      <a:srgbClr val="FFC0A4"/>
                    </a:solidFill>
                  </p:grpSpPr>
                  <p:pic>
                    <p:nvPicPr>
                      <p:cNvPr id="161" name="Graphic 160" descr="Marker with solid fill">
                        <a:extLst>
                          <a:ext uri="{FF2B5EF4-FFF2-40B4-BE49-F238E27FC236}">
                            <a16:creationId xmlns:a16="http://schemas.microsoft.com/office/drawing/2014/main" id="{A47DA2CB-C267-3005-0945-AFCF674196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162" name="Oval 161">
                        <a:extLst>
                          <a:ext uri="{FF2B5EF4-FFF2-40B4-BE49-F238E27FC236}">
                            <a16:creationId xmlns:a16="http://schemas.microsoft.com/office/drawing/2014/main" id="{50BB72FD-146A-ECD7-5768-69553406E83F}"/>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F42786B4-6194-472B-F14C-27494A227A49}"/>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4E5D6074-8720-830D-4A76-97A1DB48FCD6}"/>
                        </a:ext>
                      </a:extLst>
                    </p:cNvPr>
                    <p:cNvGrpSpPr/>
                    <p:nvPr/>
                  </p:nvGrpSpPr>
                  <p:grpSpPr>
                    <a:xfrm>
                      <a:off x="1443052" y="1190873"/>
                      <a:ext cx="1043940" cy="914400"/>
                      <a:chOff x="1102752" y="802179"/>
                      <a:chExt cx="1043940" cy="914400"/>
                    </a:xfrm>
                  </p:grpSpPr>
                  <p:pic>
                    <p:nvPicPr>
                      <p:cNvPr id="158" name="Graphic 157" descr="Marker with solid fill">
                        <a:extLst>
                          <a:ext uri="{FF2B5EF4-FFF2-40B4-BE49-F238E27FC236}">
                            <a16:creationId xmlns:a16="http://schemas.microsoft.com/office/drawing/2014/main" id="{6E009B1B-8B2E-E3D4-F5E3-811F87996A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159" name="Oval 158">
                        <a:extLst>
                          <a:ext uri="{FF2B5EF4-FFF2-40B4-BE49-F238E27FC236}">
                            <a16:creationId xmlns:a16="http://schemas.microsoft.com/office/drawing/2014/main" id="{D0DF700D-0D67-37A2-91A0-09D765BCD925}"/>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BCC1826B-B31E-F10A-C718-DA8B6103A0D1}"/>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a:extLst>
                        <a:ext uri="{FF2B5EF4-FFF2-40B4-BE49-F238E27FC236}">
                          <a16:creationId xmlns:a16="http://schemas.microsoft.com/office/drawing/2014/main" id="{403D3D82-4FFB-C767-FDB5-7630C0BD6000}"/>
                        </a:ext>
                      </a:extLst>
                    </p:cNvPr>
                    <p:cNvGrpSpPr/>
                    <p:nvPr/>
                  </p:nvGrpSpPr>
                  <p:grpSpPr>
                    <a:xfrm rot="10800000">
                      <a:off x="2486673" y="1190883"/>
                      <a:ext cx="981622" cy="914400"/>
                      <a:chOff x="1027029" y="802169"/>
                      <a:chExt cx="1080952" cy="914400"/>
                    </a:xfrm>
                    <a:solidFill>
                      <a:srgbClr val="FFC0A4"/>
                    </a:solidFill>
                  </p:grpSpPr>
                  <p:pic>
                    <p:nvPicPr>
                      <p:cNvPr id="155" name="Graphic 154" descr="Marker with solid fill">
                        <a:extLst>
                          <a:ext uri="{FF2B5EF4-FFF2-40B4-BE49-F238E27FC236}">
                            <a16:creationId xmlns:a16="http://schemas.microsoft.com/office/drawing/2014/main" id="{E2356958-51D6-0EF4-DCF0-6AA288EF5A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156" name="Oval 155">
                        <a:extLst>
                          <a:ext uri="{FF2B5EF4-FFF2-40B4-BE49-F238E27FC236}">
                            <a16:creationId xmlns:a16="http://schemas.microsoft.com/office/drawing/2014/main" id="{91FBE414-1E67-6913-ED53-7A89D596DB75}"/>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02BD9BE2-D1C0-AA6B-D32A-46314CC8570F}"/>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a:extLst>
                        <a:ext uri="{FF2B5EF4-FFF2-40B4-BE49-F238E27FC236}">
                          <a16:creationId xmlns:a16="http://schemas.microsoft.com/office/drawing/2014/main" id="{08742507-3026-40EE-AB94-24833E3481B6}"/>
                        </a:ext>
                      </a:extLst>
                    </p:cNvPr>
                    <p:cNvGrpSpPr/>
                    <p:nvPr/>
                  </p:nvGrpSpPr>
                  <p:grpSpPr>
                    <a:xfrm>
                      <a:off x="1717365" y="1639603"/>
                      <a:ext cx="914400" cy="914400"/>
                      <a:chOff x="1107905" y="802179"/>
                      <a:chExt cx="914400" cy="914400"/>
                    </a:xfrm>
                  </p:grpSpPr>
                  <p:pic>
                    <p:nvPicPr>
                      <p:cNvPr id="152" name="Graphic 151" descr="Marker with solid fill">
                        <a:extLst>
                          <a:ext uri="{FF2B5EF4-FFF2-40B4-BE49-F238E27FC236}">
                            <a16:creationId xmlns:a16="http://schemas.microsoft.com/office/drawing/2014/main" id="{E7CDD833-C6A1-5A74-7F5C-34753BAFFD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153" name="Oval 152">
                        <a:extLst>
                          <a:ext uri="{FF2B5EF4-FFF2-40B4-BE49-F238E27FC236}">
                            <a16:creationId xmlns:a16="http://schemas.microsoft.com/office/drawing/2014/main" id="{75F91DC3-0C10-7E9D-29DA-84CFA9F5103B}"/>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26367064-2F6E-59AA-4FC8-A528666FFFC5}"/>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76C946CA-1879-D98E-2083-8AE526A98A19}"/>
                        </a:ext>
                      </a:extLst>
                    </p:cNvPr>
                    <p:cNvGrpSpPr/>
                    <p:nvPr/>
                  </p:nvGrpSpPr>
                  <p:grpSpPr>
                    <a:xfrm rot="10800000">
                      <a:off x="2365105" y="1638353"/>
                      <a:ext cx="830375" cy="914400"/>
                      <a:chOff x="1015421" y="802179"/>
                      <a:chExt cx="914400" cy="914400"/>
                    </a:xfrm>
                    <a:solidFill>
                      <a:srgbClr val="FFC0A4"/>
                    </a:solidFill>
                  </p:grpSpPr>
                  <p:pic>
                    <p:nvPicPr>
                      <p:cNvPr id="149" name="Graphic 148" descr="Marker with solid fill">
                        <a:extLst>
                          <a:ext uri="{FF2B5EF4-FFF2-40B4-BE49-F238E27FC236}">
                            <a16:creationId xmlns:a16="http://schemas.microsoft.com/office/drawing/2014/main" id="{5494CA0F-CCB8-0B7E-D870-5E4D530890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150" name="Oval 149">
                        <a:extLst>
                          <a:ext uri="{FF2B5EF4-FFF2-40B4-BE49-F238E27FC236}">
                            <a16:creationId xmlns:a16="http://schemas.microsoft.com/office/drawing/2014/main" id="{C30FAB86-A38E-C5A1-AADA-60D59A470A01}"/>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91B69974-FB61-EA6D-A690-9BD57A68175B}"/>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Oval 147">
                      <a:extLst>
                        <a:ext uri="{FF2B5EF4-FFF2-40B4-BE49-F238E27FC236}">
                          <a16:creationId xmlns:a16="http://schemas.microsoft.com/office/drawing/2014/main" id="{75E93F3F-FF30-7ABD-51EB-D782C0026F25}"/>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F07AB03E-4EBE-C9FD-6593-6B7B55E66350}"/>
                      </a:ext>
                    </a:extLst>
                  </p:cNvPr>
                  <p:cNvGrpSpPr/>
                  <p:nvPr/>
                </p:nvGrpSpPr>
                <p:grpSpPr>
                  <a:xfrm rot="10800000">
                    <a:off x="1077537" y="-35245"/>
                    <a:ext cx="2819400" cy="1751824"/>
                    <a:chOff x="1066800" y="802179"/>
                    <a:chExt cx="2819400" cy="1751824"/>
                  </a:xfrm>
                </p:grpSpPr>
                <p:grpSp>
                  <p:nvGrpSpPr>
                    <p:cNvPr id="118" name="Group 117">
                      <a:extLst>
                        <a:ext uri="{FF2B5EF4-FFF2-40B4-BE49-F238E27FC236}">
                          <a16:creationId xmlns:a16="http://schemas.microsoft.com/office/drawing/2014/main" id="{85059512-93EA-44C2-3E21-34EAA7D48892}"/>
                        </a:ext>
                      </a:extLst>
                    </p:cNvPr>
                    <p:cNvGrpSpPr/>
                    <p:nvPr/>
                  </p:nvGrpSpPr>
                  <p:grpSpPr>
                    <a:xfrm>
                      <a:off x="1066800" y="802179"/>
                      <a:ext cx="1409700" cy="914400"/>
                      <a:chOff x="1066800" y="802179"/>
                      <a:chExt cx="1409700" cy="914400"/>
                    </a:xfrm>
                  </p:grpSpPr>
                  <p:pic>
                    <p:nvPicPr>
                      <p:cNvPr id="139" name="Graphic 138" descr="Marker with solid fill">
                        <a:extLst>
                          <a:ext uri="{FF2B5EF4-FFF2-40B4-BE49-F238E27FC236}">
                            <a16:creationId xmlns:a16="http://schemas.microsoft.com/office/drawing/2014/main" id="{C0816AC2-D306-4B6D-2DFD-CB640D08AF6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140" name="Oval 139">
                        <a:extLst>
                          <a:ext uri="{FF2B5EF4-FFF2-40B4-BE49-F238E27FC236}">
                            <a16:creationId xmlns:a16="http://schemas.microsoft.com/office/drawing/2014/main" id="{FDCE30D6-1EFC-86DC-BD92-415DA5E6CE06}"/>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1141BDC3-BA40-07F9-AF86-F885CDB699AE}"/>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AC0EDAB1-AB11-B1DB-D39E-2BADFF9A3CA9}"/>
                        </a:ext>
                      </a:extLst>
                    </p:cNvPr>
                    <p:cNvGrpSpPr/>
                    <p:nvPr/>
                  </p:nvGrpSpPr>
                  <p:grpSpPr>
                    <a:xfrm rot="10800000">
                      <a:off x="2476500" y="802179"/>
                      <a:ext cx="1409700" cy="914400"/>
                      <a:chOff x="1066800" y="802179"/>
                      <a:chExt cx="1409700" cy="914400"/>
                    </a:xfrm>
                    <a:solidFill>
                      <a:srgbClr val="FFC0A4"/>
                    </a:solidFill>
                  </p:grpSpPr>
                  <p:pic>
                    <p:nvPicPr>
                      <p:cNvPr id="136" name="Graphic 135" descr="Marker with solid fill">
                        <a:extLst>
                          <a:ext uri="{FF2B5EF4-FFF2-40B4-BE49-F238E27FC236}">
                            <a16:creationId xmlns:a16="http://schemas.microsoft.com/office/drawing/2014/main" id="{ECC645BD-463C-CC33-A2B0-F5B5C1EA3F9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37" name="Oval 136">
                        <a:extLst>
                          <a:ext uri="{FF2B5EF4-FFF2-40B4-BE49-F238E27FC236}">
                            <a16:creationId xmlns:a16="http://schemas.microsoft.com/office/drawing/2014/main" id="{EFC7F499-F936-6FED-8F04-1304743C9EC8}"/>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03174E71-6A44-634E-67B7-41A5D00F6B30}"/>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6C162E75-A633-74D7-4661-B809797A2991}"/>
                        </a:ext>
                      </a:extLst>
                    </p:cNvPr>
                    <p:cNvGrpSpPr/>
                    <p:nvPr/>
                  </p:nvGrpSpPr>
                  <p:grpSpPr>
                    <a:xfrm>
                      <a:off x="1438558" y="1190873"/>
                      <a:ext cx="1043940" cy="914400"/>
                      <a:chOff x="1098258" y="802179"/>
                      <a:chExt cx="1043940" cy="914400"/>
                    </a:xfrm>
                  </p:grpSpPr>
                  <p:pic>
                    <p:nvPicPr>
                      <p:cNvPr id="133" name="Graphic 132" descr="Marker with solid fill">
                        <a:extLst>
                          <a:ext uri="{FF2B5EF4-FFF2-40B4-BE49-F238E27FC236}">
                            <a16:creationId xmlns:a16="http://schemas.microsoft.com/office/drawing/2014/main" id="{B0689A3B-542D-B16E-6AF3-4E3AD6F8CB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134" name="Oval 133">
                        <a:extLst>
                          <a:ext uri="{FF2B5EF4-FFF2-40B4-BE49-F238E27FC236}">
                            <a16:creationId xmlns:a16="http://schemas.microsoft.com/office/drawing/2014/main" id="{44C4F0C2-9B06-C313-9511-50F699EE9CF3}"/>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942E2D8F-6F16-D40C-AF01-783C2B4D10B6}"/>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880ABC72-8626-0E39-8FE4-B84D6FBB5D7A}"/>
                        </a:ext>
                      </a:extLst>
                    </p:cNvPr>
                    <p:cNvGrpSpPr/>
                    <p:nvPr/>
                  </p:nvGrpSpPr>
                  <p:grpSpPr>
                    <a:xfrm rot="10800000">
                      <a:off x="2481305" y="1190873"/>
                      <a:ext cx="981627" cy="914400"/>
                      <a:chOff x="1032944" y="802179"/>
                      <a:chExt cx="1080957" cy="914400"/>
                    </a:xfrm>
                    <a:solidFill>
                      <a:srgbClr val="FFC0A4"/>
                    </a:solidFill>
                  </p:grpSpPr>
                  <p:pic>
                    <p:nvPicPr>
                      <p:cNvPr id="130" name="Graphic 129" descr="Marker with solid fill">
                        <a:extLst>
                          <a:ext uri="{FF2B5EF4-FFF2-40B4-BE49-F238E27FC236}">
                            <a16:creationId xmlns:a16="http://schemas.microsoft.com/office/drawing/2014/main" id="{8783A20C-004E-6E5A-831C-BCBB8CCEDD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131" name="Oval 130">
                        <a:extLst>
                          <a:ext uri="{FF2B5EF4-FFF2-40B4-BE49-F238E27FC236}">
                            <a16:creationId xmlns:a16="http://schemas.microsoft.com/office/drawing/2014/main" id="{6AED53E7-CEF0-C6E7-29BF-54E259387038}"/>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F19736C2-29B4-3CBC-FE3F-02ED0AEBBADC}"/>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B39C172F-322E-E818-0269-FD0A9575E975}"/>
                        </a:ext>
                      </a:extLst>
                    </p:cNvPr>
                    <p:cNvGrpSpPr/>
                    <p:nvPr/>
                  </p:nvGrpSpPr>
                  <p:grpSpPr>
                    <a:xfrm>
                      <a:off x="1723447" y="1639603"/>
                      <a:ext cx="914400" cy="914400"/>
                      <a:chOff x="1113987" y="802179"/>
                      <a:chExt cx="914400" cy="914400"/>
                    </a:xfrm>
                  </p:grpSpPr>
                  <p:pic>
                    <p:nvPicPr>
                      <p:cNvPr id="127" name="Graphic 126" descr="Marker with solid fill">
                        <a:extLst>
                          <a:ext uri="{FF2B5EF4-FFF2-40B4-BE49-F238E27FC236}">
                            <a16:creationId xmlns:a16="http://schemas.microsoft.com/office/drawing/2014/main" id="{5F9A9331-DC7F-EC7A-4191-1AF61812E9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128" name="Oval 127">
                        <a:extLst>
                          <a:ext uri="{FF2B5EF4-FFF2-40B4-BE49-F238E27FC236}">
                            <a16:creationId xmlns:a16="http://schemas.microsoft.com/office/drawing/2014/main" id="{643E1E6E-1827-F439-21E8-85332EEE8C99}"/>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D4A3CE06-8B9E-7AEB-5247-C536720E6017}"/>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94B09348-48A4-8620-A895-DF67B8C228B2}"/>
                        </a:ext>
                      </a:extLst>
                    </p:cNvPr>
                    <p:cNvGrpSpPr/>
                    <p:nvPr/>
                  </p:nvGrpSpPr>
                  <p:grpSpPr>
                    <a:xfrm rot="10800000">
                      <a:off x="2370110" y="1638333"/>
                      <a:ext cx="830375" cy="914400"/>
                      <a:chOff x="1009908" y="802199"/>
                      <a:chExt cx="914400" cy="914400"/>
                    </a:xfrm>
                    <a:solidFill>
                      <a:srgbClr val="FFC0A4"/>
                    </a:solidFill>
                  </p:grpSpPr>
                  <p:pic>
                    <p:nvPicPr>
                      <p:cNvPr id="124" name="Graphic 123" descr="Marker with solid fill">
                        <a:extLst>
                          <a:ext uri="{FF2B5EF4-FFF2-40B4-BE49-F238E27FC236}">
                            <a16:creationId xmlns:a16="http://schemas.microsoft.com/office/drawing/2014/main" id="{0D527A9C-24DC-8DF6-D18C-2DCF1F6059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125" name="Oval 124">
                        <a:extLst>
                          <a:ext uri="{FF2B5EF4-FFF2-40B4-BE49-F238E27FC236}">
                            <a16:creationId xmlns:a16="http://schemas.microsoft.com/office/drawing/2014/main" id="{6A23F86A-BEDF-AACA-D6D2-D6F395996A89}"/>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6877D1E5-5C0D-A2C5-35D1-3D23227C57B4}"/>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8" name="Group 7">
                <a:extLst>
                  <a:ext uri="{FF2B5EF4-FFF2-40B4-BE49-F238E27FC236}">
                    <a16:creationId xmlns:a16="http://schemas.microsoft.com/office/drawing/2014/main" id="{B1743379-6769-BD16-AE44-96BB6026BBC1}"/>
                  </a:ext>
                </a:extLst>
              </p:cNvPr>
              <p:cNvGrpSpPr/>
              <p:nvPr/>
            </p:nvGrpSpPr>
            <p:grpSpPr>
              <a:xfrm>
                <a:off x="1061858" y="4591182"/>
                <a:ext cx="2832842" cy="5041546"/>
                <a:chOff x="1066800" y="-91462"/>
                <a:chExt cx="2832842" cy="5041546"/>
              </a:xfrm>
            </p:grpSpPr>
            <p:grpSp>
              <p:nvGrpSpPr>
                <p:cNvPr id="9" name="Group 8">
                  <a:extLst>
                    <a:ext uri="{FF2B5EF4-FFF2-40B4-BE49-F238E27FC236}">
                      <a16:creationId xmlns:a16="http://schemas.microsoft.com/office/drawing/2014/main" id="{D7876267-C92D-A7C6-9254-096E9EBE41DB}"/>
                    </a:ext>
                  </a:extLst>
                </p:cNvPr>
                <p:cNvGrpSpPr/>
                <p:nvPr/>
              </p:nvGrpSpPr>
              <p:grpSpPr>
                <a:xfrm>
                  <a:off x="1066800" y="-91462"/>
                  <a:ext cx="2830137" cy="2701682"/>
                  <a:chOff x="1066800" y="-91462"/>
                  <a:chExt cx="2830137" cy="2701682"/>
                </a:xfrm>
              </p:grpSpPr>
              <p:grpSp>
                <p:nvGrpSpPr>
                  <p:cNvPr id="62" name="Group 61">
                    <a:extLst>
                      <a:ext uri="{FF2B5EF4-FFF2-40B4-BE49-F238E27FC236}">
                        <a16:creationId xmlns:a16="http://schemas.microsoft.com/office/drawing/2014/main" id="{258DF470-8E35-536D-822E-4292A9769C28}"/>
                      </a:ext>
                    </a:extLst>
                  </p:cNvPr>
                  <p:cNvGrpSpPr/>
                  <p:nvPr/>
                </p:nvGrpSpPr>
                <p:grpSpPr>
                  <a:xfrm>
                    <a:off x="1066800" y="802179"/>
                    <a:ext cx="2819400" cy="1808041"/>
                    <a:chOff x="1066800" y="802179"/>
                    <a:chExt cx="2819400" cy="1808041"/>
                  </a:xfrm>
                </p:grpSpPr>
                <p:grpSp>
                  <p:nvGrpSpPr>
                    <p:cNvPr id="89" name="Group 88">
                      <a:extLst>
                        <a:ext uri="{FF2B5EF4-FFF2-40B4-BE49-F238E27FC236}">
                          <a16:creationId xmlns:a16="http://schemas.microsoft.com/office/drawing/2014/main" id="{FE080BCD-7BAC-EFF2-2BBF-FCC99200C20F}"/>
                        </a:ext>
                      </a:extLst>
                    </p:cNvPr>
                    <p:cNvGrpSpPr/>
                    <p:nvPr/>
                  </p:nvGrpSpPr>
                  <p:grpSpPr>
                    <a:xfrm>
                      <a:off x="1066800" y="802179"/>
                      <a:ext cx="1409700" cy="914400"/>
                      <a:chOff x="1066800" y="802179"/>
                      <a:chExt cx="1409700" cy="914400"/>
                    </a:xfrm>
                  </p:grpSpPr>
                  <p:pic>
                    <p:nvPicPr>
                      <p:cNvPr id="111" name="Graphic 110" descr="Marker with solid fill">
                        <a:extLst>
                          <a:ext uri="{FF2B5EF4-FFF2-40B4-BE49-F238E27FC236}">
                            <a16:creationId xmlns:a16="http://schemas.microsoft.com/office/drawing/2014/main" id="{65E70540-EBAF-FF8B-2054-77F87169D8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12" name="Oval 111">
                        <a:extLst>
                          <a:ext uri="{FF2B5EF4-FFF2-40B4-BE49-F238E27FC236}">
                            <a16:creationId xmlns:a16="http://schemas.microsoft.com/office/drawing/2014/main" id="{9F68BB8A-B67B-350E-FCE6-4B62517949AB}"/>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3782D7AF-FA9B-5F21-7BB7-5DCDCF8B9FD4}"/>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2C7E3E2E-745A-F52D-76E1-41B14C538A8A}"/>
                        </a:ext>
                      </a:extLst>
                    </p:cNvPr>
                    <p:cNvGrpSpPr/>
                    <p:nvPr/>
                  </p:nvGrpSpPr>
                  <p:grpSpPr>
                    <a:xfrm rot="10800000">
                      <a:off x="2476500" y="802179"/>
                      <a:ext cx="1409700" cy="914400"/>
                      <a:chOff x="1066800" y="802179"/>
                      <a:chExt cx="1409700" cy="914400"/>
                    </a:xfrm>
                    <a:solidFill>
                      <a:srgbClr val="FFC0A4"/>
                    </a:solidFill>
                  </p:grpSpPr>
                  <p:pic>
                    <p:nvPicPr>
                      <p:cNvPr id="108" name="Graphic 107" descr="Marker with solid fill">
                        <a:extLst>
                          <a:ext uri="{FF2B5EF4-FFF2-40B4-BE49-F238E27FC236}">
                            <a16:creationId xmlns:a16="http://schemas.microsoft.com/office/drawing/2014/main" id="{1371ADFE-DFC0-2E7A-4B11-8C13F31B5E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109" name="Oval 108">
                        <a:extLst>
                          <a:ext uri="{FF2B5EF4-FFF2-40B4-BE49-F238E27FC236}">
                            <a16:creationId xmlns:a16="http://schemas.microsoft.com/office/drawing/2014/main" id="{04EFAA42-45DF-627A-B4B4-C2A70DC312B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8872006D-089A-09D9-3DB8-03CF5B26D9B9}"/>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9B3F0CB6-E3D6-9669-50F3-9C32CE757F85}"/>
                        </a:ext>
                      </a:extLst>
                    </p:cNvPr>
                    <p:cNvGrpSpPr/>
                    <p:nvPr/>
                  </p:nvGrpSpPr>
                  <p:grpSpPr>
                    <a:xfrm>
                      <a:off x="1443052" y="1190873"/>
                      <a:ext cx="1043940" cy="914400"/>
                      <a:chOff x="1102752" y="802179"/>
                      <a:chExt cx="1043940" cy="914400"/>
                    </a:xfrm>
                  </p:grpSpPr>
                  <p:pic>
                    <p:nvPicPr>
                      <p:cNvPr id="105" name="Graphic 104" descr="Marker with solid fill">
                        <a:extLst>
                          <a:ext uri="{FF2B5EF4-FFF2-40B4-BE49-F238E27FC236}">
                            <a16:creationId xmlns:a16="http://schemas.microsoft.com/office/drawing/2014/main" id="{5D23F758-590C-675D-22AB-E8E9782C56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106" name="Oval 105">
                        <a:extLst>
                          <a:ext uri="{FF2B5EF4-FFF2-40B4-BE49-F238E27FC236}">
                            <a16:creationId xmlns:a16="http://schemas.microsoft.com/office/drawing/2014/main" id="{47EC90DF-E46D-1DF2-5A4B-BDA632FC2FCA}"/>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472E18F9-79DB-0C86-EC5D-FC85D7D846A3}"/>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EC938886-4D4F-0451-FBCD-3E239B62A7A8}"/>
                        </a:ext>
                      </a:extLst>
                    </p:cNvPr>
                    <p:cNvGrpSpPr/>
                    <p:nvPr/>
                  </p:nvGrpSpPr>
                  <p:grpSpPr>
                    <a:xfrm rot="10800000">
                      <a:off x="2486673" y="1190883"/>
                      <a:ext cx="981622" cy="914400"/>
                      <a:chOff x="1027029" y="802169"/>
                      <a:chExt cx="1080952" cy="914400"/>
                    </a:xfrm>
                    <a:solidFill>
                      <a:srgbClr val="FFC0A4"/>
                    </a:solidFill>
                  </p:grpSpPr>
                  <p:pic>
                    <p:nvPicPr>
                      <p:cNvPr id="102" name="Graphic 101" descr="Marker with solid fill">
                        <a:extLst>
                          <a:ext uri="{FF2B5EF4-FFF2-40B4-BE49-F238E27FC236}">
                            <a16:creationId xmlns:a16="http://schemas.microsoft.com/office/drawing/2014/main" id="{243BE7BF-E2BD-D262-E908-353C9751C86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103" name="Oval 102">
                        <a:extLst>
                          <a:ext uri="{FF2B5EF4-FFF2-40B4-BE49-F238E27FC236}">
                            <a16:creationId xmlns:a16="http://schemas.microsoft.com/office/drawing/2014/main" id="{237AF92E-1CD5-0AC9-82A7-E6A575F96E4A}"/>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BE95719C-8012-F2F0-5B71-3CC2A2E31007}"/>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AEAE88FB-2624-F012-BDAE-B2B11C49BBB3}"/>
                        </a:ext>
                      </a:extLst>
                    </p:cNvPr>
                    <p:cNvGrpSpPr/>
                    <p:nvPr/>
                  </p:nvGrpSpPr>
                  <p:grpSpPr>
                    <a:xfrm>
                      <a:off x="1717365" y="1639603"/>
                      <a:ext cx="914400" cy="914400"/>
                      <a:chOff x="1107905" y="802179"/>
                      <a:chExt cx="914400" cy="914400"/>
                    </a:xfrm>
                  </p:grpSpPr>
                  <p:pic>
                    <p:nvPicPr>
                      <p:cNvPr id="99" name="Graphic 98" descr="Marker with solid fill">
                        <a:extLst>
                          <a:ext uri="{FF2B5EF4-FFF2-40B4-BE49-F238E27FC236}">
                            <a16:creationId xmlns:a16="http://schemas.microsoft.com/office/drawing/2014/main" id="{60C8629F-DEAF-170B-9C8E-D42748BA78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100" name="Oval 99">
                        <a:extLst>
                          <a:ext uri="{FF2B5EF4-FFF2-40B4-BE49-F238E27FC236}">
                            <a16:creationId xmlns:a16="http://schemas.microsoft.com/office/drawing/2014/main" id="{CEDA52CA-D481-B23A-819D-10EBF20BD366}"/>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66BEC85F-E6B6-1AA7-6912-2170625F863A}"/>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93D6E2B-D4BA-54F4-C28C-1124CD728D4B}"/>
                        </a:ext>
                      </a:extLst>
                    </p:cNvPr>
                    <p:cNvGrpSpPr/>
                    <p:nvPr/>
                  </p:nvGrpSpPr>
                  <p:grpSpPr>
                    <a:xfrm rot="10800000">
                      <a:off x="2365105" y="1638353"/>
                      <a:ext cx="830375" cy="914400"/>
                      <a:chOff x="1015421" y="802179"/>
                      <a:chExt cx="914400" cy="914400"/>
                    </a:xfrm>
                    <a:solidFill>
                      <a:srgbClr val="FFC0A4"/>
                    </a:solidFill>
                  </p:grpSpPr>
                  <p:pic>
                    <p:nvPicPr>
                      <p:cNvPr id="96" name="Graphic 95" descr="Marker with solid fill">
                        <a:extLst>
                          <a:ext uri="{FF2B5EF4-FFF2-40B4-BE49-F238E27FC236}">
                            <a16:creationId xmlns:a16="http://schemas.microsoft.com/office/drawing/2014/main" id="{1A1DC4BD-BD24-0D3A-DE34-0DD8A5E0AA3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97" name="Oval 96">
                        <a:extLst>
                          <a:ext uri="{FF2B5EF4-FFF2-40B4-BE49-F238E27FC236}">
                            <a16:creationId xmlns:a16="http://schemas.microsoft.com/office/drawing/2014/main" id="{E152507A-DE0A-3670-6003-29D1480E6042}"/>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79B09E43-CB64-5926-78DD-3FC9FE56985F}"/>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Oval 94">
                      <a:extLst>
                        <a:ext uri="{FF2B5EF4-FFF2-40B4-BE49-F238E27FC236}">
                          <a16:creationId xmlns:a16="http://schemas.microsoft.com/office/drawing/2014/main" id="{C128A427-A3D2-643D-E9A6-D600D1675BDF}"/>
                        </a:ext>
                      </a:extLst>
                    </p:cNvPr>
                    <p:cNvSpPr/>
                    <p:nvPr/>
                  </p:nvSpPr>
                  <p:spPr>
                    <a:xfrm>
                      <a:off x="2434170" y="2244460"/>
                      <a:ext cx="365760" cy="36576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BBD17297-EC06-38A7-1000-684AE4CE57F5}"/>
                      </a:ext>
                    </a:extLst>
                  </p:cNvPr>
                  <p:cNvGrpSpPr/>
                  <p:nvPr/>
                </p:nvGrpSpPr>
                <p:grpSpPr>
                  <a:xfrm rot="10800000">
                    <a:off x="1077537" y="-91462"/>
                    <a:ext cx="2819400" cy="1808041"/>
                    <a:chOff x="1066800" y="802179"/>
                    <a:chExt cx="2819400" cy="1808041"/>
                  </a:xfrm>
                </p:grpSpPr>
                <p:grpSp>
                  <p:nvGrpSpPr>
                    <p:cNvPr id="64" name="Group 63">
                      <a:extLst>
                        <a:ext uri="{FF2B5EF4-FFF2-40B4-BE49-F238E27FC236}">
                          <a16:creationId xmlns:a16="http://schemas.microsoft.com/office/drawing/2014/main" id="{4151AC7F-E3FC-9168-810D-7FF02C9ABBA9}"/>
                        </a:ext>
                      </a:extLst>
                    </p:cNvPr>
                    <p:cNvGrpSpPr/>
                    <p:nvPr/>
                  </p:nvGrpSpPr>
                  <p:grpSpPr>
                    <a:xfrm>
                      <a:off x="1066800" y="802179"/>
                      <a:ext cx="1409700" cy="914400"/>
                      <a:chOff x="1066800" y="802179"/>
                      <a:chExt cx="1409700" cy="914400"/>
                    </a:xfrm>
                  </p:grpSpPr>
                  <p:pic>
                    <p:nvPicPr>
                      <p:cNvPr id="86" name="Graphic 85" descr="Marker with solid fill">
                        <a:extLst>
                          <a:ext uri="{FF2B5EF4-FFF2-40B4-BE49-F238E27FC236}">
                            <a16:creationId xmlns:a16="http://schemas.microsoft.com/office/drawing/2014/main" id="{D5AC4F75-6263-2DEE-C667-821FB29A80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87" name="Oval 86">
                        <a:extLst>
                          <a:ext uri="{FF2B5EF4-FFF2-40B4-BE49-F238E27FC236}">
                            <a16:creationId xmlns:a16="http://schemas.microsoft.com/office/drawing/2014/main" id="{93712FAA-FC40-2DD2-DE52-6A0FCD3EC983}"/>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35B54BB7-8611-FEBD-1A2D-8D0FF3247F0D}"/>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2832E07C-6F95-8199-E616-2F2D24CE5846}"/>
                        </a:ext>
                      </a:extLst>
                    </p:cNvPr>
                    <p:cNvGrpSpPr/>
                    <p:nvPr/>
                  </p:nvGrpSpPr>
                  <p:grpSpPr>
                    <a:xfrm rot="10800000">
                      <a:off x="2476500" y="802179"/>
                      <a:ext cx="1409700" cy="914400"/>
                      <a:chOff x="1066800" y="802179"/>
                      <a:chExt cx="1409700" cy="914400"/>
                    </a:xfrm>
                    <a:solidFill>
                      <a:srgbClr val="FFC0A4"/>
                    </a:solidFill>
                  </p:grpSpPr>
                  <p:pic>
                    <p:nvPicPr>
                      <p:cNvPr id="83" name="Graphic 82" descr="Marker with solid fill">
                        <a:extLst>
                          <a:ext uri="{FF2B5EF4-FFF2-40B4-BE49-F238E27FC236}">
                            <a16:creationId xmlns:a16="http://schemas.microsoft.com/office/drawing/2014/main" id="{7DB22443-2DF4-F8C5-1C1D-9803A52F72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84" name="Oval 83">
                        <a:extLst>
                          <a:ext uri="{FF2B5EF4-FFF2-40B4-BE49-F238E27FC236}">
                            <a16:creationId xmlns:a16="http://schemas.microsoft.com/office/drawing/2014/main" id="{AFB2FB5C-6DD1-4EB5-8567-810B47959274}"/>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9E4BE0D-F3E9-8C42-D9F5-148238134F45}"/>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DE02A221-EC82-8D1F-FC78-095E9E8A95AF}"/>
                        </a:ext>
                      </a:extLst>
                    </p:cNvPr>
                    <p:cNvGrpSpPr/>
                    <p:nvPr/>
                  </p:nvGrpSpPr>
                  <p:grpSpPr>
                    <a:xfrm>
                      <a:off x="1438558" y="1190873"/>
                      <a:ext cx="1043940" cy="914400"/>
                      <a:chOff x="1098258" y="802179"/>
                      <a:chExt cx="1043940" cy="914400"/>
                    </a:xfrm>
                  </p:grpSpPr>
                  <p:pic>
                    <p:nvPicPr>
                      <p:cNvPr id="80" name="Graphic 79" descr="Marker with solid fill">
                        <a:extLst>
                          <a:ext uri="{FF2B5EF4-FFF2-40B4-BE49-F238E27FC236}">
                            <a16:creationId xmlns:a16="http://schemas.microsoft.com/office/drawing/2014/main" id="{D4548C73-C779-44A9-2828-52537A56D3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81" name="Oval 80">
                        <a:extLst>
                          <a:ext uri="{FF2B5EF4-FFF2-40B4-BE49-F238E27FC236}">
                            <a16:creationId xmlns:a16="http://schemas.microsoft.com/office/drawing/2014/main" id="{90D3D567-65DD-F3C3-94A3-6F41AC8BD031}"/>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9F4226EC-5BD7-00A2-E31B-E3B2387EEC55}"/>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8CA2F0DA-6D94-1928-09AB-DCD421410C8A}"/>
                        </a:ext>
                      </a:extLst>
                    </p:cNvPr>
                    <p:cNvGrpSpPr/>
                    <p:nvPr/>
                  </p:nvGrpSpPr>
                  <p:grpSpPr>
                    <a:xfrm rot="10800000">
                      <a:off x="2481305" y="1190873"/>
                      <a:ext cx="981627" cy="914400"/>
                      <a:chOff x="1032944" y="802179"/>
                      <a:chExt cx="1080957" cy="914400"/>
                    </a:xfrm>
                    <a:solidFill>
                      <a:srgbClr val="FFC0A4"/>
                    </a:solidFill>
                  </p:grpSpPr>
                  <p:pic>
                    <p:nvPicPr>
                      <p:cNvPr id="77" name="Graphic 76" descr="Marker with solid fill">
                        <a:extLst>
                          <a:ext uri="{FF2B5EF4-FFF2-40B4-BE49-F238E27FC236}">
                            <a16:creationId xmlns:a16="http://schemas.microsoft.com/office/drawing/2014/main" id="{D51DECA2-3413-D8CB-3314-679513F647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78" name="Oval 77">
                        <a:extLst>
                          <a:ext uri="{FF2B5EF4-FFF2-40B4-BE49-F238E27FC236}">
                            <a16:creationId xmlns:a16="http://schemas.microsoft.com/office/drawing/2014/main" id="{2C20981E-0F7A-E9D0-43D2-799625D0B0BE}"/>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C7A2368-CBE9-C113-E71F-BB7456BF842C}"/>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F5C4536A-3FA9-6DEC-4678-AFD175EDE2EF}"/>
                        </a:ext>
                      </a:extLst>
                    </p:cNvPr>
                    <p:cNvGrpSpPr/>
                    <p:nvPr/>
                  </p:nvGrpSpPr>
                  <p:grpSpPr>
                    <a:xfrm>
                      <a:off x="1723447" y="1639603"/>
                      <a:ext cx="914400" cy="914400"/>
                      <a:chOff x="1113987" y="802179"/>
                      <a:chExt cx="914400" cy="914400"/>
                    </a:xfrm>
                  </p:grpSpPr>
                  <p:pic>
                    <p:nvPicPr>
                      <p:cNvPr id="74" name="Graphic 73" descr="Marker with solid fill">
                        <a:extLst>
                          <a:ext uri="{FF2B5EF4-FFF2-40B4-BE49-F238E27FC236}">
                            <a16:creationId xmlns:a16="http://schemas.microsoft.com/office/drawing/2014/main" id="{BE2C1EB0-9D9A-B5C4-C87A-817F87726EE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75" name="Oval 74">
                        <a:extLst>
                          <a:ext uri="{FF2B5EF4-FFF2-40B4-BE49-F238E27FC236}">
                            <a16:creationId xmlns:a16="http://schemas.microsoft.com/office/drawing/2014/main" id="{E371E3F9-15E1-24A2-A06C-C645DC121BAA}"/>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7FC8F01-8533-8BE4-4BF5-8992F9230681}"/>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A9A6E06D-842F-78B0-2C6A-4A1959E0CB8D}"/>
                        </a:ext>
                      </a:extLst>
                    </p:cNvPr>
                    <p:cNvGrpSpPr/>
                    <p:nvPr/>
                  </p:nvGrpSpPr>
                  <p:grpSpPr>
                    <a:xfrm rot="10800000">
                      <a:off x="2370110" y="1638333"/>
                      <a:ext cx="830375" cy="914400"/>
                      <a:chOff x="1009908" y="802199"/>
                      <a:chExt cx="914400" cy="914400"/>
                    </a:xfrm>
                    <a:solidFill>
                      <a:srgbClr val="FFC0A4"/>
                    </a:solidFill>
                  </p:grpSpPr>
                  <p:pic>
                    <p:nvPicPr>
                      <p:cNvPr id="71" name="Graphic 70" descr="Marker with solid fill">
                        <a:extLst>
                          <a:ext uri="{FF2B5EF4-FFF2-40B4-BE49-F238E27FC236}">
                            <a16:creationId xmlns:a16="http://schemas.microsoft.com/office/drawing/2014/main" id="{45B62AB9-29A1-8AC8-EF7F-00CAB2B3E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72" name="Oval 71">
                        <a:extLst>
                          <a:ext uri="{FF2B5EF4-FFF2-40B4-BE49-F238E27FC236}">
                            <a16:creationId xmlns:a16="http://schemas.microsoft.com/office/drawing/2014/main" id="{0EF29CB4-68DC-5636-C193-49F126CF1E7E}"/>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F82F0090-3DE8-97BF-5810-038EF24A2023}"/>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Oval 69">
                      <a:extLst>
                        <a:ext uri="{FF2B5EF4-FFF2-40B4-BE49-F238E27FC236}">
                          <a16:creationId xmlns:a16="http://schemas.microsoft.com/office/drawing/2014/main" id="{7A3B30F6-5E0E-A7C9-3C7B-00BAB70D8022}"/>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 name="Group 9">
                  <a:extLst>
                    <a:ext uri="{FF2B5EF4-FFF2-40B4-BE49-F238E27FC236}">
                      <a16:creationId xmlns:a16="http://schemas.microsoft.com/office/drawing/2014/main" id="{BFF8E24E-FCF0-DAD0-A0E7-4697E4CCC444}"/>
                    </a:ext>
                  </a:extLst>
                </p:cNvPr>
                <p:cNvGrpSpPr/>
                <p:nvPr/>
              </p:nvGrpSpPr>
              <p:grpSpPr>
                <a:xfrm flipH="1">
                  <a:off x="1069505" y="2304619"/>
                  <a:ext cx="2830137" cy="2645465"/>
                  <a:chOff x="1066800" y="-35245"/>
                  <a:chExt cx="2830137" cy="2645465"/>
                </a:xfrm>
              </p:grpSpPr>
              <p:grpSp>
                <p:nvGrpSpPr>
                  <p:cNvPr id="11" name="Group 10">
                    <a:extLst>
                      <a:ext uri="{FF2B5EF4-FFF2-40B4-BE49-F238E27FC236}">
                        <a16:creationId xmlns:a16="http://schemas.microsoft.com/office/drawing/2014/main" id="{FEA57A72-3AE4-C2E4-ADA4-78B3A8C22819}"/>
                      </a:ext>
                    </a:extLst>
                  </p:cNvPr>
                  <p:cNvGrpSpPr/>
                  <p:nvPr/>
                </p:nvGrpSpPr>
                <p:grpSpPr>
                  <a:xfrm>
                    <a:off x="1066800" y="802179"/>
                    <a:ext cx="2819400" cy="1808041"/>
                    <a:chOff x="1066800" y="802179"/>
                    <a:chExt cx="2819400" cy="1808041"/>
                  </a:xfrm>
                </p:grpSpPr>
                <p:grpSp>
                  <p:nvGrpSpPr>
                    <p:cNvPr id="37" name="Group 36">
                      <a:extLst>
                        <a:ext uri="{FF2B5EF4-FFF2-40B4-BE49-F238E27FC236}">
                          <a16:creationId xmlns:a16="http://schemas.microsoft.com/office/drawing/2014/main" id="{1625C9D2-E0E3-B901-6FF2-301516DC59D7}"/>
                        </a:ext>
                      </a:extLst>
                    </p:cNvPr>
                    <p:cNvGrpSpPr/>
                    <p:nvPr/>
                  </p:nvGrpSpPr>
                  <p:grpSpPr>
                    <a:xfrm>
                      <a:off x="1066800" y="802179"/>
                      <a:ext cx="1409700" cy="914400"/>
                      <a:chOff x="1066800" y="802179"/>
                      <a:chExt cx="1409700" cy="914400"/>
                    </a:xfrm>
                  </p:grpSpPr>
                  <p:pic>
                    <p:nvPicPr>
                      <p:cNvPr id="59" name="Graphic 58" descr="Marker with solid fill">
                        <a:extLst>
                          <a:ext uri="{FF2B5EF4-FFF2-40B4-BE49-F238E27FC236}">
                            <a16:creationId xmlns:a16="http://schemas.microsoft.com/office/drawing/2014/main" id="{22C0C419-2577-82CE-8691-D0809EA83A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60" name="Oval 59">
                        <a:extLst>
                          <a:ext uri="{FF2B5EF4-FFF2-40B4-BE49-F238E27FC236}">
                            <a16:creationId xmlns:a16="http://schemas.microsoft.com/office/drawing/2014/main" id="{4F13819E-D15B-624A-54C8-32A48F56138F}"/>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BE69D91-A04D-28CA-9D09-1C48B08973AD}"/>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EDCDD2EF-9A2F-E3A3-E3AF-11E2445B253D}"/>
                        </a:ext>
                      </a:extLst>
                    </p:cNvPr>
                    <p:cNvGrpSpPr/>
                    <p:nvPr/>
                  </p:nvGrpSpPr>
                  <p:grpSpPr>
                    <a:xfrm rot="10800000">
                      <a:off x="2476500" y="802179"/>
                      <a:ext cx="1409700" cy="914400"/>
                      <a:chOff x="1066800" y="802179"/>
                      <a:chExt cx="1409700" cy="914400"/>
                    </a:xfrm>
                    <a:solidFill>
                      <a:srgbClr val="FFC0A4"/>
                    </a:solidFill>
                  </p:grpSpPr>
                  <p:pic>
                    <p:nvPicPr>
                      <p:cNvPr id="56" name="Graphic 55" descr="Marker with solid fill">
                        <a:extLst>
                          <a:ext uri="{FF2B5EF4-FFF2-40B4-BE49-F238E27FC236}">
                            <a16:creationId xmlns:a16="http://schemas.microsoft.com/office/drawing/2014/main" id="{DC5C29F9-9DA7-9916-EC04-A5F574925A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57" name="Oval 56">
                        <a:extLst>
                          <a:ext uri="{FF2B5EF4-FFF2-40B4-BE49-F238E27FC236}">
                            <a16:creationId xmlns:a16="http://schemas.microsoft.com/office/drawing/2014/main" id="{EC76A922-9E79-8AC8-9C1B-435525F7394A}"/>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8E91A56-798B-CDFE-C6E9-6B8AFB3B05E6}"/>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F161F0C1-56C2-6E01-647E-C8BB48289215}"/>
                        </a:ext>
                      </a:extLst>
                    </p:cNvPr>
                    <p:cNvGrpSpPr/>
                    <p:nvPr/>
                  </p:nvGrpSpPr>
                  <p:grpSpPr>
                    <a:xfrm>
                      <a:off x="1443052" y="1190873"/>
                      <a:ext cx="1043940" cy="914400"/>
                      <a:chOff x="1102752" y="802179"/>
                      <a:chExt cx="1043940" cy="914400"/>
                    </a:xfrm>
                  </p:grpSpPr>
                  <p:pic>
                    <p:nvPicPr>
                      <p:cNvPr id="53" name="Graphic 52" descr="Marker with solid fill">
                        <a:extLst>
                          <a:ext uri="{FF2B5EF4-FFF2-40B4-BE49-F238E27FC236}">
                            <a16:creationId xmlns:a16="http://schemas.microsoft.com/office/drawing/2014/main" id="{26BBBE56-A545-4141-A569-9D53340981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54" name="Oval 53">
                        <a:extLst>
                          <a:ext uri="{FF2B5EF4-FFF2-40B4-BE49-F238E27FC236}">
                            <a16:creationId xmlns:a16="http://schemas.microsoft.com/office/drawing/2014/main" id="{63F9C80D-F7BE-478A-C5F8-793CCDDF400B}"/>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C7F982D-A312-D8A8-4B5F-8A3CA3EAA087}"/>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B11B3E4-EE9A-1112-3285-C28FECAC1344}"/>
                        </a:ext>
                      </a:extLst>
                    </p:cNvPr>
                    <p:cNvGrpSpPr/>
                    <p:nvPr/>
                  </p:nvGrpSpPr>
                  <p:grpSpPr>
                    <a:xfrm rot="10800000">
                      <a:off x="2486673" y="1190883"/>
                      <a:ext cx="981622" cy="914400"/>
                      <a:chOff x="1027029" y="802169"/>
                      <a:chExt cx="1080952" cy="914400"/>
                    </a:xfrm>
                    <a:solidFill>
                      <a:srgbClr val="FFC0A4"/>
                    </a:solidFill>
                  </p:grpSpPr>
                  <p:pic>
                    <p:nvPicPr>
                      <p:cNvPr id="50" name="Graphic 49" descr="Marker with solid fill">
                        <a:extLst>
                          <a:ext uri="{FF2B5EF4-FFF2-40B4-BE49-F238E27FC236}">
                            <a16:creationId xmlns:a16="http://schemas.microsoft.com/office/drawing/2014/main" id="{E21932E0-59AD-8736-32CC-458DEC1777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51" name="Oval 50">
                        <a:extLst>
                          <a:ext uri="{FF2B5EF4-FFF2-40B4-BE49-F238E27FC236}">
                            <a16:creationId xmlns:a16="http://schemas.microsoft.com/office/drawing/2014/main" id="{E80313E9-9A52-E82A-E828-79776BF35F0D}"/>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AE4E615-4650-A515-543A-52F80990C930}"/>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91485CEC-18C9-18E1-E0EF-2B0D6614FBA2}"/>
                        </a:ext>
                      </a:extLst>
                    </p:cNvPr>
                    <p:cNvGrpSpPr/>
                    <p:nvPr/>
                  </p:nvGrpSpPr>
                  <p:grpSpPr>
                    <a:xfrm>
                      <a:off x="1717365" y="1639603"/>
                      <a:ext cx="914400" cy="914400"/>
                      <a:chOff x="1107905" y="802179"/>
                      <a:chExt cx="914400" cy="914400"/>
                    </a:xfrm>
                  </p:grpSpPr>
                  <p:pic>
                    <p:nvPicPr>
                      <p:cNvPr id="47" name="Graphic 46" descr="Marker with solid fill">
                        <a:extLst>
                          <a:ext uri="{FF2B5EF4-FFF2-40B4-BE49-F238E27FC236}">
                            <a16:creationId xmlns:a16="http://schemas.microsoft.com/office/drawing/2014/main" id="{12313865-A700-EF42-666D-7737D4D9DD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48" name="Oval 47">
                        <a:extLst>
                          <a:ext uri="{FF2B5EF4-FFF2-40B4-BE49-F238E27FC236}">
                            <a16:creationId xmlns:a16="http://schemas.microsoft.com/office/drawing/2014/main" id="{4C775864-FE6C-61E0-C6E9-AA80233FB93A}"/>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E37E688-E89E-A0D8-079C-92975252B8A6}"/>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5E223C65-AB88-2265-50C5-433F7B53E5A2}"/>
                        </a:ext>
                      </a:extLst>
                    </p:cNvPr>
                    <p:cNvGrpSpPr/>
                    <p:nvPr/>
                  </p:nvGrpSpPr>
                  <p:grpSpPr>
                    <a:xfrm rot="10800000">
                      <a:off x="2365105" y="1638353"/>
                      <a:ext cx="830375" cy="914400"/>
                      <a:chOff x="1015421" y="802179"/>
                      <a:chExt cx="914400" cy="914400"/>
                    </a:xfrm>
                    <a:solidFill>
                      <a:srgbClr val="FFC0A4"/>
                    </a:solidFill>
                  </p:grpSpPr>
                  <p:pic>
                    <p:nvPicPr>
                      <p:cNvPr id="44" name="Graphic 43" descr="Marker with solid fill">
                        <a:extLst>
                          <a:ext uri="{FF2B5EF4-FFF2-40B4-BE49-F238E27FC236}">
                            <a16:creationId xmlns:a16="http://schemas.microsoft.com/office/drawing/2014/main" id="{53A4BE70-64D7-012E-9EA7-5490470DC2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45" name="Oval 44">
                        <a:extLst>
                          <a:ext uri="{FF2B5EF4-FFF2-40B4-BE49-F238E27FC236}">
                            <a16:creationId xmlns:a16="http://schemas.microsoft.com/office/drawing/2014/main" id="{E79544CB-BF0C-03D9-67F2-0D8DD69481A2}"/>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5A221F3-DA4E-8027-1B58-CFC6195756A2}"/>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Oval 42">
                      <a:extLst>
                        <a:ext uri="{FF2B5EF4-FFF2-40B4-BE49-F238E27FC236}">
                          <a16:creationId xmlns:a16="http://schemas.microsoft.com/office/drawing/2014/main" id="{B6BF7F96-8371-4746-C184-009DD57F9147}"/>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4A576AFB-B1E2-BC3A-85D8-E324E65738D4}"/>
                      </a:ext>
                    </a:extLst>
                  </p:cNvPr>
                  <p:cNvGrpSpPr/>
                  <p:nvPr/>
                </p:nvGrpSpPr>
                <p:grpSpPr>
                  <a:xfrm rot="10800000">
                    <a:off x="1077537" y="-35245"/>
                    <a:ext cx="2819400" cy="1751824"/>
                    <a:chOff x="1066800" y="802179"/>
                    <a:chExt cx="2819400" cy="1751824"/>
                  </a:xfrm>
                </p:grpSpPr>
                <p:grpSp>
                  <p:nvGrpSpPr>
                    <p:cNvPr id="13" name="Group 12">
                      <a:extLst>
                        <a:ext uri="{FF2B5EF4-FFF2-40B4-BE49-F238E27FC236}">
                          <a16:creationId xmlns:a16="http://schemas.microsoft.com/office/drawing/2014/main" id="{84AC3FEB-AE7B-156C-9EEA-55ADCF0FE59F}"/>
                        </a:ext>
                      </a:extLst>
                    </p:cNvPr>
                    <p:cNvGrpSpPr/>
                    <p:nvPr/>
                  </p:nvGrpSpPr>
                  <p:grpSpPr>
                    <a:xfrm>
                      <a:off x="1066800" y="802179"/>
                      <a:ext cx="1409700" cy="914400"/>
                      <a:chOff x="1066800" y="802179"/>
                      <a:chExt cx="1409700" cy="914400"/>
                    </a:xfrm>
                  </p:grpSpPr>
                  <p:pic>
                    <p:nvPicPr>
                      <p:cNvPr id="34" name="Graphic 33" descr="Marker with solid fill">
                        <a:extLst>
                          <a:ext uri="{FF2B5EF4-FFF2-40B4-BE49-F238E27FC236}">
                            <a16:creationId xmlns:a16="http://schemas.microsoft.com/office/drawing/2014/main" id="{3CF8392D-9359-11AD-47AC-0622BAA4A6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35" name="Oval 34">
                        <a:extLst>
                          <a:ext uri="{FF2B5EF4-FFF2-40B4-BE49-F238E27FC236}">
                            <a16:creationId xmlns:a16="http://schemas.microsoft.com/office/drawing/2014/main" id="{A55061D0-0A21-0E54-8B2C-9E03867FACC7}"/>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70DB000-3825-9B67-6552-2F7821A12937}"/>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8C7E190-6828-4963-5691-809FD67BF019}"/>
                        </a:ext>
                      </a:extLst>
                    </p:cNvPr>
                    <p:cNvGrpSpPr/>
                    <p:nvPr/>
                  </p:nvGrpSpPr>
                  <p:grpSpPr>
                    <a:xfrm rot="10800000">
                      <a:off x="2476500" y="802179"/>
                      <a:ext cx="1409700" cy="914400"/>
                      <a:chOff x="1066800" y="802179"/>
                      <a:chExt cx="1409700" cy="914400"/>
                    </a:xfrm>
                    <a:solidFill>
                      <a:srgbClr val="FFC0A4"/>
                    </a:solidFill>
                  </p:grpSpPr>
                  <p:pic>
                    <p:nvPicPr>
                      <p:cNvPr id="31" name="Graphic 30" descr="Marker with solid fill">
                        <a:extLst>
                          <a:ext uri="{FF2B5EF4-FFF2-40B4-BE49-F238E27FC236}">
                            <a16:creationId xmlns:a16="http://schemas.microsoft.com/office/drawing/2014/main" id="{567FB5DB-ECD4-4A9B-61D4-AF908F7819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32" name="Oval 31">
                        <a:extLst>
                          <a:ext uri="{FF2B5EF4-FFF2-40B4-BE49-F238E27FC236}">
                            <a16:creationId xmlns:a16="http://schemas.microsoft.com/office/drawing/2014/main" id="{9E21ED64-7923-5B96-412B-8E65230E5ED3}"/>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A1C498E-604E-BF76-970C-60E85C4D9E4B}"/>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BA58890A-2CF2-C67F-57CA-416AF1AC7714}"/>
                        </a:ext>
                      </a:extLst>
                    </p:cNvPr>
                    <p:cNvGrpSpPr/>
                    <p:nvPr/>
                  </p:nvGrpSpPr>
                  <p:grpSpPr>
                    <a:xfrm>
                      <a:off x="1438558" y="1190873"/>
                      <a:ext cx="1043940" cy="914400"/>
                      <a:chOff x="1098258" y="802179"/>
                      <a:chExt cx="1043940" cy="914400"/>
                    </a:xfrm>
                  </p:grpSpPr>
                  <p:pic>
                    <p:nvPicPr>
                      <p:cNvPr id="28" name="Graphic 27" descr="Marker with solid fill">
                        <a:extLst>
                          <a:ext uri="{FF2B5EF4-FFF2-40B4-BE49-F238E27FC236}">
                            <a16:creationId xmlns:a16="http://schemas.microsoft.com/office/drawing/2014/main" id="{1CD8969A-64E2-B3DB-C37E-C1C79F9F51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29" name="Oval 28">
                        <a:extLst>
                          <a:ext uri="{FF2B5EF4-FFF2-40B4-BE49-F238E27FC236}">
                            <a16:creationId xmlns:a16="http://schemas.microsoft.com/office/drawing/2014/main" id="{AEE2585D-3C3B-A4B2-B856-36726414B4C5}"/>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5FC1177-9DF8-87AD-8FFA-DF27F2B2B69A}"/>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FB321DAD-ED4D-F3FF-CCAB-0774AAB08B71}"/>
                        </a:ext>
                      </a:extLst>
                    </p:cNvPr>
                    <p:cNvGrpSpPr/>
                    <p:nvPr/>
                  </p:nvGrpSpPr>
                  <p:grpSpPr>
                    <a:xfrm rot="10800000">
                      <a:off x="2481305" y="1190873"/>
                      <a:ext cx="981627" cy="914400"/>
                      <a:chOff x="1032944" y="802179"/>
                      <a:chExt cx="1080957" cy="914400"/>
                    </a:xfrm>
                    <a:solidFill>
                      <a:srgbClr val="FFC0A4"/>
                    </a:solidFill>
                  </p:grpSpPr>
                  <p:pic>
                    <p:nvPicPr>
                      <p:cNvPr id="25" name="Graphic 24" descr="Marker with solid fill">
                        <a:extLst>
                          <a:ext uri="{FF2B5EF4-FFF2-40B4-BE49-F238E27FC236}">
                            <a16:creationId xmlns:a16="http://schemas.microsoft.com/office/drawing/2014/main" id="{F3828BF1-00DB-68AB-B355-B59CD174FB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26" name="Oval 25">
                        <a:extLst>
                          <a:ext uri="{FF2B5EF4-FFF2-40B4-BE49-F238E27FC236}">
                            <a16:creationId xmlns:a16="http://schemas.microsoft.com/office/drawing/2014/main" id="{D14AF075-0CA7-53CD-1EB0-F2304D36A5E3}"/>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E1DD609-A36B-FDF0-6FDE-0D40CFDD1017}"/>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268630C-E7F5-FD56-C402-07FF06B6ADEA}"/>
                        </a:ext>
                      </a:extLst>
                    </p:cNvPr>
                    <p:cNvGrpSpPr/>
                    <p:nvPr/>
                  </p:nvGrpSpPr>
                  <p:grpSpPr>
                    <a:xfrm>
                      <a:off x="1723447" y="1639603"/>
                      <a:ext cx="914400" cy="914400"/>
                      <a:chOff x="1113987" y="802179"/>
                      <a:chExt cx="914400" cy="914400"/>
                    </a:xfrm>
                  </p:grpSpPr>
                  <p:pic>
                    <p:nvPicPr>
                      <p:cNvPr id="22" name="Graphic 21" descr="Marker with solid fill">
                        <a:extLst>
                          <a:ext uri="{FF2B5EF4-FFF2-40B4-BE49-F238E27FC236}">
                            <a16:creationId xmlns:a16="http://schemas.microsoft.com/office/drawing/2014/main" id="{245519B6-2D35-1C28-E9ED-6E548CBA29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23" name="Oval 22">
                        <a:extLst>
                          <a:ext uri="{FF2B5EF4-FFF2-40B4-BE49-F238E27FC236}">
                            <a16:creationId xmlns:a16="http://schemas.microsoft.com/office/drawing/2014/main" id="{BF465CC9-24F1-19F8-1E4B-6ED7194EE747}"/>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15CF586-7DEB-6A3B-F333-AD9A3614B33C}"/>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69C9070D-C122-3F79-4237-7432BAF1FE2C}"/>
                        </a:ext>
                      </a:extLst>
                    </p:cNvPr>
                    <p:cNvGrpSpPr/>
                    <p:nvPr/>
                  </p:nvGrpSpPr>
                  <p:grpSpPr>
                    <a:xfrm rot="10800000">
                      <a:off x="2370110" y="1638333"/>
                      <a:ext cx="830375" cy="914400"/>
                      <a:chOff x="1009908" y="802199"/>
                      <a:chExt cx="914400" cy="914400"/>
                    </a:xfrm>
                    <a:solidFill>
                      <a:srgbClr val="FFC0A4"/>
                    </a:solidFill>
                  </p:grpSpPr>
                  <p:pic>
                    <p:nvPicPr>
                      <p:cNvPr id="19" name="Graphic 18" descr="Marker with solid fill">
                        <a:extLst>
                          <a:ext uri="{FF2B5EF4-FFF2-40B4-BE49-F238E27FC236}">
                            <a16:creationId xmlns:a16="http://schemas.microsoft.com/office/drawing/2014/main" id="{5D9C71D9-7915-5B65-49C0-91511A53BA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20" name="Oval 19">
                        <a:extLst>
                          <a:ext uri="{FF2B5EF4-FFF2-40B4-BE49-F238E27FC236}">
                            <a16:creationId xmlns:a16="http://schemas.microsoft.com/office/drawing/2014/main" id="{B98D5DBB-9E75-02AB-D969-1010A836C486}"/>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544CBDE-B288-2754-0673-575EBAFA3BE5}"/>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cxnSp>
        <p:nvCxnSpPr>
          <p:cNvPr id="432" name="Straight Connector 431">
            <a:extLst>
              <a:ext uri="{FF2B5EF4-FFF2-40B4-BE49-F238E27FC236}">
                <a16:creationId xmlns:a16="http://schemas.microsoft.com/office/drawing/2014/main" id="{A60685EC-388A-0AE7-8518-0B96D58A5A2D}"/>
              </a:ext>
            </a:extLst>
          </p:cNvPr>
          <p:cNvCxnSpPr>
            <a:cxnSpLocks/>
          </p:cNvCxnSpPr>
          <p:nvPr/>
        </p:nvCxnSpPr>
        <p:spPr>
          <a:xfrm flipH="1">
            <a:off x="2670629" y="1530905"/>
            <a:ext cx="9521371" cy="7839"/>
          </a:xfrm>
          <a:prstGeom prst="line">
            <a:avLst/>
          </a:prstGeom>
          <a:ln w="38100"/>
        </p:spPr>
        <p:style>
          <a:lnRef idx="1">
            <a:schemeClr val="accent2"/>
          </a:lnRef>
          <a:fillRef idx="0">
            <a:schemeClr val="accent2"/>
          </a:fillRef>
          <a:effectRef idx="0">
            <a:schemeClr val="accent2"/>
          </a:effectRef>
          <a:fontRef idx="minor">
            <a:schemeClr val="tx1"/>
          </a:fontRef>
        </p:style>
      </p:cxnSp>
      <p:grpSp>
        <p:nvGrpSpPr>
          <p:cNvPr id="843" name="Group 842">
            <a:extLst>
              <a:ext uri="{FF2B5EF4-FFF2-40B4-BE49-F238E27FC236}">
                <a16:creationId xmlns:a16="http://schemas.microsoft.com/office/drawing/2014/main" id="{B1269264-AB36-7C99-BA6C-B2C7F230EC84}"/>
              </a:ext>
            </a:extLst>
          </p:cNvPr>
          <p:cNvGrpSpPr/>
          <p:nvPr/>
        </p:nvGrpSpPr>
        <p:grpSpPr>
          <a:xfrm>
            <a:off x="3046241" y="4675396"/>
            <a:ext cx="2289252" cy="1618667"/>
            <a:chOff x="2516161" y="4675396"/>
            <a:chExt cx="2289252" cy="1618667"/>
          </a:xfrm>
        </p:grpSpPr>
        <p:sp>
          <p:nvSpPr>
            <p:cNvPr id="434" name="Rectangle 433">
              <a:extLst>
                <a:ext uri="{FF2B5EF4-FFF2-40B4-BE49-F238E27FC236}">
                  <a16:creationId xmlns:a16="http://schemas.microsoft.com/office/drawing/2014/main" id="{762286AC-7F29-5F28-9694-B56299D37121}"/>
                </a:ext>
              </a:extLst>
            </p:cNvPr>
            <p:cNvSpPr/>
            <p:nvPr/>
          </p:nvSpPr>
          <p:spPr>
            <a:xfrm>
              <a:off x="2525182" y="4717911"/>
              <a:ext cx="614625" cy="372975"/>
            </a:xfrm>
            <a:prstGeom prst="rect">
              <a:avLst/>
            </a:prstGeom>
            <a:solidFill>
              <a:srgbClr val="FFC0A4"/>
            </a:solidFill>
            <a:ln w="38100">
              <a:solidFill>
                <a:srgbClr val="FFC0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ysClr val="windowText" lastClr="000000"/>
                  </a:solidFill>
                  <a:latin typeface="Amasis MT Pro Light" panose="02040304050005020304" pitchFamily="18" charset="0"/>
                </a:rPr>
                <a:t>A</a:t>
              </a:r>
            </a:p>
          </p:txBody>
        </p:sp>
        <p:sp>
          <p:nvSpPr>
            <p:cNvPr id="435" name="Rectangle 434">
              <a:extLst>
                <a:ext uri="{FF2B5EF4-FFF2-40B4-BE49-F238E27FC236}">
                  <a16:creationId xmlns:a16="http://schemas.microsoft.com/office/drawing/2014/main" id="{99D449B0-F5F9-1D3D-2E63-9167B82C3693}"/>
                </a:ext>
              </a:extLst>
            </p:cNvPr>
            <p:cNvSpPr/>
            <p:nvPr/>
          </p:nvSpPr>
          <p:spPr>
            <a:xfrm>
              <a:off x="4143418" y="4726897"/>
              <a:ext cx="614625" cy="372975"/>
            </a:xfrm>
            <a:prstGeom prst="rect">
              <a:avLst/>
            </a:prstGeom>
            <a:solidFill>
              <a:srgbClr val="FFC0A4"/>
            </a:solidFill>
            <a:ln w="38100">
              <a:solidFill>
                <a:srgbClr val="FFC0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ysClr val="windowText" lastClr="000000"/>
                  </a:solidFill>
                  <a:latin typeface="Amasis MT Pro Light" panose="02040304050005020304" pitchFamily="18" charset="0"/>
                </a:rPr>
                <a:t>B</a:t>
              </a:r>
            </a:p>
          </p:txBody>
        </p:sp>
        <p:sp>
          <p:nvSpPr>
            <p:cNvPr id="436" name="Rectangle 435">
              <a:extLst>
                <a:ext uri="{FF2B5EF4-FFF2-40B4-BE49-F238E27FC236}">
                  <a16:creationId xmlns:a16="http://schemas.microsoft.com/office/drawing/2014/main" id="{8DBB53F0-9478-ACAA-DA47-EF44509542B5}"/>
                </a:ext>
              </a:extLst>
            </p:cNvPr>
            <p:cNvSpPr/>
            <p:nvPr/>
          </p:nvSpPr>
          <p:spPr>
            <a:xfrm>
              <a:off x="2542356" y="5859679"/>
              <a:ext cx="614625" cy="372975"/>
            </a:xfrm>
            <a:prstGeom prst="rect">
              <a:avLst/>
            </a:prstGeom>
            <a:solidFill>
              <a:srgbClr val="FFC0A4"/>
            </a:solidFill>
            <a:ln w="38100">
              <a:solidFill>
                <a:srgbClr val="FFC0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ysClr val="windowText" lastClr="000000"/>
                  </a:solidFill>
                  <a:latin typeface="Amasis MT Pro Light" panose="02040304050005020304" pitchFamily="18" charset="0"/>
                </a:rPr>
                <a:t>C</a:t>
              </a:r>
            </a:p>
          </p:txBody>
        </p:sp>
        <p:sp>
          <p:nvSpPr>
            <p:cNvPr id="437" name="Rectangle 436">
              <a:extLst>
                <a:ext uri="{FF2B5EF4-FFF2-40B4-BE49-F238E27FC236}">
                  <a16:creationId xmlns:a16="http://schemas.microsoft.com/office/drawing/2014/main" id="{486679CA-A3C9-8653-68D8-1B3D0D7D5E0C}"/>
                </a:ext>
              </a:extLst>
            </p:cNvPr>
            <p:cNvSpPr/>
            <p:nvPr/>
          </p:nvSpPr>
          <p:spPr>
            <a:xfrm>
              <a:off x="4143417" y="5867272"/>
              <a:ext cx="614625" cy="372975"/>
            </a:xfrm>
            <a:prstGeom prst="rect">
              <a:avLst/>
            </a:prstGeom>
            <a:solidFill>
              <a:srgbClr val="FFC0A4"/>
            </a:solidFill>
            <a:ln w="38100">
              <a:solidFill>
                <a:srgbClr val="FFC0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ysClr val="windowText" lastClr="000000"/>
                  </a:solidFill>
                  <a:latin typeface="Amasis MT Pro Light" panose="02040304050005020304" pitchFamily="18" charset="0"/>
                </a:rPr>
                <a:t>D</a:t>
              </a:r>
            </a:p>
          </p:txBody>
        </p:sp>
        <p:cxnSp>
          <p:nvCxnSpPr>
            <p:cNvPr id="439" name="Straight Connector 438">
              <a:extLst>
                <a:ext uri="{FF2B5EF4-FFF2-40B4-BE49-F238E27FC236}">
                  <a16:creationId xmlns:a16="http://schemas.microsoft.com/office/drawing/2014/main" id="{B51A9C83-0CC6-16F9-999E-ABBBA538DD68}"/>
                </a:ext>
              </a:extLst>
            </p:cNvPr>
            <p:cNvCxnSpPr>
              <a:cxnSpLocks/>
            </p:cNvCxnSpPr>
            <p:nvPr/>
          </p:nvCxnSpPr>
          <p:spPr>
            <a:xfrm>
              <a:off x="3139807" y="5081984"/>
              <a:ext cx="1003610" cy="785288"/>
            </a:xfrm>
            <a:prstGeom prst="line">
              <a:avLst/>
            </a:prstGeom>
            <a:ln w="38100"/>
          </p:spPr>
          <p:style>
            <a:lnRef idx="1">
              <a:schemeClr val="dk1"/>
            </a:lnRef>
            <a:fillRef idx="0">
              <a:schemeClr val="dk1"/>
            </a:fillRef>
            <a:effectRef idx="0">
              <a:schemeClr val="dk1"/>
            </a:effectRef>
            <a:fontRef idx="minor">
              <a:schemeClr val="tx1"/>
            </a:fontRef>
          </p:style>
        </p:cxnSp>
        <p:cxnSp>
          <p:nvCxnSpPr>
            <p:cNvPr id="441" name="Straight Connector 440">
              <a:extLst>
                <a:ext uri="{FF2B5EF4-FFF2-40B4-BE49-F238E27FC236}">
                  <a16:creationId xmlns:a16="http://schemas.microsoft.com/office/drawing/2014/main" id="{A88B3E97-2332-8551-AA15-12D55E664C50}"/>
                </a:ext>
              </a:extLst>
            </p:cNvPr>
            <p:cNvCxnSpPr>
              <a:cxnSpLocks/>
            </p:cNvCxnSpPr>
            <p:nvPr/>
          </p:nvCxnSpPr>
          <p:spPr>
            <a:xfrm flipH="1">
              <a:off x="3156981" y="5081984"/>
              <a:ext cx="986436" cy="781870"/>
            </a:xfrm>
            <a:prstGeom prst="line">
              <a:avLst/>
            </a:prstGeom>
            <a:ln w="38100"/>
          </p:spPr>
          <p:style>
            <a:lnRef idx="1">
              <a:schemeClr val="dk1"/>
            </a:lnRef>
            <a:fillRef idx="0">
              <a:schemeClr val="dk1"/>
            </a:fillRef>
            <a:effectRef idx="0">
              <a:schemeClr val="dk1"/>
            </a:effectRef>
            <a:fontRef idx="minor">
              <a:schemeClr val="tx1"/>
            </a:fontRef>
          </p:style>
        </p:cxnSp>
        <p:cxnSp>
          <p:nvCxnSpPr>
            <p:cNvPr id="443" name="Straight Connector 442">
              <a:extLst>
                <a:ext uri="{FF2B5EF4-FFF2-40B4-BE49-F238E27FC236}">
                  <a16:creationId xmlns:a16="http://schemas.microsoft.com/office/drawing/2014/main" id="{CA4E2E5C-E59A-3154-A259-7E3C67F41840}"/>
                </a:ext>
              </a:extLst>
            </p:cNvPr>
            <p:cNvCxnSpPr>
              <a:stCxn id="434" idx="3"/>
              <a:endCxn id="435" idx="1"/>
            </p:cNvCxnSpPr>
            <p:nvPr/>
          </p:nvCxnSpPr>
          <p:spPr>
            <a:xfrm>
              <a:off x="3139807" y="4904399"/>
              <a:ext cx="1003611" cy="8986"/>
            </a:xfrm>
            <a:prstGeom prst="line">
              <a:avLst/>
            </a:prstGeom>
            <a:ln w="38100"/>
          </p:spPr>
          <p:style>
            <a:lnRef idx="1">
              <a:schemeClr val="dk1"/>
            </a:lnRef>
            <a:fillRef idx="0">
              <a:schemeClr val="dk1"/>
            </a:fillRef>
            <a:effectRef idx="0">
              <a:schemeClr val="dk1"/>
            </a:effectRef>
            <a:fontRef idx="minor">
              <a:schemeClr val="tx1"/>
            </a:fontRef>
          </p:style>
        </p:cxnSp>
        <p:cxnSp>
          <p:nvCxnSpPr>
            <p:cNvPr id="445" name="Straight Connector 444">
              <a:extLst>
                <a:ext uri="{FF2B5EF4-FFF2-40B4-BE49-F238E27FC236}">
                  <a16:creationId xmlns:a16="http://schemas.microsoft.com/office/drawing/2014/main" id="{7164FA37-0A00-36E6-7386-87A32AB2F397}"/>
                </a:ext>
              </a:extLst>
            </p:cNvPr>
            <p:cNvCxnSpPr>
              <a:stCxn id="435" idx="2"/>
              <a:endCxn id="437" idx="0"/>
            </p:cNvCxnSpPr>
            <p:nvPr/>
          </p:nvCxnSpPr>
          <p:spPr>
            <a:xfrm flipH="1">
              <a:off x="4450730" y="5099872"/>
              <a:ext cx="1" cy="767400"/>
            </a:xfrm>
            <a:prstGeom prst="line">
              <a:avLst/>
            </a:prstGeom>
            <a:ln w="38100"/>
          </p:spPr>
          <p:style>
            <a:lnRef idx="1">
              <a:schemeClr val="dk1"/>
            </a:lnRef>
            <a:fillRef idx="0">
              <a:schemeClr val="dk1"/>
            </a:fillRef>
            <a:effectRef idx="0">
              <a:schemeClr val="dk1"/>
            </a:effectRef>
            <a:fontRef idx="minor">
              <a:schemeClr val="tx1"/>
            </a:fontRef>
          </p:style>
        </p:cxnSp>
        <p:cxnSp>
          <p:nvCxnSpPr>
            <p:cNvPr id="447" name="Straight Connector 446">
              <a:extLst>
                <a:ext uri="{FF2B5EF4-FFF2-40B4-BE49-F238E27FC236}">
                  <a16:creationId xmlns:a16="http://schemas.microsoft.com/office/drawing/2014/main" id="{67C6EE1C-7850-AF40-0CFB-4EE7192B8212}"/>
                </a:ext>
              </a:extLst>
            </p:cNvPr>
            <p:cNvCxnSpPr>
              <a:stCxn id="436" idx="3"/>
              <a:endCxn id="437" idx="1"/>
            </p:cNvCxnSpPr>
            <p:nvPr/>
          </p:nvCxnSpPr>
          <p:spPr>
            <a:xfrm>
              <a:off x="3156981" y="6046167"/>
              <a:ext cx="986436" cy="7593"/>
            </a:xfrm>
            <a:prstGeom prst="line">
              <a:avLst/>
            </a:prstGeom>
            <a:ln w="38100"/>
          </p:spPr>
          <p:style>
            <a:lnRef idx="1">
              <a:schemeClr val="dk1"/>
            </a:lnRef>
            <a:fillRef idx="0">
              <a:schemeClr val="dk1"/>
            </a:fillRef>
            <a:effectRef idx="0">
              <a:schemeClr val="dk1"/>
            </a:effectRef>
            <a:fontRef idx="minor">
              <a:schemeClr val="tx1"/>
            </a:fontRef>
          </p:style>
        </p:cxnSp>
        <p:cxnSp>
          <p:nvCxnSpPr>
            <p:cNvPr id="833" name="Straight Connector 832">
              <a:extLst>
                <a:ext uri="{FF2B5EF4-FFF2-40B4-BE49-F238E27FC236}">
                  <a16:creationId xmlns:a16="http://schemas.microsoft.com/office/drawing/2014/main" id="{D3FDE7A8-B7B0-C884-27B2-8993E273B0E7}"/>
                </a:ext>
              </a:extLst>
            </p:cNvPr>
            <p:cNvCxnSpPr>
              <a:stCxn id="434" idx="2"/>
              <a:endCxn id="436" idx="0"/>
            </p:cNvCxnSpPr>
            <p:nvPr/>
          </p:nvCxnSpPr>
          <p:spPr>
            <a:xfrm>
              <a:off x="2832495" y="5090886"/>
              <a:ext cx="17174" cy="768793"/>
            </a:xfrm>
            <a:prstGeom prst="line">
              <a:avLst/>
            </a:prstGeom>
            <a:ln w="38100"/>
          </p:spPr>
          <p:style>
            <a:lnRef idx="1">
              <a:schemeClr val="dk1"/>
            </a:lnRef>
            <a:fillRef idx="0">
              <a:schemeClr val="dk1"/>
            </a:fillRef>
            <a:effectRef idx="0">
              <a:schemeClr val="dk1"/>
            </a:effectRef>
            <a:fontRef idx="minor">
              <a:schemeClr val="tx1"/>
            </a:fontRef>
          </p:style>
        </p:cxnSp>
        <p:sp>
          <p:nvSpPr>
            <p:cNvPr id="837" name="TextBox 836">
              <a:extLst>
                <a:ext uri="{FF2B5EF4-FFF2-40B4-BE49-F238E27FC236}">
                  <a16:creationId xmlns:a16="http://schemas.microsoft.com/office/drawing/2014/main" id="{BAE19557-264B-81D8-DBBC-33D2E5DC54EF}"/>
                </a:ext>
              </a:extLst>
            </p:cNvPr>
            <p:cNvSpPr txBox="1"/>
            <p:nvPr/>
          </p:nvSpPr>
          <p:spPr>
            <a:xfrm>
              <a:off x="3216983" y="5053638"/>
              <a:ext cx="439008" cy="261610"/>
            </a:xfrm>
            <a:prstGeom prst="rect">
              <a:avLst/>
            </a:prstGeom>
            <a:noFill/>
          </p:spPr>
          <p:txBody>
            <a:bodyPr wrap="square" rtlCol="0">
              <a:spAutoFit/>
            </a:bodyPr>
            <a:lstStyle/>
            <a:p>
              <a:pPr algn="ctr"/>
              <a:r>
                <a:rPr lang="en-US" sz="1100" dirty="0">
                  <a:latin typeface="Amasis MT Pro Light" panose="02040304050005020304" pitchFamily="18" charset="0"/>
                </a:rPr>
                <a:t>6</a:t>
              </a:r>
            </a:p>
          </p:txBody>
        </p:sp>
        <p:sp>
          <p:nvSpPr>
            <p:cNvPr id="838" name="TextBox 837">
              <a:extLst>
                <a:ext uri="{FF2B5EF4-FFF2-40B4-BE49-F238E27FC236}">
                  <a16:creationId xmlns:a16="http://schemas.microsoft.com/office/drawing/2014/main" id="{64BD52F2-E67B-326D-BA39-1F13A36902E6}"/>
                </a:ext>
              </a:extLst>
            </p:cNvPr>
            <p:cNvSpPr txBox="1"/>
            <p:nvPr/>
          </p:nvSpPr>
          <p:spPr>
            <a:xfrm>
              <a:off x="3422108" y="4675396"/>
              <a:ext cx="439008" cy="261610"/>
            </a:xfrm>
            <a:prstGeom prst="rect">
              <a:avLst/>
            </a:prstGeom>
            <a:noFill/>
          </p:spPr>
          <p:txBody>
            <a:bodyPr wrap="square" rtlCol="0">
              <a:spAutoFit/>
            </a:bodyPr>
            <a:lstStyle/>
            <a:p>
              <a:pPr algn="ctr"/>
              <a:r>
                <a:rPr lang="en-US" sz="1100" dirty="0">
                  <a:latin typeface="Amasis MT Pro Light" panose="02040304050005020304" pitchFamily="18" charset="0"/>
                </a:rPr>
                <a:t>8</a:t>
              </a:r>
            </a:p>
          </p:txBody>
        </p:sp>
        <p:sp>
          <p:nvSpPr>
            <p:cNvPr id="839" name="TextBox 838">
              <a:extLst>
                <a:ext uri="{FF2B5EF4-FFF2-40B4-BE49-F238E27FC236}">
                  <a16:creationId xmlns:a16="http://schemas.microsoft.com/office/drawing/2014/main" id="{794C4DEA-BDFF-DC1F-F201-2CA92ED713C7}"/>
                </a:ext>
              </a:extLst>
            </p:cNvPr>
            <p:cNvSpPr txBox="1"/>
            <p:nvPr/>
          </p:nvSpPr>
          <p:spPr>
            <a:xfrm>
              <a:off x="3240696" y="5637304"/>
              <a:ext cx="439008" cy="261610"/>
            </a:xfrm>
            <a:prstGeom prst="rect">
              <a:avLst/>
            </a:prstGeom>
            <a:noFill/>
          </p:spPr>
          <p:txBody>
            <a:bodyPr wrap="square" rtlCol="0">
              <a:spAutoFit/>
            </a:bodyPr>
            <a:lstStyle/>
            <a:p>
              <a:pPr algn="ctr"/>
              <a:r>
                <a:rPr lang="en-US" sz="1100" dirty="0">
                  <a:latin typeface="Amasis MT Pro Light" panose="02040304050005020304" pitchFamily="18" charset="0"/>
                </a:rPr>
                <a:t>2</a:t>
              </a:r>
            </a:p>
          </p:txBody>
        </p:sp>
        <p:sp>
          <p:nvSpPr>
            <p:cNvPr id="840" name="TextBox 839">
              <a:extLst>
                <a:ext uri="{FF2B5EF4-FFF2-40B4-BE49-F238E27FC236}">
                  <a16:creationId xmlns:a16="http://schemas.microsoft.com/office/drawing/2014/main" id="{8E9B5174-B050-CA72-231B-BA1272EC07C3}"/>
                </a:ext>
              </a:extLst>
            </p:cNvPr>
            <p:cNvSpPr txBox="1"/>
            <p:nvPr/>
          </p:nvSpPr>
          <p:spPr>
            <a:xfrm>
              <a:off x="4366405" y="5333390"/>
              <a:ext cx="439008" cy="261610"/>
            </a:xfrm>
            <a:prstGeom prst="rect">
              <a:avLst/>
            </a:prstGeom>
            <a:noFill/>
          </p:spPr>
          <p:txBody>
            <a:bodyPr wrap="square" rtlCol="0">
              <a:spAutoFit/>
            </a:bodyPr>
            <a:lstStyle/>
            <a:p>
              <a:pPr algn="ctr"/>
              <a:r>
                <a:rPr lang="en-US" sz="1100" dirty="0">
                  <a:latin typeface="Amasis MT Pro Light" panose="02040304050005020304" pitchFamily="18" charset="0"/>
                </a:rPr>
                <a:t>10</a:t>
              </a:r>
            </a:p>
          </p:txBody>
        </p:sp>
        <p:sp>
          <p:nvSpPr>
            <p:cNvPr id="841" name="TextBox 840">
              <a:extLst>
                <a:ext uri="{FF2B5EF4-FFF2-40B4-BE49-F238E27FC236}">
                  <a16:creationId xmlns:a16="http://schemas.microsoft.com/office/drawing/2014/main" id="{E2E2BE09-3378-B388-61A6-2751F0A5C5F2}"/>
                </a:ext>
              </a:extLst>
            </p:cNvPr>
            <p:cNvSpPr txBox="1"/>
            <p:nvPr/>
          </p:nvSpPr>
          <p:spPr>
            <a:xfrm>
              <a:off x="3438330" y="6032453"/>
              <a:ext cx="439008" cy="261610"/>
            </a:xfrm>
            <a:prstGeom prst="rect">
              <a:avLst/>
            </a:prstGeom>
            <a:noFill/>
          </p:spPr>
          <p:txBody>
            <a:bodyPr wrap="square" rtlCol="0">
              <a:spAutoFit/>
            </a:bodyPr>
            <a:lstStyle/>
            <a:p>
              <a:pPr algn="ctr"/>
              <a:r>
                <a:rPr lang="en-US" sz="1100" dirty="0">
                  <a:latin typeface="Amasis MT Pro Light" panose="02040304050005020304" pitchFamily="18" charset="0"/>
                </a:rPr>
                <a:t>5</a:t>
              </a:r>
            </a:p>
          </p:txBody>
        </p:sp>
        <p:sp>
          <p:nvSpPr>
            <p:cNvPr id="842" name="TextBox 841">
              <a:extLst>
                <a:ext uri="{FF2B5EF4-FFF2-40B4-BE49-F238E27FC236}">
                  <a16:creationId xmlns:a16="http://schemas.microsoft.com/office/drawing/2014/main" id="{D752812F-20F7-EC9C-0095-5363BCB7CD3B}"/>
                </a:ext>
              </a:extLst>
            </p:cNvPr>
            <p:cNvSpPr txBox="1"/>
            <p:nvPr/>
          </p:nvSpPr>
          <p:spPr>
            <a:xfrm>
              <a:off x="2516161" y="5328838"/>
              <a:ext cx="439008" cy="261610"/>
            </a:xfrm>
            <a:prstGeom prst="rect">
              <a:avLst/>
            </a:prstGeom>
            <a:noFill/>
          </p:spPr>
          <p:txBody>
            <a:bodyPr wrap="square" rtlCol="0">
              <a:spAutoFit/>
            </a:bodyPr>
            <a:lstStyle/>
            <a:p>
              <a:pPr algn="ctr"/>
              <a:r>
                <a:rPr lang="en-US" sz="1100" dirty="0">
                  <a:latin typeface="Amasis MT Pro Light" panose="02040304050005020304" pitchFamily="18" charset="0"/>
                </a:rPr>
                <a:t>1</a:t>
              </a:r>
            </a:p>
          </p:txBody>
        </p:sp>
      </p:grpSp>
      <p:sp>
        <p:nvSpPr>
          <p:cNvPr id="844" name="TextBox 843">
            <a:extLst>
              <a:ext uri="{FF2B5EF4-FFF2-40B4-BE49-F238E27FC236}">
                <a16:creationId xmlns:a16="http://schemas.microsoft.com/office/drawing/2014/main" id="{04C9F876-8586-B0C9-BC6F-1117EA57DA37}"/>
              </a:ext>
            </a:extLst>
          </p:cNvPr>
          <p:cNvSpPr txBox="1"/>
          <p:nvPr/>
        </p:nvSpPr>
        <p:spPr>
          <a:xfrm>
            <a:off x="2348185" y="6236646"/>
            <a:ext cx="2569506" cy="369332"/>
          </a:xfrm>
          <a:prstGeom prst="rect">
            <a:avLst/>
          </a:prstGeom>
          <a:noFill/>
        </p:spPr>
        <p:txBody>
          <a:bodyPr wrap="square" rtlCol="0">
            <a:spAutoFit/>
          </a:bodyPr>
          <a:lstStyle/>
          <a:p>
            <a:pPr algn="ctr"/>
            <a:r>
              <a:rPr lang="en-US" dirty="0">
                <a:latin typeface="Amasis MT Pro Light" panose="02040304050005020304" pitchFamily="18" charset="0"/>
              </a:rPr>
              <a:t>The Traveling Salesman</a:t>
            </a:r>
          </a:p>
        </p:txBody>
      </p:sp>
      <p:sp>
        <p:nvSpPr>
          <p:cNvPr id="845" name="Rectangle 844">
            <a:extLst>
              <a:ext uri="{FF2B5EF4-FFF2-40B4-BE49-F238E27FC236}">
                <a16:creationId xmlns:a16="http://schemas.microsoft.com/office/drawing/2014/main" id="{F2ABEEC8-FBA1-D379-CDED-48B1752FFAE9}"/>
              </a:ext>
            </a:extLst>
          </p:cNvPr>
          <p:cNvSpPr/>
          <p:nvPr/>
        </p:nvSpPr>
        <p:spPr>
          <a:xfrm>
            <a:off x="6716407" y="4827040"/>
            <a:ext cx="2739651" cy="372975"/>
          </a:xfrm>
          <a:prstGeom prst="rect">
            <a:avLst/>
          </a:prstGeom>
          <a:solidFill>
            <a:srgbClr val="FFC0A4"/>
          </a:solidFill>
          <a:ln w="38100">
            <a:solidFill>
              <a:srgbClr val="FFC0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ysClr val="windowText" lastClr="000000"/>
                </a:solidFill>
                <a:latin typeface="Amasis MT Pro Light" panose="02040304050005020304" pitchFamily="18" charset="0"/>
              </a:rPr>
              <a:t>A     B     C     D</a:t>
            </a:r>
          </a:p>
        </p:txBody>
      </p:sp>
      <p:sp>
        <p:nvSpPr>
          <p:cNvPr id="846" name="Rectangle 845">
            <a:extLst>
              <a:ext uri="{FF2B5EF4-FFF2-40B4-BE49-F238E27FC236}">
                <a16:creationId xmlns:a16="http://schemas.microsoft.com/office/drawing/2014/main" id="{E583C4C9-F198-0122-A69E-CD6413EDF013}"/>
              </a:ext>
            </a:extLst>
          </p:cNvPr>
          <p:cNvSpPr/>
          <p:nvPr/>
        </p:nvSpPr>
        <p:spPr>
          <a:xfrm>
            <a:off x="6716407" y="5318838"/>
            <a:ext cx="2739651" cy="372975"/>
          </a:xfrm>
          <a:prstGeom prst="rect">
            <a:avLst/>
          </a:prstGeom>
          <a:solidFill>
            <a:srgbClr val="FFC0A4"/>
          </a:solidFill>
          <a:ln w="38100">
            <a:solidFill>
              <a:srgbClr val="FFC0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ysClr val="windowText" lastClr="000000"/>
                </a:solidFill>
                <a:latin typeface="Amasis MT Pro Light" panose="02040304050005020304" pitchFamily="18" charset="0"/>
              </a:rPr>
              <a:t>A     D     C     B</a:t>
            </a:r>
          </a:p>
        </p:txBody>
      </p:sp>
      <p:sp>
        <p:nvSpPr>
          <p:cNvPr id="847" name="Rectangle 846">
            <a:extLst>
              <a:ext uri="{FF2B5EF4-FFF2-40B4-BE49-F238E27FC236}">
                <a16:creationId xmlns:a16="http://schemas.microsoft.com/office/drawing/2014/main" id="{FB345FFA-5A2A-BEA0-77AB-ACA04C2B3B8F}"/>
              </a:ext>
            </a:extLst>
          </p:cNvPr>
          <p:cNvSpPr/>
          <p:nvPr/>
        </p:nvSpPr>
        <p:spPr>
          <a:xfrm>
            <a:off x="6716407" y="5790920"/>
            <a:ext cx="2739651" cy="372975"/>
          </a:xfrm>
          <a:prstGeom prst="rect">
            <a:avLst/>
          </a:prstGeom>
          <a:solidFill>
            <a:srgbClr val="FFC0A4"/>
          </a:solidFill>
          <a:ln w="38100">
            <a:solidFill>
              <a:srgbClr val="FFC0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ysClr val="windowText" lastClr="000000"/>
                </a:solidFill>
                <a:latin typeface="Amasis MT Pro Light" panose="02040304050005020304" pitchFamily="18" charset="0"/>
              </a:rPr>
              <a:t>B     C     A     D</a:t>
            </a:r>
          </a:p>
        </p:txBody>
      </p:sp>
      <p:sp>
        <p:nvSpPr>
          <p:cNvPr id="848" name="TextBox 847">
            <a:extLst>
              <a:ext uri="{FF2B5EF4-FFF2-40B4-BE49-F238E27FC236}">
                <a16:creationId xmlns:a16="http://schemas.microsoft.com/office/drawing/2014/main" id="{3E3F6EAB-F1EF-D150-BD91-144C66B4B4A2}"/>
              </a:ext>
            </a:extLst>
          </p:cNvPr>
          <p:cNvSpPr txBox="1"/>
          <p:nvPr/>
        </p:nvSpPr>
        <p:spPr>
          <a:xfrm>
            <a:off x="5854247" y="6238014"/>
            <a:ext cx="2569506" cy="369332"/>
          </a:xfrm>
          <a:prstGeom prst="rect">
            <a:avLst/>
          </a:prstGeom>
          <a:noFill/>
        </p:spPr>
        <p:txBody>
          <a:bodyPr wrap="square" rtlCol="0">
            <a:spAutoFit/>
          </a:bodyPr>
          <a:lstStyle/>
          <a:p>
            <a:pPr algn="ctr"/>
            <a:r>
              <a:rPr lang="en-US" dirty="0">
                <a:latin typeface="Amasis MT Pro Light" panose="02040304050005020304" pitchFamily="18" charset="0"/>
              </a:rPr>
              <a:t>Phenotype Space</a:t>
            </a:r>
          </a:p>
        </p:txBody>
      </p:sp>
      <p:sp>
        <p:nvSpPr>
          <p:cNvPr id="849" name="Rectangle 848">
            <a:extLst>
              <a:ext uri="{FF2B5EF4-FFF2-40B4-BE49-F238E27FC236}">
                <a16:creationId xmlns:a16="http://schemas.microsoft.com/office/drawing/2014/main" id="{2FF6518A-2FF3-720A-FE15-EB80F005DCBE}"/>
              </a:ext>
            </a:extLst>
          </p:cNvPr>
          <p:cNvSpPr/>
          <p:nvPr/>
        </p:nvSpPr>
        <p:spPr>
          <a:xfrm>
            <a:off x="6537916" y="4726225"/>
            <a:ext cx="3077793" cy="15397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0" name="TextBox 849">
            <a:extLst>
              <a:ext uri="{FF2B5EF4-FFF2-40B4-BE49-F238E27FC236}">
                <a16:creationId xmlns:a16="http://schemas.microsoft.com/office/drawing/2014/main" id="{997A3AC4-ED58-DDD9-2286-4D84C5DCB38D}"/>
              </a:ext>
            </a:extLst>
          </p:cNvPr>
          <p:cNvSpPr txBox="1"/>
          <p:nvPr/>
        </p:nvSpPr>
        <p:spPr>
          <a:xfrm>
            <a:off x="9615716" y="5318362"/>
            <a:ext cx="1993323" cy="369332"/>
          </a:xfrm>
          <a:prstGeom prst="rect">
            <a:avLst/>
          </a:prstGeom>
          <a:noFill/>
        </p:spPr>
        <p:txBody>
          <a:bodyPr wrap="square" rtlCol="0">
            <a:spAutoFit/>
          </a:bodyPr>
          <a:lstStyle/>
          <a:p>
            <a:pPr algn="ctr"/>
            <a:r>
              <a:rPr lang="en-US" dirty="0">
                <a:latin typeface="Amasis MT Pro Light" panose="02040304050005020304" pitchFamily="18" charset="0"/>
              </a:rPr>
              <a:t>Candidate Solution</a:t>
            </a:r>
          </a:p>
        </p:txBody>
      </p:sp>
      <p:sp>
        <p:nvSpPr>
          <p:cNvPr id="851" name="Rectangle 850">
            <a:extLst>
              <a:ext uri="{FF2B5EF4-FFF2-40B4-BE49-F238E27FC236}">
                <a16:creationId xmlns:a16="http://schemas.microsoft.com/office/drawing/2014/main" id="{CD677A03-4861-BE14-1F61-3537D16F0FEB}"/>
              </a:ext>
            </a:extLst>
          </p:cNvPr>
          <p:cNvSpPr/>
          <p:nvPr/>
        </p:nvSpPr>
        <p:spPr>
          <a:xfrm>
            <a:off x="9469272" y="5322487"/>
            <a:ext cx="2191839" cy="382993"/>
          </a:xfrm>
          <a:prstGeom prst="rect">
            <a:avLst/>
          </a:prstGeom>
          <a:solidFill>
            <a:srgbClr val="FC8E8E">
              <a:alpha val="25098"/>
            </a:srgb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sis MT Pro Light" panose="02040304050005020304" pitchFamily="18" charset="0"/>
            </a:endParaRPr>
          </a:p>
        </p:txBody>
      </p:sp>
      <p:pic>
        <p:nvPicPr>
          <p:cNvPr id="852" name="SLIDE 6 GA">
            <a:hlinkClick r:id="" action="ppaction://media"/>
            <a:extLst>
              <a:ext uri="{FF2B5EF4-FFF2-40B4-BE49-F238E27FC236}">
                <a16:creationId xmlns:a16="http://schemas.microsoft.com/office/drawing/2014/main" id="{01FDEEA3-AF6D-A078-8A21-D8875700DC4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587379" y="860103"/>
            <a:ext cx="406400" cy="406400"/>
          </a:xfrm>
          <a:prstGeom prst="rect">
            <a:avLst/>
          </a:prstGeom>
        </p:spPr>
      </p:pic>
    </p:spTree>
    <p:extLst>
      <p:ext uri="{BB962C8B-B14F-4D97-AF65-F5344CB8AC3E}">
        <p14:creationId xmlns:p14="http://schemas.microsoft.com/office/powerpoint/2010/main" val="417337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410" fill="hold"/>
                                        <p:tgtEl>
                                          <p:spTgt spid="85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85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Rectangle 430">
            <a:extLst>
              <a:ext uri="{FF2B5EF4-FFF2-40B4-BE49-F238E27FC236}">
                <a16:creationId xmlns:a16="http://schemas.microsoft.com/office/drawing/2014/main" id="{B1735D9F-160E-25ED-4FFF-810D1E9B882C}"/>
              </a:ext>
            </a:extLst>
          </p:cNvPr>
          <p:cNvSpPr/>
          <p:nvPr/>
        </p:nvSpPr>
        <p:spPr>
          <a:xfrm>
            <a:off x="-9491" y="-26211"/>
            <a:ext cx="12201492" cy="6889034"/>
          </a:xfrm>
          <a:prstGeom prst="rect">
            <a:avLst/>
          </a:prstGeom>
          <a:gradFill flip="none" rotWithShape="1">
            <a:gsLst>
              <a:gs pos="0">
                <a:schemeClr val="accent2">
                  <a:lumMod val="20000"/>
                  <a:lumOff val="80000"/>
                </a:schemeClr>
              </a:gs>
              <a:gs pos="11000">
                <a:schemeClr val="bg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3" name="Group 862">
            <a:extLst>
              <a:ext uri="{FF2B5EF4-FFF2-40B4-BE49-F238E27FC236}">
                <a16:creationId xmlns:a16="http://schemas.microsoft.com/office/drawing/2014/main" id="{6F97B17B-7D88-2955-863A-17AB200F8864}"/>
              </a:ext>
            </a:extLst>
          </p:cNvPr>
          <p:cNvGrpSpPr>
            <a:grpSpLocks noChangeAspect="1"/>
          </p:cNvGrpSpPr>
          <p:nvPr/>
        </p:nvGrpSpPr>
        <p:grpSpPr>
          <a:xfrm rot="10800000" flipH="1">
            <a:off x="664417" y="631286"/>
            <a:ext cx="1263332" cy="8489382"/>
            <a:chOff x="1061858" y="-91462"/>
            <a:chExt cx="2838343" cy="19073194"/>
          </a:xfrm>
          <a:solidFill>
            <a:srgbClr val="E2E2E2"/>
          </a:solidFill>
        </p:grpSpPr>
        <p:grpSp>
          <p:nvGrpSpPr>
            <p:cNvPr id="864" name="Group 863">
              <a:extLst>
                <a:ext uri="{FF2B5EF4-FFF2-40B4-BE49-F238E27FC236}">
                  <a16:creationId xmlns:a16="http://schemas.microsoft.com/office/drawing/2014/main" id="{493B637E-3216-BDA9-5F73-7505F7525278}"/>
                </a:ext>
              </a:extLst>
            </p:cNvPr>
            <p:cNvGrpSpPr/>
            <p:nvPr/>
          </p:nvGrpSpPr>
          <p:grpSpPr>
            <a:xfrm>
              <a:off x="1061858" y="-91462"/>
              <a:ext cx="2837784" cy="9724190"/>
              <a:chOff x="1061858" y="-91462"/>
              <a:chExt cx="2837784" cy="9724190"/>
            </a:xfrm>
            <a:grpFill/>
          </p:grpSpPr>
          <p:grpSp>
            <p:nvGrpSpPr>
              <p:cNvPr id="1078" name="Group 1077">
                <a:extLst>
                  <a:ext uri="{FF2B5EF4-FFF2-40B4-BE49-F238E27FC236}">
                    <a16:creationId xmlns:a16="http://schemas.microsoft.com/office/drawing/2014/main" id="{D31A797B-24C9-A4C5-FA05-3AD6D4EF43C9}"/>
                  </a:ext>
                </a:extLst>
              </p:cNvPr>
              <p:cNvGrpSpPr/>
              <p:nvPr/>
            </p:nvGrpSpPr>
            <p:grpSpPr>
              <a:xfrm>
                <a:off x="1066800" y="-91462"/>
                <a:ext cx="2832842" cy="5041546"/>
                <a:chOff x="1066800" y="-91462"/>
                <a:chExt cx="2832842" cy="5041546"/>
              </a:xfrm>
              <a:grpFill/>
            </p:grpSpPr>
            <p:grpSp>
              <p:nvGrpSpPr>
                <p:cNvPr id="1185" name="Group 1184">
                  <a:extLst>
                    <a:ext uri="{FF2B5EF4-FFF2-40B4-BE49-F238E27FC236}">
                      <a16:creationId xmlns:a16="http://schemas.microsoft.com/office/drawing/2014/main" id="{FE03BA38-272C-A464-219A-974D475D2A29}"/>
                    </a:ext>
                  </a:extLst>
                </p:cNvPr>
                <p:cNvGrpSpPr/>
                <p:nvPr/>
              </p:nvGrpSpPr>
              <p:grpSpPr>
                <a:xfrm>
                  <a:off x="1066800" y="-91462"/>
                  <a:ext cx="2830137" cy="2701682"/>
                  <a:chOff x="1066800" y="-91462"/>
                  <a:chExt cx="2830137" cy="2701682"/>
                </a:xfrm>
                <a:grpFill/>
              </p:grpSpPr>
              <p:grpSp>
                <p:nvGrpSpPr>
                  <p:cNvPr id="1238" name="Group 1237">
                    <a:extLst>
                      <a:ext uri="{FF2B5EF4-FFF2-40B4-BE49-F238E27FC236}">
                        <a16:creationId xmlns:a16="http://schemas.microsoft.com/office/drawing/2014/main" id="{ABBE133D-9BA9-8F79-EF8D-4C240B698324}"/>
                      </a:ext>
                    </a:extLst>
                  </p:cNvPr>
                  <p:cNvGrpSpPr/>
                  <p:nvPr/>
                </p:nvGrpSpPr>
                <p:grpSpPr>
                  <a:xfrm>
                    <a:off x="1066800" y="802179"/>
                    <a:ext cx="2819400" cy="1808041"/>
                    <a:chOff x="1066800" y="802179"/>
                    <a:chExt cx="2819400" cy="1808041"/>
                  </a:xfrm>
                  <a:grpFill/>
                </p:grpSpPr>
                <p:grpSp>
                  <p:nvGrpSpPr>
                    <p:cNvPr id="1265" name="Group 1264">
                      <a:extLst>
                        <a:ext uri="{FF2B5EF4-FFF2-40B4-BE49-F238E27FC236}">
                          <a16:creationId xmlns:a16="http://schemas.microsoft.com/office/drawing/2014/main" id="{8EA91DC6-B0CD-2F80-F1B9-782F73CB9F59}"/>
                        </a:ext>
                      </a:extLst>
                    </p:cNvPr>
                    <p:cNvGrpSpPr/>
                    <p:nvPr/>
                  </p:nvGrpSpPr>
                  <p:grpSpPr>
                    <a:xfrm>
                      <a:off x="1066800" y="802179"/>
                      <a:ext cx="1409700" cy="914400"/>
                      <a:chOff x="1066800" y="802179"/>
                      <a:chExt cx="1409700" cy="914400"/>
                    </a:xfrm>
                    <a:grpFill/>
                  </p:grpSpPr>
                  <p:pic>
                    <p:nvPicPr>
                      <p:cNvPr id="1287" name="Graphic 1286" descr="Marker with solid fill">
                        <a:extLst>
                          <a:ext uri="{FF2B5EF4-FFF2-40B4-BE49-F238E27FC236}">
                            <a16:creationId xmlns:a16="http://schemas.microsoft.com/office/drawing/2014/main" id="{5F7B1DCD-305E-FE13-C15F-57D7F19798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88" name="Oval 1287">
                        <a:extLst>
                          <a:ext uri="{FF2B5EF4-FFF2-40B4-BE49-F238E27FC236}">
                            <a16:creationId xmlns:a16="http://schemas.microsoft.com/office/drawing/2014/main" id="{331A75F3-4228-81D7-21DF-52587C211D76}"/>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9" name="Rectangle 1288">
                        <a:extLst>
                          <a:ext uri="{FF2B5EF4-FFF2-40B4-BE49-F238E27FC236}">
                            <a16:creationId xmlns:a16="http://schemas.microsoft.com/office/drawing/2014/main" id="{4C30B1F8-E0F9-826A-5CBC-6B539832FB2C}"/>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6" name="Group 1265">
                      <a:extLst>
                        <a:ext uri="{FF2B5EF4-FFF2-40B4-BE49-F238E27FC236}">
                          <a16:creationId xmlns:a16="http://schemas.microsoft.com/office/drawing/2014/main" id="{92F00868-6F49-5968-2A63-CC16A47F8D60}"/>
                        </a:ext>
                      </a:extLst>
                    </p:cNvPr>
                    <p:cNvGrpSpPr/>
                    <p:nvPr/>
                  </p:nvGrpSpPr>
                  <p:grpSpPr>
                    <a:xfrm rot="10800000">
                      <a:off x="2476500" y="802179"/>
                      <a:ext cx="1409700" cy="914400"/>
                      <a:chOff x="1066800" y="802179"/>
                      <a:chExt cx="1409700" cy="914400"/>
                    </a:xfrm>
                    <a:grpFill/>
                  </p:grpSpPr>
                  <p:pic>
                    <p:nvPicPr>
                      <p:cNvPr id="1284" name="Graphic 1283" descr="Marker with solid fill">
                        <a:extLst>
                          <a:ext uri="{FF2B5EF4-FFF2-40B4-BE49-F238E27FC236}">
                            <a16:creationId xmlns:a16="http://schemas.microsoft.com/office/drawing/2014/main" id="{FDA241EC-A0B0-8DFF-4B36-800B4FE0BB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85" name="Oval 1284">
                        <a:extLst>
                          <a:ext uri="{FF2B5EF4-FFF2-40B4-BE49-F238E27FC236}">
                            <a16:creationId xmlns:a16="http://schemas.microsoft.com/office/drawing/2014/main" id="{210EE4EA-2746-535C-AB6B-18E6B5051E4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Rectangle 1285">
                        <a:extLst>
                          <a:ext uri="{FF2B5EF4-FFF2-40B4-BE49-F238E27FC236}">
                            <a16:creationId xmlns:a16="http://schemas.microsoft.com/office/drawing/2014/main" id="{17FBB3AF-340A-AA4E-20BA-2DF3A252A027}"/>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7" name="Group 1266">
                      <a:extLst>
                        <a:ext uri="{FF2B5EF4-FFF2-40B4-BE49-F238E27FC236}">
                          <a16:creationId xmlns:a16="http://schemas.microsoft.com/office/drawing/2014/main" id="{9F5006FF-E7F5-A6BA-8C07-47B836CF6BCD}"/>
                        </a:ext>
                      </a:extLst>
                    </p:cNvPr>
                    <p:cNvGrpSpPr/>
                    <p:nvPr/>
                  </p:nvGrpSpPr>
                  <p:grpSpPr>
                    <a:xfrm>
                      <a:off x="1443052" y="1190873"/>
                      <a:ext cx="1043940" cy="914400"/>
                      <a:chOff x="1102752" y="802179"/>
                      <a:chExt cx="1043940" cy="914400"/>
                    </a:xfrm>
                    <a:grpFill/>
                  </p:grpSpPr>
                  <p:pic>
                    <p:nvPicPr>
                      <p:cNvPr id="1281" name="Graphic 1280" descr="Marker with solid fill">
                        <a:extLst>
                          <a:ext uri="{FF2B5EF4-FFF2-40B4-BE49-F238E27FC236}">
                            <a16:creationId xmlns:a16="http://schemas.microsoft.com/office/drawing/2014/main" id="{241208B1-86CD-7F13-5085-05C3E168E8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1282" name="Oval 1281">
                        <a:extLst>
                          <a:ext uri="{FF2B5EF4-FFF2-40B4-BE49-F238E27FC236}">
                            <a16:creationId xmlns:a16="http://schemas.microsoft.com/office/drawing/2014/main" id="{1D078E54-030E-F4E2-DFEB-ACAE50F70846}"/>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3" name="Rectangle 1282">
                        <a:extLst>
                          <a:ext uri="{FF2B5EF4-FFF2-40B4-BE49-F238E27FC236}">
                            <a16:creationId xmlns:a16="http://schemas.microsoft.com/office/drawing/2014/main" id="{603790A5-958E-4A77-14AD-3481FE70CBDD}"/>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8" name="Group 1267">
                      <a:extLst>
                        <a:ext uri="{FF2B5EF4-FFF2-40B4-BE49-F238E27FC236}">
                          <a16:creationId xmlns:a16="http://schemas.microsoft.com/office/drawing/2014/main" id="{704EBF2B-4035-E875-8E9A-42321E0336BB}"/>
                        </a:ext>
                      </a:extLst>
                    </p:cNvPr>
                    <p:cNvGrpSpPr/>
                    <p:nvPr/>
                  </p:nvGrpSpPr>
                  <p:grpSpPr>
                    <a:xfrm rot="10800000">
                      <a:off x="2486673" y="1190883"/>
                      <a:ext cx="981622" cy="914400"/>
                      <a:chOff x="1027029" y="802169"/>
                      <a:chExt cx="1080952" cy="914400"/>
                    </a:xfrm>
                    <a:grpFill/>
                  </p:grpSpPr>
                  <p:pic>
                    <p:nvPicPr>
                      <p:cNvPr id="1278" name="Graphic 1277" descr="Marker with solid fill">
                        <a:extLst>
                          <a:ext uri="{FF2B5EF4-FFF2-40B4-BE49-F238E27FC236}">
                            <a16:creationId xmlns:a16="http://schemas.microsoft.com/office/drawing/2014/main" id="{1C9617D2-C4D1-9A3D-CBC4-A84F2D8FCA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1279" name="Oval 1278">
                        <a:extLst>
                          <a:ext uri="{FF2B5EF4-FFF2-40B4-BE49-F238E27FC236}">
                            <a16:creationId xmlns:a16="http://schemas.microsoft.com/office/drawing/2014/main" id="{1DA80879-FCAE-0241-950F-B4447F77E911}"/>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0" name="Rectangle 1279">
                        <a:extLst>
                          <a:ext uri="{FF2B5EF4-FFF2-40B4-BE49-F238E27FC236}">
                            <a16:creationId xmlns:a16="http://schemas.microsoft.com/office/drawing/2014/main" id="{9E4C38D8-7E4B-F433-C35D-42DBA595EB10}"/>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9" name="Group 1268">
                      <a:extLst>
                        <a:ext uri="{FF2B5EF4-FFF2-40B4-BE49-F238E27FC236}">
                          <a16:creationId xmlns:a16="http://schemas.microsoft.com/office/drawing/2014/main" id="{7D2997B8-4AF6-E347-F4F1-EB8EE8D14502}"/>
                        </a:ext>
                      </a:extLst>
                    </p:cNvPr>
                    <p:cNvGrpSpPr/>
                    <p:nvPr/>
                  </p:nvGrpSpPr>
                  <p:grpSpPr>
                    <a:xfrm>
                      <a:off x="1717365" y="1639603"/>
                      <a:ext cx="914400" cy="914400"/>
                      <a:chOff x="1107905" y="802179"/>
                      <a:chExt cx="914400" cy="914400"/>
                    </a:xfrm>
                    <a:grpFill/>
                  </p:grpSpPr>
                  <p:pic>
                    <p:nvPicPr>
                      <p:cNvPr id="1275" name="Graphic 1274" descr="Marker with solid fill">
                        <a:extLst>
                          <a:ext uri="{FF2B5EF4-FFF2-40B4-BE49-F238E27FC236}">
                            <a16:creationId xmlns:a16="http://schemas.microsoft.com/office/drawing/2014/main" id="{E5E49476-360E-3062-2905-CB446A11E2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1276" name="Oval 1275">
                        <a:extLst>
                          <a:ext uri="{FF2B5EF4-FFF2-40B4-BE49-F238E27FC236}">
                            <a16:creationId xmlns:a16="http://schemas.microsoft.com/office/drawing/2014/main" id="{71B36C27-8A2C-43CE-5910-1F1771EEA25F}"/>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7" name="Rectangle 1276">
                        <a:extLst>
                          <a:ext uri="{FF2B5EF4-FFF2-40B4-BE49-F238E27FC236}">
                            <a16:creationId xmlns:a16="http://schemas.microsoft.com/office/drawing/2014/main" id="{2B6C1D27-515F-7148-3E0B-C72AA717832C}"/>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0" name="Group 1269">
                      <a:extLst>
                        <a:ext uri="{FF2B5EF4-FFF2-40B4-BE49-F238E27FC236}">
                          <a16:creationId xmlns:a16="http://schemas.microsoft.com/office/drawing/2014/main" id="{930D4F13-E18C-9C3B-9BDD-879CC482025B}"/>
                        </a:ext>
                      </a:extLst>
                    </p:cNvPr>
                    <p:cNvGrpSpPr/>
                    <p:nvPr/>
                  </p:nvGrpSpPr>
                  <p:grpSpPr>
                    <a:xfrm rot="10800000">
                      <a:off x="2365105" y="1638353"/>
                      <a:ext cx="830375" cy="914400"/>
                      <a:chOff x="1015421" y="802179"/>
                      <a:chExt cx="914400" cy="914400"/>
                    </a:xfrm>
                    <a:grpFill/>
                  </p:grpSpPr>
                  <p:pic>
                    <p:nvPicPr>
                      <p:cNvPr id="1272" name="Graphic 1271" descr="Marker with solid fill">
                        <a:extLst>
                          <a:ext uri="{FF2B5EF4-FFF2-40B4-BE49-F238E27FC236}">
                            <a16:creationId xmlns:a16="http://schemas.microsoft.com/office/drawing/2014/main" id="{FC48CC9B-9DE6-CDA9-A79A-3A5D796C37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1273" name="Oval 1272">
                        <a:extLst>
                          <a:ext uri="{FF2B5EF4-FFF2-40B4-BE49-F238E27FC236}">
                            <a16:creationId xmlns:a16="http://schemas.microsoft.com/office/drawing/2014/main" id="{4F31FB88-DA7D-4228-832C-B3DE727B260A}"/>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4" name="Rectangle 1273">
                        <a:extLst>
                          <a:ext uri="{FF2B5EF4-FFF2-40B4-BE49-F238E27FC236}">
                            <a16:creationId xmlns:a16="http://schemas.microsoft.com/office/drawing/2014/main" id="{36324A34-375D-3491-5DC4-7FCBAA53BED4}"/>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71" name="Oval 1270">
                      <a:extLst>
                        <a:ext uri="{FF2B5EF4-FFF2-40B4-BE49-F238E27FC236}">
                          <a16:creationId xmlns:a16="http://schemas.microsoft.com/office/drawing/2014/main" id="{33FAB13B-4FF3-44E2-96ED-AEEB40165563}"/>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9" name="Group 1238">
                    <a:extLst>
                      <a:ext uri="{FF2B5EF4-FFF2-40B4-BE49-F238E27FC236}">
                        <a16:creationId xmlns:a16="http://schemas.microsoft.com/office/drawing/2014/main" id="{E491626D-6FF5-3F5F-FDF8-F7D524B97BAC}"/>
                      </a:ext>
                    </a:extLst>
                  </p:cNvPr>
                  <p:cNvGrpSpPr/>
                  <p:nvPr/>
                </p:nvGrpSpPr>
                <p:grpSpPr>
                  <a:xfrm rot="10800000">
                    <a:off x="1077537" y="-91462"/>
                    <a:ext cx="2819400" cy="1808041"/>
                    <a:chOff x="1066800" y="802179"/>
                    <a:chExt cx="2819400" cy="1808041"/>
                  </a:xfrm>
                  <a:grpFill/>
                </p:grpSpPr>
                <p:grpSp>
                  <p:nvGrpSpPr>
                    <p:cNvPr id="1240" name="Group 1239">
                      <a:extLst>
                        <a:ext uri="{FF2B5EF4-FFF2-40B4-BE49-F238E27FC236}">
                          <a16:creationId xmlns:a16="http://schemas.microsoft.com/office/drawing/2014/main" id="{1C034AB3-736F-38F1-53F8-C04A60D33012}"/>
                        </a:ext>
                      </a:extLst>
                    </p:cNvPr>
                    <p:cNvGrpSpPr/>
                    <p:nvPr/>
                  </p:nvGrpSpPr>
                  <p:grpSpPr>
                    <a:xfrm>
                      <a:off x="1066800" y="802179"/>
                      <a:ext cx="1409700" cy="914400"/>
                      <a:chOff x="1066800" y="802179"/>
                      <a:chExt cx="1409700" cy="914400"/>
                    </a:xfrm>
                    <a:grpFill/>
                  </p:grpSpPr>
                  <p:pic>
                    <p:nvPicPr>
                      <p:cNvPr id="1262" name="Graphic 1261" descr="Marker with solid fill">
                        <a:extLst>
                          <a:ext uri="{FF2B5EF4-FFF2-40B4-BE49-F238E27FC236}">
                            <a16:creationId xmlns:a16="http://schemas.microsoft.com/office/drawing/2014/main" id="{2BD4BDA8-581A-BC17-954A-93391FFAD7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63" name="Oval 1262">
                        <a:extLst>
                          <a:ext uri="{FF2B5EF4-FFF2-40B4-BE49-F238E27FC236}">
                            <a16:creationId xmlns:a16="http://schemas.microsoft.com/office/drawing/2014/main" id="{E19F2B4A-DCC6-4C8F-361D-6104F5BE4DBD}"/>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Rectangle 1263">
                        <a:extLst>
                          <a:ext uri="{FF2B5EF4-FFF2-40B4-BE49-F238E27FC236}">
                            <a16:creationId xmlns:a16="http://schemas.microsoft.com/office/drawing/2014/main" id="{69E8D0B1-8E46-123C-7B9D-67B39318EE41}"/>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1" name="Group 1240">
                      <a:extLst>
                        <a:ext uri="{FF2B5EF4-FFF2-40B4-BE49-F238E27FC236}">
                          <a16:creationId xmlns:a16="http://schemas.microsoft.com/office/drawing/2014/main" id="{947D2292-D7F8-1B44-4912-A02E4A858D1E}"/>
                        </a:ext>
                      </a:extLst>
                    </p:cNvPr>
                    <p:cNvGrpSpPr/>
                    <p:nvPr/>
                  </p:nvGrpSpPr>
                  <p:grpSpPr>
                    <a:xfrm rot="10800000">
                      <a:off x="2476500" y="802179"/>
                      <a:ext cx="1409700" cy="914400"/>
                      <a:chOff x="1066800" y="802179"/>
                      <a:chExt cx="1409700" cy="914400"/>
                    </a:xfrm>
                    <a:grpFill/>
                  </p:grpSpPr>
                  <p:pic>
                    <p:nvPicPr>
                      <p:cNvPr id="1259" name="Graphic 1258" descr="Marker with solid fill">
                        <a:extLst>
                          <a:ext uri="{FF2B5EF4-FFF2-40B4-BE49-F238E27FC236}">
                            <a16:creationId xmlns:a16="http://schemas.microsoft.com/office/drawing/2014/main" id="{CC531F3C-A8E6-8788-8280-7FF06F6FEA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60" name="Oval 1259">
                        <a:extLst>
                          <a:ext uri="{FF2B5EF4-FFF2-40B4-BE49-F238E27FC236}">
                            <a16:creationId xmlns:a16="http://schemas.microsoft.com/office/drawing/2014/main" id="{0CD53867-34FC-E391-C42E-4F77645B704A}"/>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1" name="Rectangle 1260">
                        <a:extLst>
                          <a:ext uri="{FF2B5EF4-FFF2-40B4-BE49-F238E27FC236}">
                            <a16:creationId xmlns:a16="http://schemas.microsoft.com/office/drawing/2014/main" id="{F6A3817E-A18D-8375-AB53-55F7922AB48B}"/>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2" name="Group 1241">
                      <a:extLst>
                        <a:ext uri="{FF2B5EF4-FFF2-40B4-BE49-F238E27FC236}">
                          <a16:creationId xmlns:a16="http://schemas.microsoft.com/office/drawing/2014/main" id="{1192F78B-A67C-3436-15E1-1672B54722F0}"/>
                        </a:ext>
                      </a:extLst>
                    </p:cNvPr>
                    <p:cNvGrpSpPr/>
                    <p:nvPr/>
                  </p:nvGrpSpPr>
                  <p:grpSpPr>
                    <a:xfrm>
                      <a:off x="1438558" y="1190873"/>
                      <a:ext cx="1043940" cy="914400"/>
                      <a:chOff x="1098258" y="802179"/>
                      <a:chExt cx="1043940" cy="914400"/>
                    </a:xfrm>
                    <a:grpFill/>
                  </p:grpSpPr>
                  <p:pic>
                    <p:nvPicPr>
                      <p:cNvPr id="1256" name="Graphic 1255" descr="Marker with solid fill">
                        <a:extLst>
                          <a:ext uri="{FF2B5EF4-FFF2-40B4-BE49-F238E27FC236}">
                            <a16:creationId xmlns:a16="http://schemas.microsoft.com/office/drawing/2014/main" id="{A8224B49-C03C-8479-5613-519FE6FE15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1257" name="Oval 1256">
                        <a:extLst>
                          <a:ext uri="{FF2B5EF4-FFF2-40B4-BE49-F238E27FC236}">
                            <a16:creationId xmlns:a16="http://schemas.microsoft.com/office/drawing/2014/main" id="{2D75545C-5995-8803-30FE-3371805ECFD6}"/>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8" name="Rectangle 1257">
                        <a:extLst>
                          <a:ext uri="{FF2B5EF4-FFF2-40B4-BE49-F238E27FC236}">
                            <a16:creationId xmlns:a16="http://schemas.microsoft.com/office/drawing/2014/main" id="{798B9650-789E-F7AB-4592-1D2C969E7301}"/>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3" name="Group 1242">
                      <a:extLst>
                        <a:ext uri="{FF2B5EF4-FFF2-40B4-BE49-F238E27FC236}">
                          <a16:creationId xmlns:a16="http://schemas.microsoft.com/office/drawing/2014/main" id="{C236B1E2-3A84-4F71-DB97-90385BD4DD5A}"/>
                        </a:ext>
                      </a:extLst>
                    </p:cNvPr>
                    <p:cNvGrpSpPr/>
                    <p:nvPr/>
                  </p:nvGrpSpPr>
                  <p:grpSpPr>
                    <a:xfrm rot="10800000">
                      <a:off x="2481305" y="1190873"/>
                      <a:ext cx="981627" cy="914400"/>
                      <a:chOff x="1032944" y="802179"/>
                      <a:chExt cx="1080957" cy="914400"/>
                    </a:xfrm>
                    <a:grpFill/>
                  </p:grpSpPr>
                  <p:pic>
                    <p:nvPicPr>
                      <p:cNvPr id="1253" name="Graphic 1252" descr="Marker with solid fill">
                        <a:extLst>
                          <a:ext uri="{FF2B5EF4-FFF2-40B4-BE49-F238E27FC236}">
                            <a16:creationId xmlns:a16="http://schemas.microsoft.com/office/drawing/2014/main" id="{1FE1828D-14A7-8FF0-F75A-03F1F062B3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1254" name="Oval 1253">
                        <a:extLst>
                          <a:ext uri="{FF2B5EF4-FFF2-40B4-BE49-F238E27FC236}">
                            <a16:creationId xmlns:a16="http://schemas.microsoft.com/office/drawing/2014/main" id="{16BEFEC5-82D6-2817-9D0F-1E41707B709E}"/>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5" name="Rectangle 1254">
                        <a:extLst>
                          <a:ext uri="{FF2B5EF4-FFF2-40B4-BE49-F238E27FC236}">
                            <a16:creationId xmlns:a16="http://schemas.microsoft.com/office/drawing/2014/main" id="{F705DC45-ACB4-5104-7914-A95B5D6511EB}"/>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4" name="Group 1243">
                      <a:extLst>
                        <a:ext uri="{FF2B5EF4-FFF2-40B4-BE49-F238E27FC236}">
                          <a16:creationId xmlns:a16="http://schemas.microsoft.com/office/drawing/2014/main" id="{0020A9B7-7DD3-54E2-E320-43B68F2F2B23}"/>
                        </a:ext>
                      </a:extLst>
                    </p:cNvPr>
                    <p:cNvGrpSpPr/>
                    <p:nvPr/>
                  </p:nvGrpSpPr>
                  <p:grpSpPr>
                    <a:xfrm>
                      <a:off x="1723447" y="1639603"/>
                      <a:ext cx="914400" cy="914400"/>
                      <a:chOff x="1113987" y="802179"/>
                      <a:chExt cx="914400" cy="914400"/>
                    </a:xfrm>
                    <a:grpFill/>
                  </p:grpSpPr>
                  <p:pic>
                    <p:nvPicPr>
                      <p:cNvPr id="1250" name="Graphic 1249" descr="Marker with solid fill">
                        <a:extLst>
                          <a:ext uri="{FF2B5EF4-FFF2-40B4-BE49-F238E27FC236}">
                            <a16:creationId xmlns:a16="http://schemas.microsoft.com/office/drawing/2014/main" id="{35BD1CD6-A1FA-576F-E572-9DB73E4D14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1251" name="Oval 1250">
                        <a:extLst>
                          <a:ext uri="{FF2B5EF4-FFF2-40B4-BE49-F238E27FC236}">
                            <a16:creationId xmlns:a16="http://schemas.microsoft.com/office/drawing/2014/main" id="{24BA15D1-50B8-B820-6BD4-2618190CC669}"/>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2" name="Rectangle 1251">
                        <a:extLst>
                          <a:ext uri="{FF2B5EF4-FFF2-40B4-BE49-F238E27FC236}">
                            <a16:creationId xmlns:a16="http://schemas.microsoft.com/office/drawing/2014/main" id="{3607C5A5-0CDD-4EEE-FF49-833D66121CE3}"/>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5" name="Group 1244">
                      <a:extLst>
                        <a:ext uri="{FF2B5EF4-FFF2-40B4-BE49-F238E27FC236}">
                          <a16:creationId xmlns:a16="http://schemas.microsoft.com/office/drawing/2014/main" id="{31A03649-EF2B-1A86-EAE3-E81211D18A25}"/>
                        </a:ext>
                      </a:extLst>
                    </p:cNvPr>
                    <p:cNvGrpSpPr/>
                    <p:nvPr/>
                  </p:nvGrpSpPr>
                  <p:grpSpPr>
                    <a:xfrm rot="10800000">
                      <a:off x="2370110" y="1638333"/>
                      <a:ext cx="830375" cy="914400"/>
                      <a:chOff x="1009908" y="802199"/>
                      <a:chExt cx="914400" cy="914400"/>
                    </a:xfrm>
                    <a:grpFill/>
                  </p:grpSpPr>
                  <p:pic>
                    <p:nvPicPr>
                      <p:cNvPr id="1247" name="Graphic 1246" descr="Marker with solid fill">
                        <a:extLst>
                          <a:ext uri="{FF2B5EF4-FFF2-40B4-BE49-F238E27FC236}">
                            <a16:creationId xmlns:a16="http://schemas.microsoft.com/office/drawing/2014/main" id="{F372A567-1E6A-FADF-3B12-7AE4097C4A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1248" name="Oval 1247">
                        <a:extLst>
                          <a:ext uri="{FF2B5EF4-FFF2-40B4-BE49-F238E27FC236}">
                            <a16:creationId xmlns:a16="http://schemas.microsoft.com/office/drawing/2014/main" id="{126100D8-C256-4FA7-05C0-B6B7EC5D702A}"/>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9" name="Rectangle 1248">
                        <a:extLst>
                          <a:ext uri="{FF2B5EF4-FFF2-40B4-BE49-F238E27FC236}">
                            <a16:creationId xmlns:a16="http://schemas.microsoft.com/office/drawing/2014/main" id="{151CB302-F01D-D448-2624-5417BBFBF09D}"/>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6" name="Oval 1245">
                      <a:extLst>
                        <a:ext uri="{FF2B5EF4-FFF2-40B4-BE49-F238E27FC236}">
                          <a16:creationId xmlns:a16="http://schemas.microsoft.com/office/drawing/2014/main" id="{A1A4BEF4-0C7D-BF90-97A7-23C9A36F0925}"/>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6" name="Group 1185">
                  <a:extLst>
                    <a:ext uri="{FF2B5EF4-FFF2-40B4-BE49-F238E27FC236}">
                      <a16:creationId xmlns:a16="http://schemas.microsoft.com/office/drawing/2014/main" id="{205D6411-327E-0B76-B49E-3E46544808D9}"/>
                    </a:ext>
                  </a:extLst>
                </p:cNvPr>
                <p:cNvGrpSpPr/>
                <p:nvPr/>
              </p:nvGrpSpPr>
              <p:grpSpPr>
                <a:xfrm flipH="1">
                  <a:off x="1069505" y="2304619"/>
                  <a:ext cx="2830137" cy="2645465"/>
                  <a:chOff x="1066800" y="-35245"/>
                  <a:chExt cx="2830137" cy="2645465"/>
                </a:xfrm>
                <a:grpFill/>
              </p:grpSpPr>
              <p:grpSp>
                <p:nvGrpSpPr>
                  <p:cNvPr id="1187" name="Group 1186">
                    <a:extLst>
                      <a:ext uri="{FF2B5EF4-FFF2-40B4-BE49-F238E27FC236}">
                        <a16:creationId xmlns:a16="http://schemas.microsoft.com/office/drawing/2014/main" id="{2832C534-AD58-154E-7288-8C33EB40B39B}"/>
                      </a:ext>
                    </a:extLst>
                  </p:cNvPr>
                  <p:cNvGrpSpPr/>
                  <p:nvPr/>
                </p:nvGrpSpPr>
                <p:grpSpPr>
                  <a:xfrm>
                    <a:off x="1066800" y="802179"/>
                    <a:ext cx="2819400" cy="1808041"/>
                    <a:chOff x="1066800" y="802179"/>
                    <a:chExt cx="2819400" cy="1808041"/>
                  </a:xfrm>
                  <a:grpFill/>
                </p:grpSpPr>
                <p:grpSp>
                  <p:nvGrpSpPr>
                    <p:cNvPr id="1213" name="Group 1212">
                      <a:extLst>
                        <a:ext uri="{FF2B5EF4-FFF2-40B4-BE49-F238E27FC236}">
                          <a16:creationId xmlns:a16="http://schemas.microsoft.com/office/drawing/2014/main" id="{641065B4-41AB-2DF2-B2B2-D910DCCC756D}"/>
                        </a:ext>
                      </a:extLst>
                    </p:cNvPr>
                    <p:cNvGrpSpPr/>
                    <p:nvPr/>
                  </p:nvGrpSpPr>
                  <p:grpSpPr>
                    <a:xfrm>
                      <a:off x="1066800" y="802179"/>
                      <a:ext cx="1409700" cy="914400"/>
                      <a:chOff x="1066800" y="802179"/>
                      <a:chExt cx="1409700" cy="914400"/>
                    </a:xfrm>
                    <a:grpFill/>
                  </p:grpSpPr>
                  <p:pic>
                    <p:nvPicPr>
                      <p:cNvPr id="1235" name="Graphic 1234" descr="Marker with solid fill">
                        <a:extLst>
                          <a:ext uri="{FF2B5EF4-FFF2-40B4-BE49-F238E27FC236}">
                            <a16:creationId xmlns:a16="http://schemas.microsoft.com/office/drawing/2014/main" id="{F510FEF6-2871-8F60-1717-066345FDC8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36" name="Oval 1235">
                        <a:extLst>
                          <a:ext uri="{FF2B5EF4-FFF2-40B4-BE49-F238E27FC236}">
                            <a16:creationId xmlns:a16="http://schemas.microsoft.com/office/drawing/2014/main" id="{A81EFFF0-263E-3D94-F480-688DBB556412}"/>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7" name="Rectangle 1236">
                        <a:extLst>
                          <a:ext uri="{FF2B5EF4-FFF2-40B4-BE49-F238E27FC236}">
                            <a16:creationId xmlns:a16="http://schemas.microsoft.com/office/drawing/2014/main" id="{AB15D575-2990-5058-751B-75C8DC930B97}"/>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4" name="Group 1213">
                      <a:extLst>
                        <a:ext uri="{FF2B5EF4-FFF2-40B4-BE49-F238E27FC236}">
                          <a16:creationId xmlns:a16="http://schemas.microsoft.com/office/drawing/2014/main" id="{1C04DE90-40B6-DD63-A24B-164B951A4B12}"/>
                        </a:ext>
                      </a:extLst>
                    </p:cNvPr>
                    <p:cNvGrpSpPr/>
                    <p:nvPr/>
                  </p:nvGrpSpPr>
                  <p:grpSpPr>
                    <a:xfrm rot="10800000">
                      <a:off x="2476500" y="802179"/>
                      <a:ext cx="1409700" cy="914400"/>
                      <a:chOff x="1066800" y="802179"/>
                      <a:chExt cx="1409700" cy="914400"/>
                    </a:xfrm>
                    <a:grpFill/>
                  </p:grpSpPr>
                  <p:pic>
                    <p:nvPicPr>
                      <p:cNvPr id="1232" name="Graphic 1231" descr="Marker with solid fill">
                        <a:extLst>
                          <a:ext uri="{FF2B5EF4-FFF2-40B4-BE49-F238E27FC236}">
                            <a16:creationId xmlns:a16="http://schemas.microsoft.com/office/drawing/2014/main" id="{ECC9A216-5E67-4172-7D19-021F1EE0D2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33" name="Oval 1232">
                        <a:extLst>
                          <a:ext uri="{FF2B5EF4-FFF2-40B4-BE49-F238E27FC236}">
                            <a16:creationId xmlns:a16="http://schemas.microsoft.com/office/drawing/2014/main" id="{F26D957B-2CA8-D30B-2B64-34055A46C06C}"/>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4" name="Rectangle 1233">
                        <a:extLst>
                          <a:ext uri="{FF2B5EF4-FFF2-40B4-BE49-F238E27FC236}">
                            <a16:creationId xmlns:a16="http://schemas.microsoft.com/office/drawing/2014/main" id="{39BDCF01-C1A4-A2BF-F751-897402380981}"/>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5" name="Group 1214">
                      <a:extLst>
                        <a:ext uri="{FF2B5EF4-FFF2-40B4-BE49-F238E27FC236}">
                          <a16:creationId xmlns:a16="http://schemas.microsoft.com/office/drawing/2014/main" id="{702D5E30-02A0-7666-7D27-0200020B1FDB}"/>
                        </a:ext>
                      </a:extLst>
                    </p:cNvPr>
                    <p:cNvGrpSpPr/>
                    <p:nvPr/>
                  </p:nvGrpSpPr>
                  <p:grpSpPr>
                    <a:xfrm>
                      <a:off x="1443052" y="1190873"/>
                      <a:ext cx="1043940" cy="914400"/>
                      <a:chOff x="1102752" y="802179"/>
                      <a:chExt cx="1043940" cy="914400"/>
                    </a:xfrm>
                    <a:grpFill/>
                  </p:grpSpPr>
                  <p:pic>
                    <p:nvPicPr>
                      <p:cNvPr id="1229" name="Graphic 1228" descr="Marker with solid fill">
                        <a:extLst>
                          <a:ext uri="{FF2B5EF4-FFF2-40B4-BE49-F238E27FC236}">
                            <a16:creationId xmlns:a16="http://schemas.microsoft.com/office/drawing/2014/main" id="{B15E9C64-B83B-434F-83C0-D21128F009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1230" name="Oval 1229">
                        <a:extLst>
                          <a:ext uri="{FF2B5EF4-FFF2-40B4-BE49-F238E27FC236}">
                            <a16:creationId xmlns:a16="http://schemas.microsoft.com/office/drawing/2014/main" id="{94122D6E-2D64-E9E5-02AD-2FFBC8F960A3}"/>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1" name="Rectangle 1230">
                        <a:extLst>
                          <a:ext uri="{FF2B5EF4-FFF2-40B4-BE49-F238E27FC236}">
                            <a16:creationId xmlns:a16="http://schemas.microsoft.com/office/drawing/2014/main" id="{3B04F4A0-42D4-03D3-2758-BAACBF4CA4B8}"/>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6" name="Group 1215">
                      <a:extLst>
                        <a:ext uri="{FF2B5EF4-FFF2-40B4-BE49-F238E27FC236}">
                          <a16:creationId xmlns:a16="http://schemas.microsoft.com/office/drawing/2014/main" id="{CFF2E88D-E20B-A555-8C70-603A2FE3746A}"/>
                        </a:ext>
                      </a:extLst>
                    </p:cNvPr>
                    <p:cNvGrpSpPr/>
                    <p:nvPr/>
                  </p:nvGrpSpPr>
                  <p:grpSpPr>
                    <a:xfrm rot="10800000">
                      <a:off x="2486673" y="1190883"/>
                      <a:ext cx="981622" cy="914400"/>
                      <a:chOff x="1027029" y="802169"/>
                      <a:chExt cx="1080952" cy="914400"/>
                    </a:xfrm>
                    <a:grpFill/>
                  </p:grpSpPr>
                  <p:pic>
                    <p:nvPicPr>
                      <p:cNvPr id="1226" name="Graphic 1225" descr="Marker with solid fill">
                        <a:extLst>
                          <a:ext uri="{FF2B5EF4-FFF2-40B4-BE49-F238E27FC236}">
                            <a16:creationId xmlns:a16="http://schemas.microsoft.com/office/drawing/2014/main" id="{D474D885-0AD8-F2B8-46FB-EEB852B679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1227" name="Oval 1226">
                        <a:extLst>
                          <a:ext uri="{FF2B5EF4-FFF2-40B4-BE49-F238E27FC236}">
                            <a16:creationId xmlns:a16="http://schemas.microsoft.com/office/drawing/2014/main" id="{057208F2-ACF2-AC97-474C-C5B26BD689CD}"/>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8" name="Rectangle 1227">
                        <a:extLst>
                          <a:ext uri="{FF2B5EF4-FFF2-40B4-BE49-F238E27FC236}">
                            <a16:creationId xmlns:a16="http://schemas.microsoft.com/office/drawing/2014/main" id="{9CFB17F5-61E9-B96A-C1EC-860E72B4165B}"/>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7" name="Group 1216">
                      <a:extLst>
                        <a:ext uri="{FF2B5EF4-FFF2-40B4-BE49-F238E27FC236}">
                          <a16:creationId xmlns:a16="http://schemas.microsoft.com/office/drawing/2014/main" id="{859D06D1-6B29-3C25-A826-1A911596D5F7}"/>
                        </a:ext>
                      </a:extLst>
                    </p:cNvPr>
                    <p:cNvGrpSpPr/>
                    <p:nvPr/>
                  </p:nvGrpSpPr>
                  <p:grpSpPr>
                    <a:xfrm>
                      <a:off x="1717365" y="1639603"/>
                      <a:ext cx="914400" cy="914400"/>
                      <a:chOff x="1107905" y="802179"/>
                      <a:chExt cx="914400" cy="914400"/>
                    </a:xfrm>
                    <a:grpFill/>
                  </p:grpSpPr>
                  <p:pic>
                    <p:nvPicPr>
                      <p:cNvPr id="1223" name="Graphic 1222" descr="Marker with solid fill">
                        <a:extLst>
                          <a:ext uri="{FF2B5EF4-FFF2-40B4-BE49-F238E27FC236}">
                            <a16:creationId xmlns:a16="http://schemas.microsoft.com/office/drawing/2014/main" id="{5B125B8E-7B41-909B-8197-EF2D43A24E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1224" name="Oval 1223">
                        <a:extLst>
                          <a:ext uri="{FF2B5EF4-FFF2-40B4-BE49-F238E27FC236}">
                            <a16:creationId xmlns:a16="http://schemas.microsoft.com/office/drawing/2014/main" id="{36A49C82-D52B-DB90-CCA5-FD3A57FB13D6}"/>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5" name="Rectangle 1224">
                        <a:extLst>
                          <a:ext uri="{FF2B5EF4-FFF2-40B4-BE49-F238E27FC236}">
                            <a16:creationId xmlns:a16="http://schemas.microsoft.com/office/drawing/2014/main" id="{B030767E-7FFA-850B-5828-06E88F715D8A}"/>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8" name="Group 1217">
                      <a:extLst>
                        <a:ext uri="{FF2B5EF4-FFF2-40B4-BE49-F238E27FC236}">
                          <a16:creationId xmlns:a16="http://schemas.microsoft.com/office/drawing/2014/main" id="{335FB75F-6792-0BF7-42FF-4E672BB5B9EE}"/>
                        </a:ext>
                      </a:extLst>
                    </p:cNvPr>
                    <p:cNvGrpSpPr/>
                    <p:nvPr/>
                  </p:nvGrpSpPr>
                  <p:grpSpPr>
                    <a:xfrm rot="10800000">
                      <a:off x="2365105" y="1638353"/>
                      <a:ext cx="830375" cy="914400"/>
                      <a:chOff x="1015421" y="802179"/>
                      <a:chExt cx="914400" cy="914400"/>
                    </a:xfrm>
                    <a:grpFill/>
                  </p:grpSpPr>
                  <p:pic>
                    <p:nvPicPr>
                      <p:cNvPr id="1220" name="Graphic 1219" descr="Marker with solid fill">
                        <a:extLst>
                          <a:ext uri="{FF2B5EF4-FFF2-40B4-BE49-F238E27FC236}">
                            <a16:creationId xmlns:a16="http://schemas.microsoft.com/office/drawing/2014/main" id="{AF69482B-91BC-7DE8-D22E-D8CC5D2FE6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1221" name="Oval 1220">
                        <a:extLst>
                          <a:ext uri="{FF2B5EF4-FFF2-40B4-BE49-F238E27FC236}">
                            <a16:creationId xmlns:a16="http://schemas.microsoft.com/office/drawing/2014/main" id="{A9EF2325-5110-B626-C880-50CE95D87723}"/>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2" name="Rectangle 1221">
                        <a:extLst>
                          <a:ext uri="{FF2B5EF4-FFF2-40B4-BE49-F238E27FC236}">
                            <a16:creationId xmlns:a16="http://schemas.microsoft.com/office/drawing/2014/main" id="{CD7686A9-2691-7F34-AFA0-89C449D73B84}"/>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9" name="Oval 1218">
                      <a:extLst>
                        <a:ext uri="{FF2B5EF4-FFF2-40B4-BE49-F238E27FC236}">
                          <a16:creationId xmlns:a16="http://schemas.microsoft.com/office/drawing/2014/main" id="{6105BA25-9696-F7D7-86A8-DD395816D281}"/>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8" name="Group 1187">
                    <a:extLst>
                      <a:ext uri="{FF2B5EF4-FFF2-40B4-BE49-F238E27FC236}">
                        <a16:creationId xmlns:a16="http://schemas.microsoft.com/office/drawing/2014/main" id="{A68FE715-43F8-F34E-7CF7-DA258F82207D}"/>
                      </a:ext>
                    </a:extLst>
                  </p:cNvPr>
                  <p:cNvGrpSpPr/>
                  <p:nvPr/>
                </p:nvGrpSpPr>
                <p:grpSpPr>
                  <a:xfrm rot="10800000">
                    <a:off x="1077537" y="-35245"/>
                    <a:ext cx="2819400" cy="1751824"/>
                    <a:chOff x="1066800" y="802179"/>
                    <a:chExt cx="2819400" cy="1751824"/>
                  </a:xfrm>
                  <a:grpFill/>
                </p:grpSpPr>
                <p:grpSp>
                  <p:nvGrpSpPr>
                    <p:cNvPr id="1189" name="Group 1188">
                      <a:extLst>
                        <a:ext uri="{FF2B5EF4-FFF2-40B4-BE49-F238E27FC236}">
                          <a16:creationId xmlns:a16="http://schemas.microsoft.com/office/drawing/2014/main" id="{AABF9AAE-8F5E-AB11-D338-DBC34092911E}"/>
                        </a:ext>
                      </a:extLst>
                    </p:cNvPr>
                    <p:cNvGrpSpPr/>
                    <p:nvPr/>
                  </p:nvGrpSpPr>
                  <p:grpSpPr>
                    <a:xfrm>
                      <a:off x="1066800" y="802179"/>
                      <a:ext cx="1409700" cy="914400"/>
                      <a:chOff x="1066800" y="802179"/>
                      <a:chExt cx="1409700" cy="914400"/>
                    </a:xfrm>
                    <a:grpFill/>
                  </p:grpSpPr>
                  <p:pic>
                    <p:nvPicPr>
                      <p:cNvPr id="1210" name="Graphic 1209" descr="Marker with solid fill">
                        <a:extLst>
                          <a:ext uri="{FF2B5EF4-FFF2-40B4-BE49-F238E27FC236}">
                            <a16:creationId xmlns:a16="http://schemas.microsoft.com/office/drawing/2014/main" id="{0BA1A7F9-9C57-127A-758A-0B3337372D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11" name="Oval 1210">
                        <a:extLst>
                          <a:ext uri="{FF2B5EF4-FFF2-40B4-BE49-F238E27FC236}">
                            <a16:creationId xmlns:a16="http://schemas.microsoft.com/office/drawing/2014/main" id="{ADDDB0C7-9203-F5C6-2F0F-09B6F11D3C2C}"/>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Rectangle 1211">
                        <a:extLst>
                          <a:ext uri="{FF2B5EF4-FFF2-40B4-BE49-F238E27FC236}">
                            <a16:creationId xmlns:a16="http://schemas.microsoft.com/office/drawing/2014/main" id="{68916366-7935-9811-CAE0-11FC65D4DC0E}"/>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0" name="Group 1189">
                      <a:extLst>
                        <a:ext uri="{FF2B5EF4-FFF2-40B4-BE49-F238E27FC236}">
                          <a16:creationId xmlns:a16="http://schemas.microsoft.com/office/drawing/2014/main" id="{D3A215FB-EA16-7919-E66A-8F6E61BBA297}"/>
                        </a:ext>
                      </a:extLst>
                    </p:cNvPr>
                    <p:cNvGrpSpPr/>
                    <p:nvPr/>
                  </p:nvGrpSpPr>
                  <p:grpSpPr>
                    <a:xfrm rot="10800000">
                      <a:off x="2476500" y="802179"/>
                      <a:ext cx="1409700" cy="914400"/>
                      <a:chOff x="1066800" y="802179"/>
                      <a:chExt cx="1409700" cy="914400"/>
                    </a:xfrm>
                    <a:grpFill/>
                  </p:grpSpPr>
                  <p:pic>
                    <p:nvPicPr>
                      <p:cNvPr id="1207" name="Graphic 1206" descr="Marker with solid fill">
                        <a:extLst>
                          <a:ext uri="{FF2B5EF4-FFF2-40B4-BE49-F238E27FC236}">
                            <a16:creationId xmlns:a16="http://schemas.microsoft.com/office/drawing/2014/main" id="{1D073B84-6700-BF58-C577-345B321ABC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08" name="Oval 1207">
                        <a:extLst>
                          <a:ext uri="{FF2B5EF4-FFF2-40B4-BE49-F238E27FC236}">
                            <a16:creationId xmlns:a16="http://schemas.microsoft.com/office/drawing/2014/main" id="{C73A5DEC-9BF7-153C-01A2-939A4C7B2184}"/>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9" name="Rectangle 1208">
                        <a:extLst>
                          <a:ext uri="{FF2B5EF4-FFF2-40B4-BE49-F238E27FC236}">
                            <a16:creationId xmlns:a16="http://schemas.microsoft.com/office/drawing/2014/main" id="{7937B5C6-9719-AEBF-4066-A655E9F91567}"/>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1" name="Group 1190">
                      <a:extLst>
                        <a:ext uri="{FF2B5EF4-FFF2-40B4-BE49-F238E27FC236}">
                          <a16:creationId xmlns:a16="http://schemas.microsoft.com/office/drawing/2014/main" id="{F42D92F3-6D51-8EDC-E957-A81E28EC1065}"/>
                        </a:ext>
                      </a:extLst>
                    </p:cNvPr>
                    <p:cNvGrpSpPr/>
                    <p:nvPr/>
                  </p:nvGrpSpPr>
                  <p:grpSpPr>
                    <a:xfrm>
                      <a:off x="1438558" y="1190873"/>
                      <a:ext cx="1043940" cy="914400"/>
                      <a:chOff x="1098258" y="802179"/>
                      <a:chExt cx="1043940" cy="914400"/>
                    </a:xfrm>
                    <a:grpFill/>
                  </p:grpSpPr>
                  <p:pic>
                    <p:nvPicPr>
                      <p:cNvPr id="1204" name="Graphic 1203" descr="Marker with solid fill">
                        <a:extLst>
                          <a:ext uri="{FF2B5EF4-FFF2-40B4-BE49-F238E27FC236}">
                            <a16:creationId xmlns:a16="http://schemas.microsoft.com/office/drawing/2014/main" id="{BE7654D4-F6F0-CD08-7538-C8E6947C4D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1205" name="Oval 1204">
                        <a:extLst>
                          <a:ext uri="{FF2B5EF4-FFF2-40B4-BE49-F238E27FC236}">
                            <a16:creationId xmlns:a16="http://schemas.microsoft.com/office/drawing/2014/main" id="{AB3F7192-F53C-979C-37A9-85CFBEAB3D51}"/>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6" name="Rectangle 1205">
                        <a:extLst>
                          <a:ext uri="{FF2B5EF4-FFF2-40B4-BE49-F238E27FC236}">
                            <a16:creationId xmlns:a16="http://schemas.microsoft.com/office/drawing/2014/main" id="{094C2609-AF37-94CA-AA88-CB0EFB1E9AFF}"/>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2" name="Group 1191">
                      <a:extLst>
                        <a:ext uri="{FF2B5EF4-FFF2-40B4-BE49-F238E27FC236}">
                          <a16:creationId xmlns:a16="http://schemas.microsoft.com/office/drawing/2014/main" id="{05854873-CEEA-A750-8DC7-CA13BD689DE2}"/>
                        </a:ext>
                      </a:extLst>
                    </p:cNvPr>
                    <p:cNvGrpSpPr/>
                    <p:nvPr/>
                  </p:nvGrpSpPr>
                  <p:grpSpPr>
                    <a:xfrm rot="10800000">
                      <a:off x="2481305" y="1190873"/>
                      <a:ext cx="981627" cy="914400"/>
                      <a:chOff x="1032944" y="802179"/>
                      <a:chExt cx="1080957" cy="914400"/>
                    </a:xfrm>
                    <a:grpFill/>
                  </p:grpSpPr>
                  <p:pic>
                    <p:nvPicPr>
                      <p:cNvPr id="1201" name="Graphic 1200" descr="Marker with solid fill">
                        <a:extLst>
                          <a:ext uri="{FF2B5EF4-FFF2-40B4-BE49-F238E27FC236}">
                            <a16:creationId xmlns:a16="http://schemas.microsoft.com/office/drawing/2014/main" id="{7CD094CC-A8F1-C9D4-ED4C-E940E8FF45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1202" name="Oval 1201">
                        <a:extLst>
                          <a:ext uri="{FF2B5EF4-FFF2-40B4-BE49-F238E27FC236}">
                            <a16:creationId xmlns:a16="http://schemas.microsoft.com/office/drawing/2014/main" id="{5856FE2B-C885-72D9-F0BF-32151088C609}"/>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3" name="Rectangle 1202">
                        <a:extLst>
                          <a:ext uri="{FF2B5EF4-FFF2-40B4-BE49-F238E27FC236}">
                            <a16:creationId xmlns:a16="http://schemas.microsoft.com/office/drawing/2014/main" id="{F3D90ED9-7E27-A7D5-FD03-470531CF5B7A}"/>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3" name="Group 1192">
                      <a:extLst>
                        <a:ext uri="{FF2B5EF4-FFF2-40B4-BE49-F238E27FC236}">
                          <a16:creationId xmlns:a16="http://schemas.microsoft.com/office/drawing/2014/main" id="{C98A4DAA-838D-53CF-C80C-2D45F6C8E626}"/>
                        </a:ext>
                      </a:extLst>
                    </p:cNvPr>
                    <p:cNvGrpSpPr/>
                    <p:nvPr/>
                  </p:nvGrpSpPr>
                  <p:grpSpPr>
                    <a:xfrm>
                      <a:off x="1723447" y="1639603"/>
                      <a:ext cx="914400" cy="914400"/>
                      <a:chOff x="1113987" y="802179"/>
                      <a:chExt cx="914400" cy="914400"/>
                    </a:xfrm>
                    <a:grpFill/>
                  </p:grpSpPr>
                  <p:pic>
                    <p:nvPicPr>
                      <p:cNvPr id="1198" name="Graphic 1197" descr="Marker with solid fill">
                        <a:extLst>
                          <a:ext uri="{FF2B5EF4-FFF2-40B4-BE49-F238E27FC236}">
                            <a16:creationId xmlns:a16="http://schemas.microsoft.com/office/drawing/2014/main" id="{1AAC56A2-0373-DDFB-3886-4EE056F081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1199" name="Oval 1198">
                        <a:extLst>
                          <a:ext uri="{FF2B5EF4-FFF2-40B4-BE49-F238E27FC236}">
                            <a16:creationId xmlns:a16="http://schemas.microsoft.com/office/drawing/2014/main" id="{42707908-9C59-D404-2757-67EDAE3C05CB}"/>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0" name="Rectangle 1199">
                        <a:extLst>
                          <a:ext uri="{FF2B5EF4-FFF2-40B4-BE49-F238E27FC236}">
                            <a16:creationId xmlns:a16="http://schemas.microsoft.com/office/drawing/2014/main" id="{BF58C84F-96BA-5D5E-3926-17A011654558}"/>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4" name="Group 1193">
                      <a:extLst>
                        <a:ext uri="{FF2B5EF4-FFF2-40B4-BE49-F238E27FC236}">
                          <a16:creationId xmlns:a16="http://schemas.microsoft.com/office/drawing/2014/main" id="{2BAE0FAA-0227-F23B-C415-F6593F543A94}"/>
                        </a:ext>
                      </a:extLst>
                    </p:cNvPr>
                    <p:cNvGrpSpPr/>
                    <p:nvPr/>
                  </p:nvGrpSpPr>
                  <p:grpSpPr>
                    <a:xfrm rot="10800000">
                      <a:off x="2370110" y="1638333"/>
                      <a:ext cx="830375" cy="914400"/>
                      <a:chOff x="1009908" y="802199"/>
                      <a:chExt cx="914400" cy="914400"/>
                    </a:xfrm>
                    <a:grpFill/>
                  </p:grpSpPr>
                  <p:pic>
                    <p:nvPicPr>
                      <p:cNvPr id="1195" name="Graphic 1194" descr="Marker with solid fill">
                        <a:extLst>
                          <a:ext uri="{FF2B5EF4-FFF2-40B4-BE49-F238E27FC236}">
                            <a16:creationId xmlns:a16="http://schemas.microsoft.com/office/drawing/2014/main" id="{4CC7987C-7040-9FD8-B75B-B227C93374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1196" name="Oval 1195">
                        <a:extLst>
                          <a:ext uri="{FF2B5EF4-FFF2-40B4-BE49-F238E27FC236}">
                            <a16:creationId xmlns:a16="http://schemas.microsoft.com/office/drawing/2014/main" id="{86D7F7C7-D36D-99A9-361F-E2D067674263}"/>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7" name="Rectangle 1196">
                        <a:extLst>
                          <a:ext uri="{FF2B5EF4-FFF2-40B4-BE49-F238E27FC236}">
                            <a16:creationId xmlns:a16="http://schemas.microsoft.com/office/drawing/2014/main" id="{8B307568-4257-309B-21CF-C0AC30D85E3E}"/>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1079" name="Group 1078">
                <a:extLst>
                  <a:ext uri="{FF2B5EF4-FFF2-40B4-BE49-F238E27FC236}">
                    <a16:creationId xmlns:a16="http://schemas.microsoft.com/office/drawing/2014/main" id="{4D1057DD-891E-9206-B59E-54B9AFD025E9}"/>
                  </a:ext>
                </a:extLst>
              </p:cNvPr>
              <p:cNvGrpSpPr/>
              <p:nvPr/>
            </p:nvGrpSpPr>
            <p:grpSpPr>
              <a:xfrm>
                <a:off x="1061858" y="4591182"/>
                <a:ext cx="2832842" cy="5041546"/>
                <a:chOff x="1066800" y="-91462"/>
                <a:chExt cx="2832842" cy="5041546"/>
              </a:xfrm>
              <a:grpFill/>
            </p:grpSpPr>
            <p:grpSp>
              <p:nvGrpSpPr>
                <p:cNvPr id="1080" name="Group 1079">
                  <a:extLst>
                    <a:ext uri="{FF2B5EF4-FFF2-40B4-BE49-F238E27FC236}">
                      <a16:creationId xmlns:a16="http://schemas.microsoft.com/office/drawing/2014/main" id="{95DE1198-71E3-9C08-8F2B-8475931D6200}"/>
                    </a:ext>
                  </a:extLst>
                </p:cNvPr>
                <p:cNvGrpSpPr/>
                <p:nvPr/>
              </p:nvGrpSpPr>
              <p:grpSpPr>
                <a:xfrm>
                  <a:off x="1066800" y="-91462"/>
                  <a:ext cx="2830137" cy="2701682"/>
                  <a:chOff x="1066800" y="-91462"/>
                  <a:chExt cx="2830137" cy="2701682"/>
                </a:xfrm>
                <a:grpFill/>
              </p:grpSpPr>
              <p:grpSp>
                <p:nvGrpSpPr>
                  <p:cNvPr id="1133" name="Group 1132">
                    <a:extLst>
                      <a:ext uri="{FF2B5EF4-FFF2-40B4-BE49-F238E27FC236}">
                        <a16:creationId xmlns:a16="http://schemas.microsoft.com/office/drawing/2014/main" id="{632DF241-6912-A880-F0EF-007B8BA7A5F6}"/>
                      </a:ext>
                    </a:extLst>
                  </p:cNvPr>
                  <p:cNvGrpSpPr/>
                  <p:nvPr/>
                </p:nvGrpSpPr>
                <p:grpSpPr>
                  <a:xfrm>
                    <a:off x="1066800" y="802179"/>
                    <a:ext cx="2819400" cy="1808041"/>
                    <a:chOff x="1066800" y="802179"/>
                    <a:chExt cx="2819400" cy="1808041"/>
                  </a:xfrm>
                  <a:grpFill/>
                </p:grpSpPr>
                <p:grpSp>
                  <p:nvGrpSpPr>
                    <p:cNvPr id="1160" name="Group 1159">
                      <a:extLst>
                        <a:ext uri="{FF2B5EF4-FFF2-40B4-BE49-F238E27FC236}">
                          <a16:creationId xmlns:a16="http://schemas.microsoft.com/office/drawing/2014/main" id="{A6D39DBF-CFB4-76D1-C80F-A4C1A556A37B}"/>
                        </a:ext>
                      </a:extLst>
                    </p:cNvPr>
                    <p:cNvGrpSpPr/>
                    <p:nvPr/>
                  </p:nvGrpSpPr>
                  <p:grpSpPr>
                    <a:xfrm>
                      <a:off x="1066800" y="802179"/>
                      <a:ext cx="1409700" cy="914400"/>
                      <a:chOff x="1066800" y="802179"/>
                      <a:chExt cx="1409700" cy="914400"/>
                    </a:xfrm>
                    <a:grpFill/>
                  </p:grpSpPr>
                  <p:pic>
                    <p:nvPicPr>
                      <p:cNvPr id="1182" name="Graphic 1181" descr="Marker with solid fill">
                        <a:extLst>
                          <a:ext uri="{FF2B5EF4-FFF2-40B4-BE49-F238E27FC236}">
                            <a16:creationId xmlns:a16="http://schemas.microsoft.com/office/drawing/2014/main" id="{92067E21-5EA6-4D03-4A68-98B5423DF7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83" name="Oval 1182">
                        <a:extLst>
                          <a:ext uri="{FF2B5EF4-FFF2-40B4-BE49-F238E27FC236}">
                            <a16:creationId xmlns:a16="http://schemas.microsoft.com/office/drawing/2014/main" id="{8A44A640-EF87-756F-BC4D-C494E8ABB48A}"/>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4" name="Rectangle 1183">
                        <a:extLst>
                          <a:ext uri="{FF2B5EF4-FFF2-40B4-BE49-F238E27FC236}">
                            <a16:creationId xmlns:a16="http://schemas.microsoft.com/office/drawing/2014/main" id="{18858766-5C23-9D5E-B8D8-4126BA806DDC}"/>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1" name="Group 1160">
                      <a:extLst>
                        <a:ext uri="{FF2B5EF4-FFF2-40B4-BE49-F238E27FC236}">
                          <a16:creationId xmlns:a16="http://schemas.microsoft.com/office/drawing/2014/main" id="{2E17969E-8305-AD94-641D-6907049A665D}"/>
                        </a:ext>
                      </a:extLst>
                    </p:cNvPr>
                    <p:cNvGrpSpPr/>
                    <p:nvPr/>
                  </p:nvGrpSpPr>
                  <p:grpSpPr>
                    <a:xfrm rot="10800000">
                      <a:off x="2476500" y="802179"/>
                      <a:ext cx="1409700" cy="914400"/>
                      <a:chOff x="1066800" y="802179"/>
                      <a:chExt cx="1409700" cy="914400"/>
                    </a:xfrm>
                    <a:grpFill/>
                  </p:grpSpPr>
                  <p:pic>
                    <p:nvPicPr>
                      <p:cNvPr id="1179" name="Graphic 1178" descr="Marker with solid fill">
                        <a:extLst>
                          <a:ext uri="{FF2B5EF4-FFF2-40B4-BE49-F238E27FC236}">
                            <a16:creationId xmlns:a16="http://schemas.microsoft.com/office/drawing/2014/main" id="{AE18FBBC-B514-207F-BA9E-5170986C62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80" name="Oval 1179">
                        <a:extLst>
                          <a:ext uri="{FF2B5EF4-FFF2-40B4-BE49-F238E27FC236}">
                            <a16:creationId xmlns:a16="http://schemas.microsoft.com/office/drawing/2014/main" id="{3BDDE0CB-9A5E-5C0D-7F08-CF64FE977D56}"/>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 name="Rectangle 1180">
                        <a:extLst>
                          <a:ext uri="{FF2B5EF4-FFF2-40B4-BE49-F238E27FC236}">
                            <a16:creationId xmlns:a16="http://schemas.microsoft.com/office/drawing/2014/main" id="{A42417C7-CA1B-5AF7-B29B-B457F67FC916}"/>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2" name="Group 1161">
                      <a:extLst>
                        <a:ext uri="{FF2B5EF4-FFF2-40B4-BE49-F238E27FC236}">
                          <a16:creationId xmlns:a16="http://schemas.microsoft.com/office/drawing/2014/main" id="{9B230E4A-DB3A-15D0-CE33-D84A2ABB450F}"/>
                        </a:ext>
                      </a:extLst>
                    </p:cNvPr>
                    <p:cNvGrpSpPr/>
                    <p:nvPr/>
                  </p:nvGrpSpPr>
                  <p:grpSpPr>
                    <a:xfrm>
                      <a:off x="1443052" y="1190873"/>
                      <a:ext cx="1043940" cy="914400"/>
                      <a:chOff x="1102752" y="802179"/>
                      <a:chExt cx="1043940" cy="914400"/>
                    </a:xfrm>
                    <a:grpFill/>
                  </p:grpSpPr>
                  <p:pic>
                    <p:nvPicPr>
                      <p:cNvPr id="1176" name="Graphic 1175" descr="Marker with solid fill">
                        <a:extLst>
                          <a:ext uri="{FF2B5EF4-FFF2-40B4-BE49-F238E27FC236}">
                            <a16:creationId xmlns:a16="http://schemas.microsoft.com/office/drawing/2014/main" id="{B943D063-8A3E-CE88-E967-9A6565AE93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1177" name="Oval 1176">
                        <a:extLst>
                          <a:ext uri="{FF2B5EF4-FFF2-40B4-BE49-F238E27FC236}">
                            <a16:creationId xmlns:a16="http://schemas.microsoft.com/office/drawing/2014/main" id="{DAEE4CB2-8902-EAEB-D7C5-73C7AA0AE2C7}"/>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8" name="Rectangle 1177">
                        <a:extLst>
                          <a:ext uri="{FF2B5EF4-FFF2-40B4-BE49-F238E27FC236}">
                            <a16:creationId xmlns:a16="http://schemas.microsoft.com/office/drawing/2014/main" id="{31E00553-E24A-1677-3DF8-5021FDC25578}"/>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3" name="Group 1162">
                      <a:extLst>
                        <a:ext uri="{FF2B5EF4-FFF2-40B4-BE49-F238E27FC236}">
                          <a16:creationId xmlns:a16="http://schemas.microsoft.com/office/drawing/2014/main" id="{8BDED717-0EF4-E9A9-3756-FCE339C44F77}"/>
                        </a:ext>
                      </a:extLst>
                    </p:cNvPr>
                    <p:cNvGrpSpPr/>
                    <p:nvPr/>
                  </p:nvGrpSpPr>
                  <p:grpSpPr>
                    <a:xfrm rot="10800000">
                      <a:off x="2486673" y="1190883"/>
                      <a:ext cx="981622" cy="914400"/>
                      <a:chOff x="1027029" y="802169"/>
                      <a:chExt cx="1080952" cy="914400"/>
                    </a:xfrm>
                    <a:grpFill/>
                  </p:grpSpPr>
                  <p:pic>
                    <p:nvPicPr>
                      <p:cNvPr id="1173" name="Graphic 1172" descr="Marker with solid fill">
                        <a:extLst>
                          <a:ext uri="{FF2B5EF4-FFF2-40B4-BE49-F238E27FC236}">
                            <a16:creationId xmlns:a16="http://schemas.microsoft.com/office/drawing/2014/main" id="{31B565B4-1B80-DF4D-A6AC-7CCCD71BBD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1174" name="Oval 1173">
                        <a:extLst>
                          <a:ext uri="{FF2B5EF4-FFF2-40B4-BE49-F238E27FC236}">
                            <a16:creationId xmlns:a16="http://schemas.microsoft.com/office/drawing/2014/main" id="{8A74A885-D227-43A0-CAC1-53CC1A4978E3}"/>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Rectangle 1174">
                        <a:extLst>
                          <a:ext uri="{FF2B5EF4-FFF2-40B4-BE49-F238E27FC236}">
                            <a16:creationId xmlns:a16="http://schemas.microsoft.com/office/drawing/2014/main" id="{94FB034C-BACD-48E1-1F1B-1A20ADA6AD59}"/>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4" name="Group 1163">
                      <a:extLst>
                        <a:ext uri="{FF2B5EF4-FFF2-40B4-BE49-F238E27FC236}">
                          <a16:creationId xmlns:a16="http://schemas.microsoft.com/office/drawing/2014/main" id="{984B7DD0-770D-05C5-8C5C-E42481F3F7B3}"/>
                        </a:ext>
                      </a:extLst>
                    </p:cNvPr>
                    <p:cNvGrpSpPr/>
                    <p:nvPr/>
                  </p:nvGrpSpPr>
                  <p:grpSpPr>
                    <a:xfrm>
                      <a:off x="1717365" y="1639603"/>
                      <a:ext cx="914400" cy="914400"/>
                      <a:chOff x="1107905" y="802179"/>
                      <a:chExt cx="914400" cy="914400"/>
                    </a:xfrm>
                    <a:grpFill/>
                  </p:grpSpPr>
                  <p:pic>
                    <p:nvPicPr>
                      <p:cNvPr id="1170" name="Graphic 1169" descr="Marker with solid fill">
                        <a:extLst>
                          <a:ext uri="{FF2B5EF4-FFF2-40B4-BE49-F238E27FC236}">
                            <a16:creationId xmlns:a16="http://schemas.microsoft.com/office/drawing/2014/main" id="{DD9BFD01-332E-B5B3-9EA3-CE2D9AF20A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1171" name="Oval 1170">
                        <a:extLst>
                          <a:ext uri="{FF2B5EF4-FFF2-40B4-BE49-F238E27FC236}">
                            <a16:creationId xmlns:a16="http://schemas.microsoft.com/office/drawing/2014/main" id="{4BAFA50D-72FB-01F3-2F91-51FDB1EE9664}"/>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Rectangle 1171">
                        <a:extLst>
                          <a:ext uri="{FF2B5EF4-FFF2-40B4-BE49-F238E27FC236}">
                            <a16:creationId xmlns:a16="http://schemas.microsoft.com/office/drawing/2014/main" id="{D83E0B71-7BAB-F894-8401-95A1C04DCEC4}"/>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5" name="Group 1164">
                      <a:extLst>
                        <a:ext uri="{FF2B5EF4-FFF2-40B4-BE49-F238E27FC236}">
                          <a16:creationId xmlns:a16="http://schemas.microsoft.com/office/drawing/2014/main" id="{C069C057-0B4F-F10A-E991-A2C81B3883BC}"/>
                        </a:ext>
                      </a:extLst>
                    </p:cNvPr>
                    <p:cNvGrpSpPr/>
                    <p:nvPr/>
                  </p:nvGrpSpPr>
                  <p:grpSpPr>
                    <a:xfrm rot="10800000">
                      <a:off x="2365105" y="1638353"/>
                      <a:ext cx="830375" cy="914400"/>
                      <a:chOff x="1015421" y="802179"/>
                      <a:chExt cx="914400" cy="914400"/>
                    </a:xfrm>
                    <a:grpFill/>
                  </p:grpSpPr>
                  <p:pic>
                    <p:nvPicPr>
                      <p:cNvPr id="1167" name="Graphic 1166" descr="Marker with solid fill">
                        <a:extLst>
                          <a:ext uri="{FF2B5EF4-FFF2-40B4-BE49-F238E27FC236}">
                            <a16:creationId xmlns:a16="http://schemas.microsoft.com/office/drawing/2014/main" id="{FA398EFE-1014-E31B-CB6A-41743B0668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1168" name="Oval 1167">
                        <a:extLst>
                          <a:ext uri="{FF2B5EF4-FFF2-40B4-BE49-F238E27FC236}">
                            <a16:creationId xmlns:a16="http://schemas.microsoft.com/office/drawing/2014/main" id="{FC76D3E4-47E7-6EF6-2C50-E6C61C331D06}"/>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Rectangle 1168">
                        <a:extLst>
                          <a:ext uri="{FF2B5EF4-FFF2-40B4-BE49-F238E27FC236}">
                            <a16:creationId xmlns:a16="http://schemas.microsoft.com/office/drawing/2014/main" id="{59ADA486-B1C4-27D3-5038-A8726B6608C9}"/>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66" name="Oval 1165">
                      <a:extLst>
                        <a:ext uri="{FF2B5EF4-FFF2-40B4-BE49-F238E27FC236}">
                          <a16:creationId xmlns:a16="http://schemas.microsoft.com/office/drawing/2014/main" id="{8A77B497-1318-C12D-DD8E-8691BBED280B}"/>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4" name="Group 1133">
                    <a:extLst>
                      <a:ext uri="{FF2B5EF4-FFF2-40B4-BE49-F238E27FC236}">
                        <a16:creationId xmlns:a16="http://schemas.microsoft.com/office/drawing/2014/main" id="{BBB9BC34-6751-9FF7-275C-BCC8D751D609}"/>
                      </a:ext>
                    </a:extLst>
                  </p:cNvPr>
                  <p:cNvGrpSpPr/>
                  <p:nvPr/>
                </p:nvGrpSpPr>
                <p:grpSpPr>
                  <a:xfrm rot="10800000">
                    <a:off x="1077537" y="-91462"/>
                    <a:ext cx="2819400" cy="1808041"/>
                    <a:chOff x="1066800" y="802179"/>
                    <a:chExt cx="2819400" cy="1808041"/>
                  </a:xfrm>
                  <a:grpFill/>
                </p:grpSpPr>
                <p:grpSp>
                  <p:nvGrpSpPr>
                    <p:cNvPr id="1135" name="Group 1134">
                      <a:extLst>
                        <a:ext uri="{FF2B5EF4-FFF2-40B4-BE49-F238E27FC236}">
                          <a16:creationId xmlns:a16="http://schemas.microsoft.com/office/drawing/2014/main" id="{C65C7F2B-DD38-43A9-B0DA-32BFBF35A84B}"/>
                        </a:ext>
                      </a:extLst>
                    </p:cNvPr>
                    <p:cNvGrpSpPr/>
                    <p:nvPr/>
                  </p:nvGrpSpPr>
                  <p:grpSpPr>
                    <a:xfrm>
                      <a:off x="1066800" y="802179"/>
                      <a:ext cx="1409700" cy="914400"/>
                      <a:chOff x="1066800" y="802179"/>
                      <a:chExt cx="1409700" cy="914400"/>
                    </a:xfrm>
                    <a:grpFill/>
                  </p:grpSpPr>
                  <p:pic>
                    <p:nvPicPr>
                      <p:cNvPr id="1157" name="Graphic 1156" descr="Marker with solid fill">
                        <a:extLst>
                          <a:ext uri="{FF2B5EF4-FFF2-40B4-BE49-F238E27FC236}">
                            <a16:creationId xmlns:a16="http://schemas.microsoft.com/office/drawing/2014/main" id="{820B2974-6723-739B-17D2-567815394D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58" name="Oval 1157">
                        <a:extLst>
                          <a:ext uri="{FF2B5EF4-FFF2-40B4-BE49-F238E27FC236}">
                            <a16:creationId xmlns:a16="http://schemas.microsoft.com/office/drawing/2014/main" id="{59A9A801-A13C-8324-A037-9A69DE5A91D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9" name="Rectangle 1158">
                        <a:extLst>
                          <a:ext uri="{FF2B5EF4-FFF2-40B4-BE49-F238E27FC236}">
                            <a16:creationId xmlns:a16="http://schemas.microsoft.com/office/drawing/2014/main" id="{636360F5-D831-6795-5521-D07EF0A88FA8}"/>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6" name="Group 1135">
                      <a:extLst>
                        <a:ext uri="{FF2B5EF4-FFF2-40B4-BE49-F238E27FC236}">
                          <a16:creationId xmlns:a16="http://schemas.microsoft.com/office/drawing/2014/main" id="{2E6FF085-68F6-4918-5B64-6E8AB0BEE224}"/>
                        </a:ext>
                      </a:extLst>
                    </p:cNvPr>
                    <p:cNvGrpSpPr/>
                    <p:nvPr/>
                  </p:nvGrpSpPr>
                  <p:grpSpPr>
                    <a:xfrm rot="10800000">
                      <a:off x="2476500" y="802179"/>
                      <a:ext cx="1409700" cy="914400"/>
                      <a:chOff x="1066800" y="802179"/>
                      <a:chExt cx="1409700" cy="914400"/>
                    </a:xfrm>
                    <a:grpFill/>
                  </p:grpSpPr>
                  <p:pic>
                    <p:nvPicPr>
                      <p:cNvPr id="1154" name="Graphic 1153" descr="Marker with solid fill">
                        <a:extLst>
                          <a:ext uri="{FF2B5EF4-FFF2-40B4-BE49-F238E27FC236}">
                            <a16:creationId xmlns:a16="http://schemas.microsoft.com/office/drawing/2014/main" id="{317DB65A-7768-F6FE-D641-EE41CCCB17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55" name="Oval 1154">
                        <a:extLst>
                          <a:ext uri="{FF2B5EF4-FFF2-40B4-BE49-F238E27FC236}">
                            <a16:creationId xmlns:a16="http://schemas.microsoft.com/office/drawing/2014/main" id="{EBBFA70E-5521-A73A-CF09-D92E8AC35894}"/>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Rectangle 1155">
                        <a:extLst>
                          <a:ext uri="{FF2B5EF4-FFF2-40B4-BE49-F238E27FC236}">
                            <a16:creationId xmlns:a16="http://schemas.microsoft.com/office/drawing/2014/main" id="{1F3CCA3A-B6BF-3701-312C-AF8C7CEECD40}"/>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7" name="Group 1136">
                      <a:extLst>
                        <a:ext uri="{FF2B5EF4-FFF2-40B4-BE49-F238E27FC236}">
                          <a16:creationId xmlns:a16="http://schemas.microsoft.com/office/drawing/2014/main" id="{28E9009E-2CD4-D5F3-E71F-39F69BAADC78}"/>
                        </a:ext>
                      </a:extLst>
                    </p:cNvPr>
                    <p:cNvGrpSpPr/>
                    <p:nvPr/>
                  </p:nvGrpSpPr>
                  <p:grpSpPr>
                    <a:xfrm>
                      <a:off x="1438558" y="1190873"/>
                      <a:ext cx="1043940" cy="914400"/>
                      <a:chOff x="1098258" y="802179"/>
                      <a:chExt cx="1043940" cy="914400"/>
                    </a:xfrm>
                    <a:grpFill/>
                  </p:grpSpPr>
                  <p:pic>
                    <p:nvPicPr>
                      <p:cNvPr id="1151" name="Graphic 1150" descr="Marker with solid fill">
                        <a:extLst>
                          <a:ext uri="{FF2B5EF4-FFF2-40B4-BE49-F238E27FC236}">
                            <a16:creationId xmlns:a16="http://schemas.microsoft.com/office/drawing/2014/main" id="{4C6819AE-7996-3AA1-F5C9-C967AC1888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1152" name="Oval 1151">
                        <a:extLst>
                          <a:ext uri="{FF2B5EF4-FFF2-40B4-BE49-F238E27FC236}">
                            <a16:creationId xmlns:a16="http://schemas.microsoft.com/office/drawing/2014/main" id="{92528C79-AE51-FE32-1256-8BF3E5D733B0}"/>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Rectangle 1152">
                        <a:extLst>
                          <a:ext uri="{FF2B5EF4-FFF2-40B4-BE49-F238E27FC236}">
                            <a16:creationId xmlns:a16="http://schemas.microsoft.com/office/drawing/2014/main" id="{0B14706C-9F66-A6F1-DCFD-078F58369441}"/>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8" name="Group 1137">
                      <a:extLst>
                        <a:ext uri="{FF2B5EF4-FFF2-40B4-BE49-F238E27FC236}">
                          <a16:creationId xmlns:a16="http://schemas.microsoft.com/office/drawing/2014/main" id="{8199752C-3CFB-3EEB-ED41-C86CF2EDF795}"/>
                        </a:ext>
                      </a:extLst>
                    </p:cNvPr>
                    <p:cNvGrpSpPr/>
                    <p:nvPr/>
                  </p:nvGrpSpPr>
                  <p:grpSpPr>
                    <a:xfrm rot="10800000">
                      <a:off x="2481305" y="1190873"/>
                      <a:ext cx="981627" cy="914400"/>
                      <a:chOff x="1032944" y="802179"/>
                      <a:chExt cx="1080957" cy="914400"/>
                    </a:xfrm>
                    <a:grpFill/>
                  </p:grpSpPr>
                  <p:pic>
                    <p:nvPicPr>
                      <p:cNvPr id="1148" name="Graphic 1147" descr="Marker with solid fill">
                        <a:extLst>
                          <a:ext uri="{FF2B5EF4-FFF2-40B4-BE49-F238E27FC236}">
                            <a16:creationId xmlns:a16="http://schemas.microsoft.com/office/drawing/2014/main" id="{23117B11-15FC-8528-CCD9-D4205A5E04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1149" name="Oval 1148">
                        <a:extLst>
                          <a:ext uri="{FF2B5EF4-FFF2-40B4-BE49-F238E27FC236}">
                            <a16:creationId xmlns:a16="http://schemas.microsoft.com/office/drawing/2014/main" id="{CC25AAD4-3449-F08B-4208-EEEF80FA6FAA}"/>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0" name="Rectangle 1149">
                        <a:extLst>
                          <a:ext uri="{FF2B5EF4-FFF2-40B4-BE49-F238E27FC236}">
                            <a16:creationId xmlns:a16="http://schemas.microsoft.com/office/drawing/2014/main" id="{91AE7941-885F-A455-C8F5-4FFB847C52D9}"/>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9" name="Group 1138">
                      <a:extLst>
                        <a:ext uri="{FF2B5EF4-FFF2-40B4-BE49-F238E27FC236}">
                          <a16:creationId xmlns:a16="http://schemas.microsoft.com/office/drawing/2014/main" id="{1169E6D6-F5F6-2C79-B2BC-79222B7A023C}"/>
                        </a:ext>
                      </a:extLst>
                    </p:cNvPr>
                    <p:cNvGrpSpPr/>
                    <p:nvPr/>
                  </p:nvGrpSpPr>
                  <p:grpSpPr>
                    <a:xfrm>
                      <a:off x="1723447" y="1639603"/>
                      <a:ext cx="914400" cy="914400"/>
                      <a:chOff x="1113987" y="802179"/>
                      <a:chExt cx="914400" cy="914400"/>
                    </a:xfrm>
                    <a:grpFill/>
                  </p:grpSpPr>
                  <p:pic>
                    <p:nvPicPr>
                      <p:cNvPr id="1145" name="Graphic 1144" descr="Marker with solid fill">
                        <a:extLst>
                          <a:ext uri="{FF2B5EF4-FFF2-40B4-BE49-F238E27FC236}">
                            <a16:creationId xmlns:a16="http://schemas.microsoft.com/office/drawing/2014/main" id="{08FDB2D0-E9D3-B1EA-CFD8-B20E30232A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1146" name="Oval 1145">
                        <a:extLst>
                          <a:ext uri="{FF2B5EF4-FFF2-40B4-BE49-F238E27FC236}">
                            <a16:creationId xmlns:a16="http://schemas.microsoft.com/office/drawing/2014/main" id="{000F1E0A-F172-EFA4-4323-37939CE53E55}"/>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Rectangle 1146">
                        <a:extLst>
                          <a:ext uri="{FF2B5EF4-FFF2-40B4-BE49-F238E27FC236}">
                            <a16:creationId xmlns:a16="http://schemas.microsoft.com/office/drawing/2014/main" id="{6F6635A2-EF50-E73E-F547-545441DAB202}"/>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0" name="Group 1139">
                      <a:extLst>
                        <a:ext uri="{FF2B5EF4-FFF2-40B4-BE49-F238E27FC236}">
                          <a16:creationId xmlns:a16="http://schemas.microsoft.com/office/drawing/2014/main" id="{15D2BF33-A11E-F6EE-7F8E-6162D40BC7B2}"/>
                        </a:ext>
                      </a:extLst>
                    </p:cNvPr>
                    <p:cNvGrpSpPr/>
                    <p:nvPr/>
                  </p:nvGrpSpPr>
                  <p:grpSpPr>
                    <a:xfrm rot="10800000">
                      <a:off x="2370110" y="1638333"/>
                      <a:ext cx="830375" cy="914400"/>
                      <a:chOff x="1009908" y="802199"/>
                      <a:chExt cx="914400" cy="914400"/>
                    </a:xfrm>
                    <a:grpFill/>
                  </p:grpSpPr>
                  <p:pic>
                    <p:nvPicPr>
                      <p:cNvPr id="1142" name="Graphic 1141" descr="Marker with solid fill">
                        <a:extLst>
                          <a:ext uri="{FF2B5EF4-FFF2-40B4-BE49-F238E27FC236}">
                            <a16:creationId xmlns:a16="http://schemas.microsoft.com/office/drawing/2014/main" id="{C122C3D1-AC6B-88F1-EB18-0CB0E863EC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1143" name="Oval 1142">
                        <a:extLst>
                          <a:ext uri="{FF2B5EF4-FFF2-40B4-BE49-F238E27FC236}">
                            <a16:creationId xmlns:a16="http://schemas.microsoft.com/office/drawing/2014/main" id="{139E87F8-AB20-33D2-CF14-D4F8EBF99108}"/>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Rectangle 1143">
                        <a:extLst>
                          <a:ext uri="{FF2B5EF4-FFF2-40B4-BE49-F238E27FC236}">
                            <a16:creationId xmlns:a16="http://schemas.microsoft.com/office/drawing/2014/main" id="{25996577-7904-7528-CF97-B65B6100D50A}"/>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41" name="Oval 1140">
                      <a:extLst>
                        <a:ext uri="{FF2B5EF4-FFF2-40B4-BE49-F238E27FC236}">
                          <a16:creationId xmlns:a16="http://schemas.microsoft.com/office/drawing/2014/main" id="{E259C1AD-A73F-BD37-9A27-387E25F00689}"/>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81" name="Group 1080">
                  <a:extLst>
                    <a:ext uri="{FF2B5EF4-FFF2-40B4-BE49-F238E27FC236}">
                      <a16:creationId xmlns:a16="http://schemas.microsoft.com/office/drawing/2014/main" id="{32989C55-9CA3-4A45-39E8-132DDE4EED1E}"/>
                    </a:ext>
                  </a:extLst>
                </p:cNvPr>
                <p:cNvGrpSpPr/>
                <p:nvPr/>
              </p:nvGrpSpPr>
              <p:grpSpPr>
                <a:xfrm flipH="1">
                  <a:off x="1069505" y="2304619"/>
                  <a:ext cx="2830137" cy="2645465"/>
                  <a:chOff x="1066800" y="-35245"/>
                  <a:chExt cx="2830137" cy="2645465"/>
                </a:xfrm>
                <a:grpFill/>
              </p:grpSpPr>
              <p:grpSp>
                <p:nvGrpSpPr>
                  <p:cNvPr id="1082" name="Group 1081">
                    <a:extLst>
                      <a:ext uri="{FF2B5EF4-FFF2-40B4-BE49-F238E27FC236}">
                        <a16:creationId xmlns:a16="http://schemas.microsoft.com/office/drawing/2014/main" id="{3078C63F-374B-15FF-8420-DD69FC13B6C6}"/>
                      </a:ext>
                    </a:extLst>
                  </p:cNvPr>
                  <p:cNvGrpSpPr/>
                  <p:nvPr/>
                </p:nvGrpSpPr>
                <p:grpSpPr>
                  <a:xfrm>
                    <a:off x="1066800" y="802179"/>
                    <a:ext cx="2819400" cy="1808041"/>
                    <a:chOff x="1066800" y="802179"/>
                    <a:chExt cx="2819400" cy="1808041"/>
                  </a:xfrm>
                  <a:grpFill/>
                </p:grpSpPr>
                <p:grpSp>
                  <p:nvGrpSpPr>
                    <p:cNvPr id="1108" name="Group 1107">
                      <a:extLst>
                        <a:ext uri="{FF2B5EF4-FFF2-40B4-BE49-F238E27FC236}">
                          <a16:creationId xmlns:a16="http://schemas.microsoft.com/office/drawing/2014/main" id="{2125D6DA-7BB0-E66D-6BBB-E72FA65E7565}"/>
                        </a:ext>
                      </a:extLst>
                    </p:cNvPr>
                    <p:cNvGrpSpPr/>
                    <p:nvPr/>
                  </p:nvGrpSpPr>
                  <p:grpSpPr>
                    <a:xfrm>
                      <a:off x="1066800" y="802179"/>
                      <a:ext cx="1409700" cy="914400"/>
                      <a:chOff x="1066800" y="802179"/>
                      <a:chExt cx="1409700" cy="914400"/>
                    </a:xfrm>
                    <a:grpFill/>
                  </p:grpSpPr>
                  <p:pic>
                    <p:nvPicPr>
                      <p:cNvPr id="1130" name="Graphic 1129" descr="Marker with solid fill">
                        <a:extLst>
                          <a:ext uri="{FF2B5EF4-FFF2-40B4-BE49-F238E27FC236}">
                            <a16:creationId xmlns:a16="http://schemas.microsoft.com/office/drawing/2014/main" id="{34D93809-0C8D-600F-7F3E-070D44EB6A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31" name="Oval 1130">
                        <a:extLst>
                          <a:ext uri="{FF2B5EF4-FFF2-40B4-BE49-F238E27FC236}">
                            <a16:creationId xmlns:a16="http://schemas.microsoft.com/office/drawing/2014/main" id="{AA24C2A9-B1BE-D74C-D5BC-A2A3926E071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2" name="Rectangle 1131">
                        <a:extLst>
                          <a:ext uri="{FF2B5EF4-FFF2-40B4-BE49-F238E27FC236}">
                            <a16:creationId xmlns:a16="http://schemas.microsoft.com/office/drawing/2014/main" id="{A7D98137-8E80-2C1F-E024-6C0A571492EC}"/>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9" name="Group 1108">
                      <a:extLst>
                        <a:ext uri="{FF2B5EF4-FFF2-40B4-BE49-F238E27FC236}">
                          <a16:creationId xmlns:a16="http://schemas.microsoft.com/office/drawing/2014/main" id="{3DF953DA-72D5-C921-C8C7-61D5BF09C058}"/>
                        </a:ext>
                      </a:extLst>
                    </p:cNvPr>
                    <p:cNvGrpSpPr/>
                    <p:nvPr/>
                  </p:nvGrpSpPr>
                  <p:grpSpPr>
                    <a:xfrm rot="10800000">
                      <a:off x="2476500" y="802179"/>
                      <a:ext cx="1409700" cy="914400"/>
                      <a:chOff x="1066800" y="802179"/>
                      <a:chExt cx="1409700" cy="914400"/>
                    </a:xfrm>
                    <a:grpFill/>
                  </p:grpSpPr>
                  <p:pic>
                    <p:nvPicPr>
                      <p:cNvPr id="1127" name="Graphic 1126" descr="Marker with solid fill">
                        <a:extLst>
                          <a:ext uri="{FF2B5EF4-FFF2-40B4-BE49-F238E27FC236}">
                            <a16:creationId xmlns:a16="http://schemas.microsoft.com/office/drawing/2014/main" id="{B2BC1CE2-162E-1989-8057-487A566019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28" name="Oval 1127">
                        <a:extLst>
                          <a:ext uri="{FF2B5EF4-FFF2-40B4-BE49-F238E27FC236}">
                            <a16:creationId xmlns:a16="http://schemas.microsoft.com/office/drawing/2014/main" id="{148FF3B2-BD87-457C-C132-A5CA3F27BE8D}"/>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9" name="Rectangle 1128">
                        <a:extLst>
                          <a:ext uri="{FF2B5EF4-FFF2-40B4-BE49-F238E27FC236}">
                            <a16:creationId xmlns:a16="http://schemas.microsoft.com/office/drawing/2014/main" id="{EAE9B4CD-28F3-951B-5BB0-925A0CBE311F}"/>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0" name="Group 1109">
                      <a:extLst>
                        <a:ext uri="{FF2B5EF4-FFF2-40B4-BE49-F238E27FC236}">
                          <a16:creationId xmlns:a16="http://schemas.microsoft.com/office/drawing/2014/main" id="{B94AFF0F-BD81-D30D-A178-84538C0DB817}"/>
                        </a:ext>
                      </a:extLst>
                    </p:cNvPr>
                    <p:cNvGrpSpPr/>
                    <p:nvPr/>
                  </p:nvGrpSpPr>
                  <p:grpSpPr>
                    <a:xfrm>
                      <a:off x="1443052" y="1190873"/>
                      <a:ext cx="1043940" cy="914400"/>
                      <a:chOff x="1102752" y="802179"/>
                      <a:chExt cx="1043940" cy="914400"/>
                    </a:xfrm>
                    <a:grpFill/>
                  </p:grpSpPr>
                  <p:pic>
                    <p:nvPicPr>
                      <p:cNvPr id="1124" name="Graphic 1123" descr="Marker with solid fill">
                        <a:extLst>
                          <a:ext uri="{FF2B5EF4-FFF2-40B4-BE49-F238E27FC236}">
                            <a16:creationId xmlns:a16="http://schemas.microsoft.com/office/drawing/2014/main" id="{B002E779-9765-E6E9-D8B3-9C0B369E6B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1125" name="Oval 1124">
                        <a:extLst>
                          <a:ext uri="{FF2B5EF4-FFF2-40B4-BE49-F238E27FC236}">
                            <a16:creationId xmlns:a16="http://schemas.microsoft.com/office/drawing/2014/main" id="{C08507BB-FB68-B827-613A-EF49FAADE0AC}"/>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Rectangle 1125">
                        <a:extLst>
                          <a:ext uri="{FF2B5EF4-FFF2-40B4-BE49-F238E27FC236}">
                            <a16:creationId xmlns:a16="http://schemas.microsoft.com/office/drawing/2014/main" id="{B723C684-C4EC-2E51-305F-3067933AACF0}"/>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1" name="Group 1110">
                      <a:extLst>
                        <a:ext uri="{FF2B5EF4-FFF2-40B4-BE49-F238E27FC236}">
                          <a16:creationId xmlns:a16="http://schemas.microsoft.com/office/drawing/2014/main" id="{6AA9828D-E4B9-5D2F-B9AD-ED557764E7A3}"/>
                        </a:ext>
                      </a:extLst>
                    </p:cNvPr>
                    <p:cNvGrpSpPr/>
                    <p:nvPr/>
                  </p:nvGrpSpPr>
                  <p:grpSpPr>
                    <a:xfrm rot="10800000">
                      <a:off x="2486673" y="1190883"/>
                      <a:ext cx="981622" cy="914400"/>
                      <a:chOff x="1027029" y="802169"/>
                      <a:chExt cx="1080952" cy="914400"/>
                    </a:xfrm>
                    <a:grpFill/>
                  </p:grpSpPr>
                  <p:pic>
                    <p:nvPicPr>
                      <p:cNvPr id="1121" name="Graphic 1120" descr="Marker with solid fill">
                        <a:extLst>
                          <a:ext uri="{FF2B5EF4-FFF2-40B4-BE49-F238E27FC236}">
                            <a16:creationId xmlns:a16="http://schemas.microsoft.com/office/drawing/2014/main" id="{C301C091-F0A3-1092-4A45-91CDCF9DAF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1122" name="Oval 1121">
                        <a:extLst>
                          <a:ext uri="{FF2B5EF4-FFF2-40B4-BE49-F238E27FC236}">
                            <a16:creationId xmlns:a16="http://schemas.microsoft.com/office/drawing/2014/main" id="{34A6B97A-87C0-2AE1-F1EF-C647244A772F}"/>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Rectangle 1122">
                        <a:extLst>
                          <a:ext uri="{FF2B5EF4-FFF2-40B4-BE49-F238E27FC236}">
                            <a16:creationId xmlns:a16="http://schemas.microsoft.com/office/drawing/2014/main" id="{D31EA82B-63E2-4215-F1E9-D73ED8DEC2CD}"/>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2" name="Group 1111">
                      <a:extLst>
                        <a:ext uri="{FF2B5EF4-FFF2-40B4-BE49-F238E27FC236}">
                          <a16:creationId xmlns:a16="http://schemas.microsoft.com/office/drawing/2014/main" id="{1FEDA9DB-CF7A-BCDB-617C-32F28F099331}"/>
                        </a:ext>
                      </a:extLst>
                    </p:cNvPr>
                    <p:cNvGrpSpPr/>
                    <p:nvPr/>
                  </p:nvGrpSpPr>
                  <p:grpSpPr>
                    <a:xfrm>
                      <a:off x="1717365" y="1639603"/>
                      <a:ext cx="914400" cy="914400"/>
                      <a:chOff x="1107905" y="802179"/>
                      <a:chExt cx="914400" cy="914400"/>
                    </a:xfrm>
                    <a:grpFill/>
                  </p:grpSpPr>
                  <p:pic>
                    <p:nvPicPr>
                      <p:cNvPr id="1118" name="Graphic 1117" descr="Marker with solid fill">
                        <a:extLst>
                          <a:ext uri="{FF2B5EF4-FFF2-40B4-BE49-F238E27FC236}">
                            <a16:creationId xmlns:a16="http://schemas.microsoft.com/office/drawing/2014/main" id="{18749E3B-5CB3-C60C-41C8-A667006E37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1119" name="Oval 1118">
                        <a:extLst>
                          <a:ext uri="{FF2B5EF4-FFF2-40B4-BE49-F238E27FC236}">
                            <a16:creationId xmlns:a16="http://schemas.microsoft.com/office/drawing/2014/main" id="{DE39762B-C93A-4705-B10E-2F8327ECA626}"/>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Rectangle 1119">
                        <a:extLst>
                          <a:ext uri="{FF2B5EF4-FFF2-40B4-BE49-F238E27FC236}">
                            <a16:creationId xmlns:a16="http://schemas.microsoft.com/office/drawing/2014/main" id="{95249C89-5873-F083-D40A-89760309EA8C}"/>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3" name="Group 1112">
                      <a:extLst>
                        <a:ext uri="{FF2B5EF4-FFF2-40B4-BE49-F238E27FC236}">
                          <a16:creationId xmlns:a16="http://schemas.microsoft.com/office/drawing/2014/main" id="{8E237147-42AB-312F-F80A-04B86AC5C972}"/>
                        </a:ext>
                      </a:extLst>
                    </p:cNvPr>
                    <p:cNvGrpSpPr/>
                    <p:nvPr/>
                  </p:nvGrpSpPr>
                  <p:grpSpPr>
                    <a:xfrm rot="10800000">
                      <a:off x="2365105" y="1638353"/>
                      <a:ext cx="830375" cy="914400"/>
                      <a:chOff x="1015421" y="802179"/>
                      <a:chExt cx="914400" cy="914400"/>
                    </a:xfrm>
                    <a:grpFill/>
                  </p:grpSpPr>
                  <p:pic>
                    <p:nvPicPr>
                      <p:cNvPr id="1115" name="Graphic 1114" descr="Marker with solid fill">
                        <a:extLst>
                          <a:ext uri="{FF2B5EF4-FFF2-40B4-BE49-F238E27FC236}">
                            <a16:creationId xmlns:a16="http://schemas.microsoft.com/office/drawing/2014/main" id="{477C41C3-3D9E-6DB6-94E1-EF206D8537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1116" name="Oval 1115">
                        <a:extLst>
                          <a:ext uri="{FF2B5EF4-FFF2-40B4-BE49-F238E27FC236}">
                            <a16:creationId xmlns:a16="http://schemas.microsoft.com/office/drawing/2014/main" id="{6E5213E9-0916-F236-0EB4-ADAFE2FF5B7F}"/>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7" name="Rectangle 1116">
                        <a:extLst>
                          <a:ext uri="{FF2B5EF4-FFF2-40B4-BE49-F238E27FC236}">
                            <a16:creationId xmlns:a16="http://schemas.microsoft.com/office/drawing/2014/main" id="{4945FF54-9493-0E48-F51D-23E267446E3F}"/>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4" name="Oval 1113">
                      <a:extLst>
                        <a:ext uri="{FF2B5EF4-FFF2-40B4-BE49-F238E27FC236}">
                          <a16:creationId xmlns:a16="http://schemas.microsoft.com/office/drawing/2014/main" id="{A617F82E-A270-1013-B8EF-9EF5E1B270CC}"/>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3" name="Group 1082">
                    <a:extLst>
                      <a:ext uri="{FF2B5EF4-FFF2-40B4-BE49-F238E27FC236}">
                        <a16:creationId xmlns:a16="http://schemas.microsoft.com/office/drawing/2014/main" id="{04E74A7C-3BD3-EB84-5335-8AF98A57535C}"/>
                      </a:ext>
                    </a:extLst>
                  </p:cNvPr>
                  <p:cNvGrpSpPr/>
                  <p:nvPr/>
                </p:nvGrpSpPr>
                <p:grpSpPr>
                  <a:xfrm rot="10800000">
                    <a:off x="1077537" y="-35245"/>
                    <a:ext cx="2819400" cy="1751824"/>
                    <a:chOff x="1066800" y="802179"/>
                    <a:chExt cx="2819400" cy="1751824"/>
                  </a:xfrm>
                  <a:grpFill/>
                </p:grpSpPr>
                <p:grpSp>
                  <p:nvGrpSpPr>
                    <p:cNvPr id="1084" name="Group 1083">
                      <a:extLst>
                        <a:ext uri="{FF2B5EF4-FFF2-40B4-BE49-F238E27FC236}">
                          <a16:creationId xmlns:a16="http://schemas.microsoft.com/office/drawing/2014/main" id="{2845BFE9-117E-DB3C-8948-F829ECF3C410}"/>
                        </a:ext>
                      </a:extLst>
                    </p:cNvPr>
                    <p:cNvGrpSpPr/>
                    <p:nvPr/>
                  </p:nvGrpSpPr>
                  <p:grpSpPr>
                    <a:xfrm>
                      <a:off x="1066800" y="802179"/>
                      <a:ext cx="1409700" cy="914400"/>
                      <a:chOff x="1066800" y="802179"/>
                      <a:chExt cx="1409700" cy="914400"/>
                    </a:xfrm>
                    <a:grpFill/>
                  </p:grpSpPr>
                  <p:pic>
                    <p:nvPicPr>
                      <p:cNvPr id="1105" name="Graphic 1104" descr="Marker with solid fill">
                        <a:extLst>
                          <a:ext uri="{FF2B5EF4-FFF2-40B4-BE49-F238E27FC236}">
                            <a16:creationId xmlns:a16="http://schemas.microsoft.com/office/drawing/2014/main" id="{1A591092-256D-70D2-3F2D-F559C23CE4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06" name="Oval 1105">
                        <a:extLst>
                          <a:ext uri="{FF2B5EF4-FFF2-40B4-BE49-F238E27FC236}">
                            <a16:creationId xmlns:a16="http://schemas.microsoft.com/office/drawing/2014/main" id="{F81414F7-D588-40FD-70BE-8448E27FA874}"/>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7" name="Rectangle 1106">
                        <a:extLst>
                          <a:ext uri="{FF2B5EF4-FFF2-40B4-BE49-F238E27FC236}">
                            <a16:creationId xmlns:a16="http://schemas.microsoft.com/office/drawing/2014/main" id="{8DEC7BF6-C1B2-E579-06CD-42E20E8E6A29}"/>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5" name="Group 1084">
                      <a:extLst>
                        <a:ext uri="{FF2B5EF4-FFF2-40B4-BE49-F238E27FC236}">
                          <a16:creationId xmlns:a16="http://schemas.microsoft.com/office/drawing/2014/main" id="{60601213-3580-644F-64FA-573C147A89B3}"/>
                        </a:ext>
                      </a:extLst>
                    </p:cNvPr>
                    <p:cNvGrpSpPr/>
                    <p:nvPr/>
                  </p:nvGrpSpPr>
                  <p:grpSpPr>
                    <a:xfrm rot="10800000">
                      <a:off x="2476500" y="802179"/>
                      <a:ext cx="1409700" cy="914400"/>
                      <a:chOff x="1066800" y="802179"/>
                      <a:chExt cx="1409700" cy="914400"/>
                    </a:xfrm>
                    <a:grpFill/>
                  </p:grpSpPr>
                  <p:pic>
                    <p:nvPicPr>
                      <p:cNvPr id="1102" name="Graphic 1101" descr="Marker with solid fill">
                        <a:extLst>
                          <a:ext uri="{FF2B5EF4-FFF2-40B4-BE49-F238E27FC236}">
                            <a16:creationId xmlns:a16="http://schemas.microsoft.com/office/drawing/2014/main" id="{6A20B6D3-396F-78BB-4874-FD71F06A67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03" name="Oval 1102">
                        <a:extLst>
                          <a:ext uri="{FF2B5EF4-FFF2-40B4-BE49-F238E27FC236}">
                            <a16:creationId xmlns:a16="http://schemas.microsoft.com/office/drawing/2014/main" id="{6EABD937-42C6-3F18-6DA8-5E27892E536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4" name="Rectangle 1103">
                        <a:extLst>
                          <a:ext uri="{FF2B5EF4-FFF2-40B4-BE49-F238E27FC236}">
                            <a16:creationId xmlns:a16="http://schemas.microsoft.com/office/drawing/2014/main" id="{BB4C15B5-9A67-A62E-EA09-3A48D08DBB65}"/>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6" name="Group 1085">
                      <a:extLst>
                        <a:ext uri="{FF2B5EF4-FFF2-40B4-BE49-F238E27FC236}">
                          <a16:creationId xmlns:a16="http://schemas.microsoft.com/office/drawing/2014/main" id="{CB6F3C50-B411-C404-6059-46284942A824}"/>
                        </a:ext>
                      </a:extLst>
                    </p:cNvPr>
                    <p:cNvGrpSpPr/>
                    <p:nvPr/>
                  </p:nvGrpSpPr>
                  <p:grpSpPr>
                    <a:xfrm>
                      <a:off x="1438558" y="1190873"/>
                      <a:ext cx="1043940" cy="914400"/>
                      <a:chOff x="1098258" y="802179"/>
                      <a:chExt cx="1043940" cy="914400"/>
                    </a:xfrm>
                    <a:grpFill/>
                  </p:grpSpPr>
                  <p:pic>
                    <p:nvPicPr>
                      <p:cNvPr id="1099" name="Graphic 1098" descr="Marker with solid fill">
                        <a:extLst>
                          <a:ext uri="{FF2B5EF4-FFF2-40B4-BE49-F238E27FC236}">
                            <a16:creationId xmlns:a16="http://schemas.microsoft.com/office/drawing/2014/main" id="{005D9DA2-2BE0-A5E8-66B6-8F408C788F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1100" name="Oval 1099">
                        <a:extLst>
                          <a:ext uri="{FF2B5EF4-FFF2-40B4-BE49-F238E27FC236}">
                            <a16:creationId xmlns:a16="http://schemas.microsoft.com/office/drawing/2014/main" id="{EF5CE431-7FFF-32B1-30C5-349E2DAB451C}"/>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Rectangle 1100">
                        <a:extLst>
                          <a:ext uri="{FF2B5EF4-FFF2-40B4-BE49-F238E27FC236}">
                            <a16:creationId xmlns:a16="http://schemas.microsoft.com/office/drawing/2014/main" id="{A929EE00-25E2-2A57-5109-A237864BE0D3}"/>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7" name="Group 1086">
                      <a:extLst>
                        <a:ext uri="{FF2B5EF4-FFF2-40B4-BE49-F238E27FC236}">
                          <a16:creationId xmlns:a16="http://schemas.microsoft.com/office/drawing/2014/main" id="{67E82CD7-A259-F036-F2DE-1E490FD93E1B}"/>
                        </a:ext>
                      </a:extLst>
                    </p:cNvPr>
                    <p:cNvGrpSpPr/>
                    <p:nvPr/>
                  </p:nvGrpSpPr>
                  <p:grpSpPr>
                    <a:xfrm rot="10800000">
                      <a:off x="2481305" y="1190873"/>
                      <a:ext cx="981627" cy="914400"/>
                      <a:chOff x="1032944" y="802179"/>
                      <a:chExt cx="1080957" cy="914400"/>
                    </a:xfrm>
                    <a:grpFill/>
                  </p:grpSpPr>
                  <p:pic>
                    <p:nvPicPr>
                      <p:cNvPr id="1096" name="Graphic 1095" descr="Marker with solid fill">
                        <a:extLst>
                          <a:ext uri="{FF2B5EF4-FFF2-40B4-BE49-F238E27FC236}">
                            <a16:creationId xmlns:a16="http://schemas.microsoft.com/office/drawing/2014/main" id="{2008915E-1996-DB3C-C84B-A8EF737B18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1097" name="Oval 1096">
                        <a:extLst>
                          <a:ext uri="{FF2B5EF4-FFF2-40B4-BE49-F238E27FC236}">
                            <a16:creationId xmlns:a16="http://schemas.microsoft.com/office/drawing/2014/main" id="{C6E8E721-ECA6-1860-89E7-A13A7BEC333E}"/>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Rectangle 1097">
                        <a:extLst>
                          <a:ext uri="{FF2B5EF4-FFF2-40B4-BE49-F238E27FC236}">
                            <a16:creationId xmlns:a16="http://schemas.microsoft.com/office/drawing/2014/main" id="{3888B549-DECF-22C4-AF09-2BD271EC8E8A}"/>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8" name="Group 1087">
                      <a:extLst>
                        <a:ext uri="{FF2B5EF4-FFF2-40B4-BE49-F238E27FC236}">
                          <a16:creationId xmlns:a16="http://schemas.microsoft.com/office/drawing/2014/main" id="{0C44BCEA-DB49-357A-DF4F-6CE42388F72A}"/>
                        </a:ext>
                      </a:extLst>
                    </p:cNvPr>
                    <p:cNvGrpSpPr/>
                    <p:nvPr/>
                  </p:nvGrpSpPr>
                  <p:grpSpPr>
                    <a:xfrm>
                      <a:off x="1723447" y="1639603"/>
                      <a:ext cx="914400" cy="914400"/>
                      <a:chOff x="1113987" y="802179"/>
                      <a:chExt cx="914400" cy="914400"/>
                    </a:xfrm>
                    <a:grpFill/>
                  </p:grpSpPr>
                  <p:pic>
                    <p:nvPicPr>
                      <p:cNvPr id="1093" name="Graphic 1092" descr="Marker with solid fill">
                        <a:extLst>
                          <a:ext uri="{FF2B5EF4-FFF2-40B4-BE49-F238E27FC236}">
                            <a16:creationId xmlns:a16="http://schemas.microsoft.com/office/drawing/2014/main" id="{4C84C769-F876-E01F-5D9F-82DEFE61B8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1094" name="Oval 1093">
                        <a:extLst>
                          <a:ext uri="{FF2B5EF4-FFF2-40B4-BE49-F238E27FC236}">
                            <a16:creationId xmlns:a16="http://schemas.microsoft.com/office/drawing/2014/main" id="{FD8DD3D2-FCA9-5CFC-9018-8167AFC962A9}"/>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5" name="Rectangle 1094">
                        <a:extLst>
                          <a:ext uri="{FF2B5EF4-FFF2-40B4-BE49-F238E27FC236}">
                            <a16:creationId xmlns:a16="http://schemas.microsoft.com/office/drawing/2014/main" id="{9E262D12-7578-AADF-C875-464CEA5AB08B}"/>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9" name="Group 1088">
                      <a:extLst>
                        <a:ext uri="{FF2B5EF4-FFF2-40B4-BE49-F238E27FC236}">
                          <a16:creationId xmlns:a16="http://schemas.microsoft.com/office/drawing/2014/main" id="{8A2CB0A5-6B33-FAB2-10A3-C8D06FB9D62A}"/>
                        </a:ext>
                      </a:extLst>
                    </p:cNvPr>
                    <p:cNvGrpSpPr/>
                    <p:nvPr/>
                  </p:nvGrpSpPr>
                  <p:grpSpPr>
                    <a:xfrm rot="10800000">
                      <a:off x="2370110" y="1638333"/>
                      <a:ext cx="830375" cy="914400"/>
                      <a:chOff x="1009908" y="802199"/>
                      <a:chExt cx="914400" cy="914400"/>
                    </a:xfrm>
                    <a:grpFill/>
                  </p:grpSpPr>
                  <p:pic>
                    <p:nvPicPr>
                      <p:cNvPr id="1090" name="Graphic 1089" descr="Marker with solid fill">
                        <a:extLst>
                          <a:ext uri="{FF2B5EF4-FFF2-40B4-BE49-F238E27FC236}">
                            <a16:creationId xmlns:a16="http://schemas.microsoft.com/office/drawing/2014/main" id="{45C50F45-DAE4-5A17-A8AB-C25F6D5E7B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1091" name="Oval 1090">
                        <a:extLst>
                          <a:ext uri="{FF2B5EF4-FFF2-40B4-BE49-F238E27FC236}">
                            <a16:creationId xmlns:a16="http://schemas.microsoft.com/office/drawing/2014/main" id="{43DD0D53-0E3A-2AA1-81FB-7469CD2D4F07}"/>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Rectangle 1091">
                        <a:extLst>
                          <a:ext uri="{FF2B5EF4-FFF2-40B4-BE49-F238E27FC236}">
                            <a16:creationId xmlns:a16="http://schemas.microsoft.com/office/drawing/2014/main" id="{5154036E-84DB-B825-C90F-1A75B9789722}"/>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865" name="Group 864">
              <a:extLst>
                <a:ext uri="{FF2B5EF4-FFF2-40B4-BE49-F238E27FC236}">
                  <a16:creationId xmlns:a16="http://schemas.microsoft.com/office/drawing/2014/main" id="{B7255F70-FECC-7AFF-81B1-F167BEE28859}"/>
                </a:ext>
              </a:extLst>
            </p:cNvPr>
            <p:cNvGrpSpPr/>
            <p:nvPr/>
          </p:nvGrpSpPr>
          <p:grpSpPr>
            <a:xfrm>
              <a:off x="1062417" y="9257542"/>
              <a:ext cx="2837784" cy="9724190"/>
              <a:chOff x="1061858" y="-91462"/>
              <a:chExt cx="2837784" cy="9724190"/>
            </a:xfrm>
            <a:grpFill/>
          </p:grpSpPr>
          <p:grpSp>
            <p:nvGrpSpPr>
              <p:cNvPr id="866" name="Group 865">
                <a:extLst>
                  <a:ext uri="{FF2B5EF4-FFF2-40B4-BE49-F238E27FC236}">
                    <a16:creationId xmlns:a16="http://schemas.microsoft.com/office/drawing/2014/main" id="{4E0068BC-13CF-7DC0-91AD-F43083243701}"/>
                  </a:ext>
                </a:extLst>
              </p:cNvPr>
              <p:cNvGrpSpPr/>
              <p:nvPr/>
            </p:nvGrpSpPr>
            <p:grpSpPr>
              <a:xfrm>
                <a:off x="1066800" y="-91462"/>
                <a:ext cx="2832842" cy="5041546"/>
                <a:chOff x="1066800" y="-91462"/>
                <a:chExt cx="2832842" cy="5041546"/>
              </a:xfrm>
              <a:grpFill/>
            </p:grpSpPr>
            <p:grpSp>
              <p:nvGrpSpPr>
                <p:cNvPr id="973" name="Group 972">
                  <a:extLst>
                    <a:ext uri="{FF2B5EF4-FFF2-40B4-BE49-F238E27FC236}">
                      <a16:creationId xmlns:a16="http://schemas.microsoft.com/office/drawing/2014/main" id="{655FEB07-3691-FFDC-A7E9-449D636203AE}"/>
                    </a:ext>
                  </a:extLst>
                </p:cNvPr>
                <p:cNvGrpSpPr/>
                <p:nvPr/>
              </p:nvGrpSpPr>
              <p:grpSpPr>
                <a:xfrm>
                  <a:off x="1066800" y="-91462"/>
                  <a:ext cx="2830137" cy="2701682"/>
                  <a:chOff x="1066800" y="-91462"/>
                  <a:chExt cx="2830137" cy="2701682"/>
                </a:xfrm>
                <a:grpFill/>
              </p:grpSpPr>
              <p:grpSp>
                <p:nvGrpSpPr>
                  <p:cNvPr id="1026" name="Group 1025">
                    <a:extLst>
                      <a:ext uri="{FF2B5EF4-FFF2-40B4-BE49-F238E27FC236}">
                        <a16:creationId xmlns:a16="http://schemas.microsoft.com/office/drawing/2014/main" id="{90D8C9E1-8E17-5BB0-1694-597A092550F2}"/>
                      </a:ext>
                    </a:extLst>
                  </p:cNvPr>
                  <p:cNvGrpSpPr/>
                  <p:nvPr/>
                </p:nvGrpSpPr>
                <p:grpSpPr>
                  <a:xfrm>
                    <a:off x="1066800" y="802179"/>
                    <a:ext cx="2819400" cy="1808041"/>
                    <a:chOff x="1066800" y="802179"/>
                    <a:chExt cx="2819400" cy="1808041"/>
                  </a:xfrm>
                  <a:grpFill/>
                </p:grpSpPr>
                <p:grpSp>
                  <p:nvGrpSpPr>
                    <p:cNvPr id="1053" name="Group 1052">
                      <a:extLst>
                        <a:ext uri="{FF2B5EF4-FFF2-40B4-BE49-F238E27FC236}">
                          <a16:creationId xmlns:a16="http://schemas.microsoft.com/office/drawing/2014/main" id="{4550D9C3-2FD6-678E-A82F-4E950F8B7095}"/>
                        </a:ext>
                      </a:extLst>
                    </p:cNvPr>
                    <p:cNvGrpSpPr/>
                    <p:nvPr/>
                  </p:nvGrpSpPr>
                  <p:grpSpPr>
                    <a:xfrm>
                      <a:off x="1066800" y="802179"/>
                      <a:ext cx="1409700" cy="914400"/>
                      <a:chOff x="1066800" y="802179"/>
                      <a:chExt cx="1409700" cy="914400"/>
                    </a:xfrm>
                    <a:grpFill/>
                  </p:grpSpPr>
                  <p:pic>
                    <p:nvPicPr>
                      <p:cNvPr id="1075" name="Graphic 1074" descr="Marker with solid fill">
                        <a:extLst>
                          <a:ext uri="{FF2B5EF4-FFF2-40B4-BE49-F238E27FC236}">
                            <a16:creationId xmlns:a16="http://schemas.microsoft.com/office/drawing/2014/main" id="{8E7506CA-1E70-AFD7-4BDA-21B32E59B1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076" name="Oval 1075">
                        <a:extLst>
                          <a:ext uri="{FF2B5EF4-FFF2-40B4-BE49-F238E27FC236}">
                            <a16:creationId xmlns:a16="http://schemas.microsoft.com/office/drawing/2014/main" id="{BEB32745-D119-1F84-780B-579DB217B1CD}"/>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Rectangle 1076">
                        <a:extLst>
                          <a:ext uri="{FF2B5EF4-FFF2-40B4-BE49-F238E27FC236}">
                            <a16:creationId xmlns:a16="http://schemas.microsoft.com/office/drawing/2014/main" id="{8ECAB31B-EC04-7246-4B11-FF420921F4F6}"/>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4" name="Group 1053">
                      <a:extLst>
                        <a:ext uri="{FF2B5EF4-FFF2-40B4-BE49-F238E27FC236}">
                          <a16:creationId xmlns:a16="http://schemas.microsoft.com/office/drawing/2014/main" id="{84E35681-3953-0DA7-A702-3F268F880D1A}"/>
                        </a:ext>
                      </a:extLst>
                    </p:cNvPr>
                    <p:cNvGrpSpPr/>
                    <p:nvPr/>
                  </p:nvGrpSpPr>
                  <p:grpSpPr>
                    <a:xfrm rot="10800000">
                      <a:off x="2476500" y="802179"/>
                      <a:ext cx="1409700" cy="914400"/>
                      <a:chOff x="1066800" y="802179"/>
                      <a:chExt cx="1409700" cy="914400"/>
                    </a:xfrm>
                    <a:grpFill/>
                  </p:grpSpPr>
                  <p:pic>
                    <p:nvPicPr>
                      <p:cNvPr id="1072" name="Graphic 1071" descr="Marker with solid fill">
                        <a:extLst>
                          <a:ext uri="{FF2B5EF4-FFF2-40B4-BE49-F238E27FC236}">
                            <a16:creationId xmlns:a16="http://schemas.microsoft.com/office/drawing/2014/main" id="{3FD808CA-8BE8-7557-AA7A-6D97F2A753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073" name="Oval 1072">
                        <a:extLst>
                          <a:ext uri="{FF2B5EF4-FFF2-40B4-BE49-F238E27FC236}">
                            <a16:creationId xmlns:a16="http://schemas.microsoft.com/office/drawing/2014/main" id="{44D6E541-E9D5-E8A9-3FAD-AD780C41EB21}"/>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Rectangle 1073">
                        <a:extLst>
                          <a:ext uri="{FF2B5EF4-FFF2-40B4-BE49-F238E27FC236}">
                            <a16:creationId xmlns:a16="http://schemas.microsoft.com/office/drawing/2014/main" id="{A6870259-F5F9-9FC7-7D50-EFA4AD4DBE91}"/>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5" name="Group 1054">
                      <a:extLst>
                        <a:ext uri="{FF2B5EF4-FFF2-40B4-BE49-F238E27FC236}">
                          <a16:creationId xmlns:a16="http://schemas.microsoft.com/office/drawing/2014/main" id="{9E2F8A8F-ABFD-ACBD-5D9B-FA191F3DA4A7}"/>
                        </a:ext>
                      </a:extLst>
                    </p:cNvPr>
                    <p:cNvGrpSpPr/>
                    <p:nvPr/>
                  </p:nvGrpSpPr>
                  <p:grpSpPr>
                    <a:xfrm>
                      <a:off x="1443052" y="1190873"/>
                      <a:ext cx="1043940" cy="914400"/>
                      <a:chOff x="1102752" y="802179"/>
                      <a:chExt cx="1043940" cy="914400"/>
                    </a:xfrm>
                    <a:grpFill/>
                  </p:grpSpPr>
                  <p:pic>
                    <p:nvPicPr>
                      <p:cNvPr id="1069" name="Graphic 1068" descr="Marker with solid fill">
                        <a:extLst>
                          <a:ext uri="{FF2B5EF4-FFF2-40B4-BE49-F238E27FC236}">
                            <a16:creationId xmlns:a16="http://schemas.microsoft.com/office/drawing/2014/main" id="{D4F1E760-C4D0-16E0-2D09-516653DDC1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1070" name="Oval 1069">
                        <a:extLst>
                          <a:ext uri="{FF2B5EF4-FFF2-40B4-BE49-F238E27FC236}">
                            <a16:creationId xmlns:a16="http://schemas.microsoft.com/office/drawing/2014/main" id="{B8B713AB-8566-1A16-825D-76AB7C25F237}"/>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1" name="Rectangle 1070">
                        <a:extLst>
                          <a:ext uri="{FF2B5EF4-FFF2-40B4-BE49-F238E27FC236}">
                            <a16:creationId xmlns:a16="http://schemas.microsoft.com/office/drawing/2014/main" id="{2A45A273-4DC2-1111-9A1F-79393A068214}"/>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6" name="Group 1055">
                      <a:extLst>
                        <a:ext uri="{FF2B5EF4-FFF2-40B4-BE49-F238E27FC236}">
                          <a16:creationId xmlns:a16="http://schemas.microsoft.com/office/drawing/2014/main" id="{01F96513-12F3-7E6A-A2C4-1B410181CB53}"/>
                        </a:ext>
                      </a:extLst>
                    </p:cNvPr>
                    <p:cNvGrpSpPr/>
                    <p:nvPr/>
                  </p:nvGrpSpPr>
                  <p:grpSpPr>
                    <a:xfrm rot="10800000">
                      <a:off x="2486673" y="1190883"/>
                      <a:ext cx="981622" cy="914400"/>
                      <a:chOff x="1027029" y="802169"/>
                      <a:chExt cx="1080952" cy="914400"/>
                    </a:xfrm>
                    <a:grpFill/>
                  </p:grpSpPr>
                  <p:pic>
                    <p:nvPicPr>
                      <p:cNvPr id="1066" name="Graphic 1065" descr="Marker with solid fill">
                        <a:extLst>
                          <a:ext uri="{FF2B5EF4-FFF2-40B4-BE49-F238E27FC236}">
                            <a16:creationId xmlns:a16="http://schemas.microsoft.com/office/drawing/2014/main" id="{78413D98-3711-A0EC-35E3-91B389DACB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1067" name="Oval 1066">
                        <a:extLst>
                          <a:ext uri="{FF2B5EF4-FFF2-40B4-BE49-F238E27FC236}">
                            <a16:creationId xmlns:a16="http://schemas.microsoft.com/office/drawing/2014/main" id="{A1B69C1C-553F-9EE5-E638-983F0DD8043A}"/>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Rectangle 1067">
                        <a:extLst>
                          <a:ext uri="{FF2B5EF4-FFF2-40B4-BE49-F238E27FC236}">
                            <a16:creationId xmlns:a16="http://schemas.microsoft.com/office/drawing/2014/main" id="{E57F2167-BC13-F19F-E867-0922020C85F6}"/>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7" name="Group 1056">
                      <a:extLst>
                        <a:ext uri="{FF2B5EF4-FFF2-40B4-BE49-F238E27FC236}">
                          <a16:creationId xmlns:a16="http://schemas.microsoft.com/office/drawing/2014/main" id="{DAA27FF6-D5C6-0B15-0EA3-93289D0A084D}"/>
                        </a:ext>
                      </a:extLst>
                    </p:cNvPr>
                    <p:cNvGrpSpPr/>
                    <p:nvPr/>
                  </p:nvGrpSpPr>
                  <p:grpSpPr>
                    <a:xfrm>
                      <a:off x="1717365" y="1639603"/>
                      <a:ext cx="914400" cy="914400"/>
                      <a:chOff x="1107905" y="802179"/>
                      <a:chExt cx="914400" cy="914400"/>
                    </a:xfrm>
                    <a:grpFill/>
                  </p:grpSpPr>
                  <p:pic>
                    <p:nvPicPr>
                      <p:cNvPr id="1063" name="Graphic 1062" descr="Marker with solid fill">
                        <a:extLst>
                          <a:ext uri="{FF2B5EF4-FFF2-40B4-BE49-F238E27FC236}">
                            <a16:creationId xmlns:a16="http://schemas.microsoft.com/office/drawing/2014/main" id="{EE68CAC1-05EA-17EA-7835-D8C8AB0377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1064" name="Oval 1063">
                        <a:extLst>
                          <a:ext uri="{FF2B5EF4-FFF2-40B4-BE49-F238E27FC236}">
                            <a16:creationId xmlns:a16="http://schemas.microsoft.com/office/drawing/2014/main" id="{907AACA7-9281-44A8-22BF-32C9C590EEE9}"/>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Rectangle 1064">
                        <a:extLst>
                          <a:ext uri="{FF2B5EF4-FFF2-40B4-BE49-F238E27FC236}">
                            <a16:creationId xmlns:a16="http://schemas.microsoft.com/office/drawing/2014/main" id="{DE63C156-A29E-2805-7E16-58563833B396}"/>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8" name="Group 1057">
                      <a:extLst>
                        <a:ext uri="{FF2B5EF4-FFF2-40B4-BE49-F238E27FC236}">
                          <a16:creationId xmlns:a16="http://schemas.microsoft.com/office/drawing/2014/main" id="{61BFE6AA-BE81-082C-EAFE-5702330E5E29}"/>
                        </a:ext>
                      </a:extLst>
                    </p:cNvPr>
                    <p:cNvGrpSpPr/>
                    <p:nvPr/>
                  </p:nvGrpSpPr>
                  <p:grpSpPr>
                    <a:xfrm rot="10800000">
                      <a:off x="2365105" y="1638353"/>
                      <a:ext cx="830375" cy="914400"/>
                      <a:chOff x="1015421" y="802179"/>
                      <a:chExt cx="914400" cy="914400"/>
                    </a:xfrm>
                    <a:grpFill/>
                  </p:grpSpPr>
                  <p:pic>
                    <p:nvPicPr>
                      <p:cNvPr id="1060" name="Graphic 1059" descr="Marker with solid fill">
                        <a:extLst>
                          <a:ext uri="{FF2B5EF4-FFF2-40B4-BE49-F238E27FC236}">
                            <a16:creationId xmlns:a16="http://schemas.microsoft.com/office/drawing/2014/main" id="{2881E030-6FAD-F7C6-843B-9E4B9F7214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1061" name="Oval 1060">
                        <a:extLst>
                          <a:ext uri="{FF2B5EF4-FFF2-40B4-BE49-F238E27FC236}">
                            <a16:creationId xmlns:a16="http://schemas.microsoft.com/office/drawing/2014/main" id="{172DC555-A6B2-BF1D-31F8-F3A62D190F19}"/>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1061">
                        <a:extLst>
                          <a:ext uri="{FF2B5EF4-FFF2-40B4-BE49-F238E27FC236}">
                            <a16:creationId xmlns:a16="http://schemas.microsoft.com/office/drawing/2014/main" id="{D02095F9-54DF-6051-E71B-F6E8CB9B911D}"/>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9" name="Oval 1058">
                      <a:extLst>
                        <a:ext uri="{FF2B5EF4-FFF2-40B4-BE49-F238E27FC236}">
                          <a16:creationId xmlns:a16="http://schemas.microsoft.com/office/drawing/2014/main" id="{85E09709-6B19-4387-D78F-8BE5957687A9}"/>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7" name="Group 1026">
                    <a:extLst>
                      <a:ext uri="{FF2B5EF4-FFF2-40B4-BE49-F238E27FC236}">
                        <a16:creationId xmlns:a16="http://schemas.microsoft.com/office/drawing/2014/main" id="{1C66EAA3-E346-6899-AAA4-6AEC09616E0A}"/>
                      </a:ext>
                    </a:extLst>
                  </p:cNvPr>
                  <p:cNvGrpSpPr/>
                  <p:nvPr/>
                </p:nvGrpSpPr>
                <p:grpSpPr>
                  <a:xfrm rot="10800000">
                    <a:off x="1077537" y="-91462"/>
                    <a:ext cx="2819400" cy="1808041"/>
                    <a:chOff x="1066800" y="802179"/>
                    <a:chExt cx="2819400" cy="1808041"/>
                  </a:xfrm>
                  <a:grpFill/>
                </p:grpSpPr>
                <p:grpSp>
                  <p:nvGrpSpPr>
                    <p:cNvPr id="1028" name="Group 1027">
                      <a:extLst>
                        <a:ext uri="{FF2B5EF4-FFF2-40B4-BE49-F238E27FC236}">
                          <a16:creationId xmlns:a16="http://schemas.microsoft.com/office/drawing/2014/main" id="{7DA2D1E4-1069-EB10-7EB8-342357CDE091}"/>
                        </a:ext>
                      </a:extLst>
                    </p:cNvPr>
                    <p:cNvGrpSpPr/>
                    <p:nvPr/>
                  </p:nvGrpSpPr>
                  <p:grpSpPr>
                    <a:xfrm>
                      <a:off x="1066800" y="802179"/>
                      <a:ext cx="1409700" cy="914400"/>
                      <a:chOff x="1066800" y="802179"/>
                      <a:chExt cx="1409700" cy="914400"/>
                    </a:xfrm>
                    <a:grpFill/>
                  </p:grpSpPr>
                  <p:pic>
                    <p:nvPicPr>
                      <p:cNvPr id="1050" name="Graphic 1049" descr="Marker with solid fill">
                        <a:extLst>
                          <a:ext uri="{FF2B5EF4-FFF2-40B4-BE49-F238E27FC236}">
                            <a16:creationId xmlns:a16="http://schemas.microsoft.com/office/drawing/2014/main" id="{1062D75B-5268-EF7B-4BE4-C344D2632C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051" name="Oval 1050">
                        <a:extLst>
                          <a:ext uri="{FF2B5EF4-FFF2-40B4-BE49-F238E27FC236}">
                            <a16:creationId xmlns:a16="http://schemas.microsoft.com/office/drawing/2014/main" id="{41D3E6BF-50B3-F3F6-AE17-E815A820CD1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Rectangle 1051">
                        <a:extLst>
                          <a:ext uri="{FF2B5EF4-FFF2-40B4-BE49-F238E27FC236}">
                            <a16:creationId xmlns:a16="http://schemas.microsoft.com/office/drawing/2014/main" id="{12BFAE18-2BF0-4DFD-E397-87DD116A25BD}"/>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9" name="Group 1028">
                      <a:extLst>
                        <a:ext uri="{FF2B5EF4-FFF2-40B4-BE49-F238E27FC236}">
                          <a16:creationId xmlns:a16="http://schemas.microsoft.com/office/drawing/2014/main" id="{BF004206-19AF-8E08-7DC2-43C35B0E78F3}"/>
                        </a:ext>
                      </a:extLst>
                    </p:cNvPr>
                    <p:cNvGrpSpPr/>
                    <p:nvPr/>
                  </p:nvGrpSpPr>
                  <p:grpSpPr>
                    <a:xfrm rot="10800000">
                      <a:off x="2476500" y="802179"/>
                      <a:ext cx="1409700" cy="914400"/>
                      <a:chOff x="1066800" y="802179"/>
                      <a:chExt cx="1409700" cy="914400"/>
                    </a:xfrm>
                    <a:grpFill/>
                  </p:grpSpPr>
                  <p:pic>
                    <p:nvPicPr>
                      <p:cNvPr id="1047" name="Graphic 1046" descr="Marker with solid fill">
                        <a:extLst>
                          <a:ext uri="{FF2B5EF4-FFF2-40B4-BE49-F238E27FC236}">
                            <a16:creationId xmlns:a16="http://schemas.microsoft.com/office/drawing/2014/main" id="{BF2A7F3F-730D-EAE2-4565-5D8F9C8D3B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048" name="Oval 1047">
                        <a:extLst>
                          <a:ext uri="{FF2B5EF4-FFF2-40B4-BE49-F238E27FC236}">
                            <a16:creationId xmlns:a16="http://schemas.microsoft.com/office/drawing/2014/main" id="{8ECA9551-291D-32EE-AA6A-F97B0C5B28E3}"/>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Rectangle 1048">
                        <a:extLst>
                          <a:ext uri="{FF2B5EF4-FFF2-40B4-BE49-F238E27FC236}">
                            <a16:creationId xmlns:a16="http://schemas.microsoft.com/office/drawing/2014/main" id="{7CA97D47-8CAA-4F30-BEE5-B224A9E0D885}"/>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0" name="Group 1029">
                      <a:extLst>
                        <a:ext uri="{FF2B5EF4-FFF2-40B4-BE49-F238E27FC236}">
                          <a16:creationId xmlns:a16="http://schemas.microsoft.com/office/drawing/2014/main" id="{78562CB4-1829-3DF1-8379-255152509EA4}"/>
                        </a:ext>
                      </a:extLst>
                    </p:cNvPr>
                    <p:cNvGrpSpPr/>
                    <p:nvPr/>
                  </p:nvGrpSpPr>
                  <p:grpSpPr>
                    <a:xfrm>
                      <a:off x="1438558" y="1190873"/>
                      <a:ext cx="1043940" cy="914400"/>
                      <a:chOff x="1098258" y="802179"/>
                      <a:chExt cx="1043940" cy="914400"/>
                    </a:xfrm>
                    <a:grpFill/>
                  </p:grpSpPr>
                  <p:pic>
                    <p:nvPicPr>
                      <p:cNvPr id="1044" name="Graphic 1043" descr="Marker with solid fill">
                        <a:extLst>
                          <a:ext uri="{FF2B5EF4-FFF2-40B4-BE49-F238E27FC236}">
                            <a16:creationId xmlns:a16="http://schemas.microsoft.com/office/drawing/2014/main" id="{895C2C97-4844-2E3D-88B1-5FADDFC56F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1045" name="Oval 1044">
                        <a:extLst>
                          <a:ext uri="{FF2B5EF4-FFF2-40B4-BE49-F238E27FC236}">
                            <a16:creationId xmlns:a16="http://schemas.microsoft.com/office/drawing/2014/main" id="{BBB02DD3-5331-57CF-B588-0B72F0F4574F}"/>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7E99F6C6-3FDB-A36E-C1F7-0CD59B7B8303}"/>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1" name="Group 1030">
                      <a:extLst>
                        <a:ext uri="{FF2B5EF4-FFF2-40B4-BE49-F238E27FC236}">
                          <a16:creationId xmlns:a16="http://schemas.microsoft.com/office/drawing/2014/main" id="{DAB460D4-F1A3-1608-E6C9-5F622C584ABA}"/>
                        </a:ext>
                      </a:extLst>
                    </p:cNvPr>
                    <p:cNvGrpSpPr/>
                    <p:nvPr/>
                  </p:nvGrpSpPr>
                  <p:grpSpPr>
                    <a:xfrm rot="10800000">
                      <a:off x="2481305" y="1190873"/>
                      <a:ext cx="981627" cy="914400"/>
                      <a:chOff x="1032944" y="802179"/>
                      <a:chExt cx="1080957" cy="914400"/>
                    </a:xfrm>
                    <a:grpFill/>
                  </p:grpSpPr>
                  <p:pic>
                    <p:nvPicPr>
                      <p:cNvPr id="1041" name="Graphic 1040" descr="Marker with solid fill">
                        <a:extLst>
                          <a:ext uri="{FF2B5EF4-FFF2-40B4-BE49-F238E27FC236}">
                            <a16:creationId xmlns:a16="http://schemas.microsoft.com/office/drawing/2014/main" id="{5AA7B701-8735-97D5-1D8E-F1D0E54081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1042" name="Oval 1041">
                        <a:extLst>
                          <a:ext uri="{FF2B5EF4-FFF2-40B4-BE49-F238E27FC236}">
                            <a16:creationId xmlns:a16="http://schemas.microsoft.com/office/drawing/2014/main" id="{8BF89E9E-73FF-7460-B9E5-D429B4DC72AC}"/>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Rectangle 1042">
                        <a:extLst>
                          <a:ext uri="{FF2B5EF4-FFF2-40B4-BE49-F238E27FC236}">
                            <a16:creationId xmlns:a16="http://schemas.microsoft.com/office/drawing/2014/main" id="{D8071E4E-A7D0-9E5F-BD97-966286770525}"/>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2" name="Group 1031">
                      <a:extLst>
                        <a:ext uri="{FF2B5EF4-FFF2-40B4-BE49-F238E27FC236}">
                          <a16:creationId xmlns:a16="http://schemas.microsoft.com/office/drawing/2014/main" id="{73F11161-C25E-C70B-9C06-23BFF36FABE6}"/>
                        </a:ext>
                      </a:extLst>
                    </p:cNvPr>
                    <p:cNvGrpSpPr/>
                    <p:nvPr/>
                  </p:nvGrpSpPr>
                  <p:grpSpPr>
                    <a:xfrm>
                      <a:off x="1723447" y="1639603"/>
                      <a:ext cx="914400" cy="914400"/>
                      <a:chOff x="1113987" y="802179"/>
                      <a:chExt cx="914400" cy="914400"/>
                    </a:xfrm>
                    <a:grpFill/>
                  </p:grpSpPr>
                  <p:pic>
                    <p:nvPicPr>
                      <p:cNvPr id="1038" name="Graphic 1037" descr="Marker with solid fill">
                        <a:extLst>
                          <a:ext uri="{FF2B5EF4-FFF2-40B4-BE49-F238E27FC236}">
                            <a16:creationId xmlns:a16="http://schemas.microsoft.com/office/drawing/2014/main" id="{CA4A7D7E-2978-3C43-801E-8C688696B4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1039" name="Oval 1038">
                        <a:extLst>
                          <a:ext uri="{FF2B5EF4-FFF2-40B4-BE49-F238E27FC236}">
                            <a16:creationId xmlns:a16="http://schemas.microsoft.com/office/drawing/2014/main" id="{77ACE17D-5FB9-7FC0-1167-3C03E2FD24E1}"/>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E9F95701-4CDE-DB93-6EAE-088A90674C2F}"/>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3" name="Group 1032">
                      <a:extLst>
                        <a:ext uri="{FF2B5EF4-FFF2-40B4-BE49-F238E27FC236}">
                          <a16:creationId xmlns:a16="http://schemas.microsoft.com/office/drawing/2014/main" id="{3BFEA02B-ED68-C0C5-5EC9-6F2A81485DF7}"/>
                        </a:ext>
                      </a:extLst>
                    </p:cNvPr>
                    <p:cNvGrpSpPr/>
                    <p:nvPr/>
                  </p:nvGrpSpPr>
                  <p:grpSpPr>
                    <a:xfrm rot="10800000">
                      <a:off x="2370110" y="1638333"/>
                      <a:ext cx="830375" cy="914400"/>
                      <a:chOff x="1009908" y="802199"/>
                      <a:chExt cx="914400" cy="914400"/>
                    </a:xfrm>
                    <a:grpFill/>
                  </p:grpSpPr>
                  <p:pic>
                    <p:nvPicPr>
                      <p:cNvPr id="1035" name="Graphic 1034" descr="Marker with solid fill">
                        <a:extLst>
                          <a:ext uri="{FF2B5EF4-FFF2-40B4-BE49-F238E27FC236}">
                            <a16:creationId xmlns:a16="http://schemas.microsoft.com/office/drawing/2014/main" id="{5FDA13E2-9DB9-6CFA-F1BD-18367FECB1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1036" name="Oval 1035">
                        <a:extLst>
                          <a:ext uri="{FF2B5EF4-FFF2-40B4-BE49-F238E27FC236}">
                            <a16:creationId xmlns:a16="http://schemas.microsoft.com/office/drawing/2014/main" id="{C7678784-3531-5F93-E717-B8E8629CBBC4}"/>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DFFF391E-60E8-F1C6-6D1D-E184B297B13D}"/>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4" name="Oval 1033">
                      <a:extLst>
                        <a:ext uri="{FF2B5EF4-FFF2-40B4-BE49-F238E27FC236}">
                          <a16:creationId xmlns:a16="http://schemas.microsoft.com/office/drawing/2014/main" id="{46DFB4C0-2938-7494-9EA0-BC30A6B6AB3C}"/>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74" name="Group 973">
                  <a:extLst>
                    <a:ext uri="{FF2B5EF4-FFF2-40B4-BE49-F238E27FC236}">
                      <a16:creationId xmlns:a16="http://schemas.microsoft.com/office/drawing/2014/main" id="{E23ADE7F-7C0B-D66B-C184-D981B6E8BCF6}"/>
                    </a:ext>
                  </a:extLst>
                </p:cNvPr>
                <p:cNvGrpSpPr/>
                <p:nvPr/>
              </p:nvGrpSpPr>
              <p:grpSpPr>
                <a:xfrm flipH="1">
                  <a:off x="1069505" y="2304619"/>
                  <a:ext cx="2830137" cy="2645465"/>
                  <a:chOff x="1066800" y="-35245"/>
                  <a:chExt cx="2830137" cy="2645465"/>
                </a:xfrm>
                <a:grpFill/>
              </p:grpSpPr>
              <p:grpSp>
                <p:nvGrpSpPr>
                  <p:cNvPr id="975" name="Group 974">
                    <a:extLst>
                      <a:ext uri="{FF2B5EF4-FFF2-40B4-BE49-F238E27FC236}">
                        <a16:creationId xmlns:a16="http://schemas.microsoft.com/office/drawing/2014/main" id="{585A33A5-8796-7A5D-6DBD-511B9D662928}"/>
                      </a:ext>
                    </a:extLst>
                  </p:cNvPr>
                  <p:cNvGrpSpPr/>
                  <p:nvPr/>
                </p:nvGrpSpPr>
                <p:grpSpPr>
                  <a:xfrm>
                    <a:off x="1066800" y="802179"/>
                    <a:ext cx="2819400" cy="1808041"/>
                    <a:chOff x="1066800" y="802179"/>
                    <a:chExt cx="2819400" cy="1808041"/>
                  </a:xfrm>
                  <a:grpFill/>
                </p:grpSpPr>
                <p:grpSp>
                  <p:nvGrpSpPr>
                    <p:cNvPr id="1001" name="Group 1000">
                      <a:extLst>
                        <a:ext uri="{FF2B5EF4-FFF2-40B4-BE49-F238E27FC236}">
                          <a16:creationId xmlns:a16="http://schemas.microsoft.com/office/drawing/2014/main" id="{3D964FA3-0628-E701-EC25-8B2BBF20BA57}"/>
                        </a:ext>
                      </a:extLst>
                    </p:cNvPr>
                    <p:cNvGrpSpPr/>
                    <p:nvPr/>
                  </p:nvGrpSpPr>
                  <p:grpSpPr>
                    <a:xfrm>
                      <a:off x="1066800" y="802179"/>
                      <a:ext cx="1409700" cy="914400"/>
                      <a:chOff x="1066800" y="802179"/>
                      <a:chExt cx="1409700" cy="914400"/>
                    </a:xfrm>
                    <a:grpFill/>
                  </p:grpSpPr>
                  <p:pic>
                    <p:nvPicPr>
                      <p:cNvPr id="1023" name="Graphic 1022" descr="Marker with solid fill">
                        <a:extLst>
                          <a:ext uri="{FF2B5EF4-FFF2-40B4-BE49-F238E27FC236}">
                            <a16:creationId xmlns:a16="http://schemas.microsoft.com/office/drawing/2014/main" id="{B139A08B-57E3-CE2E-672C-16E5130D59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024" name="Oval 1023">
                        <a:extLst>
                          <a:ext uri="{FF2B5EF4-FFF2-40B4-BE49-F238E27FC236}">
                            <a16:creationId xmlns:a16="http://schemas.microsoft.com/office/drawing/2014/main" id="{F8E5C8CD-E21D-0F03-EF50-C8F18D129D56}"/>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Rectangle 1024">
                        <a:extLst>
                          <a:ext uri="{FF2B5EF4-FFF2-40B4-BE49-F238E27FC236}">
                            <a16:creationId xmlns:a16="http://schemas.microsoft.com/office/drawing/2014/main" id="{CEDD6B94-49F9-92E8-43F5-44873B365CCD}"/>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2" name="Group 1001">
                      <a:extLst>
                        <a:ext uri="{FF2B5EF4-FFF2-40B4-BE49-F238E27FC236}">
                          <a16:creationId xmlns:a16="http://schemas.microsoft.com/office/drawing/2014/main" id="{92BE6D89-F476-7EE5-F8DF-02F8E021454F}"/>
                        </a:ext>
                      </a:extLst>
                    </p:cNvPr>
                    <p:cNvGrpSpPr/>
                    <p:nvPr/>
                  </p:nvGrpSpPr>
                  <p:grpSpPr>
                    <a:xfrm rot="10800000">
                      <a:off x="2476500" y="802179"/>
                      <a:ext cx="1409700" cy="914400"/>
                      <a:chOff x="1066800" y="802179"/>
                      <a:chExt cx="1409700" cy="914400"/>
                    </a:xfrm>
                    <a:grpFill/>
                  </p:grpSpPr>
                  <p:pic>
                    <p:nvPicPr>
                      <p:cNvPr id="1020" name="Graphic 1019" descr="Marker with solid fill">
                        <a:extLst>
                          <a:ext uri="{FF2B5EF4-FFF2-40B4-BE49-F238E27FC236}">
                            <a16:creationId xmlns:a16="http://schemas.microsoft.com/office/drawing/2014/main" id="{1524B3BD-8CBE-6E74-5C7C-3FCCEAE903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021" name="Oval 1020">
                        <a:extLst>
                          <a:ext uri="{FF2B5EF4-FFF2-40B4-BE49-F238E27FC236}">
                            <a16:creationId xmlns:a16="http://schemas.microsoft.com/office/drawing/2014/main" id="{2554ACF6-51E9-0084-B915-7F5C901C242D}"/>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2" name="Rectangle 1021">
                        <a:extLst>
                          <a:ext uri="{FF2B5EF4-FFF2-40B4-BE49-F238E27FC236}">
                            <a16:creationId xmlns:a16="http://schemas.microsoft.com/office/drawing/2014/main" id="{E2DBCB57-EE04-93B7-983A-64B619C11357}"/>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3" name="Group 1002">
                      <a:extLst>
                        <a:ext uri="{FF2B5EF4-FFF2-40B4-BE49-F238E27FC236}">
                          <a16:creationId xmlns:a16="http://schemas.microsoft.com/office/drawing/2014/main" id="{1DF6852C-BB9C-5561-2CD3-B1CE5966DE89}"/>
                        </a:ext>
                      </a:extLst>
                    </p:cNvPr>
                    <p:cNvGrpSpPr/>
                    <p:nvPr/>
                  </p:nvGrpSpPr>
                  <p:grpSpPr>
                    <a:xfrm>
                      <a:off x="1443052" y="1190873"/>
                      <a:ext cx="1043940" cy="914400"/>
                      <a:chOff x="1102752" y="802179"/>
                      <a:chExt cx="1043940" cy="914400"/>
                    </a:xfrm>
                    <a:grpFill/>
                  </p:grpSpPr>
                  <p:pic>
                    <p:nvPicPr>
                      <p:cNvPr id="1017" name="Graphic 1016" descr="Marker with solid fill">
                        <a:extLst>
                          <a:ext uri="{FF2B5EF4-FFF2-40B4-BE49-F238E27FC236}">
                            <a16:creationId xmlns:a16="http://schemas.microsoft.com/office/drawing/2014/main" id="{48EB75DB-1E6E-3484-B8E5-3E24FE142A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1018" name="Oval 1017">
                        <a:extLst>
                          <a:ext uri="{FF2B5EF4-FFF2-40B4-BE49-F238E27FC236}">
                            <a16:creationId xmlns:a16="http://schemas.microsoft.com/office/drawing/2014/main" id="{262191CD-25B6-40D5-632B-1D039189E097}"/>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9" name="Rectangle 1018">
                        <a:extLst>
                          <a:ext uri="{FF2B5EF4-FFF2-40B4-BE49-F238E27FC236}">
                            <a16:creationId xmlns:a16="http://schemas.microsoft.com/office/drawing/2014/main" id="{FBEC1D8B-63B7-AC45-4913-1470ECE25363}"/>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4" name="Group 1003">
                      <a:extLst>
                        <a:ext uri="{FF2B5EF4-FFF2-40B4-BE49-F238E27FC236}">
                          <a16:creationId xmlns:a16="http://schemas.microsoft.com/office/drawing/2014/main" id="{1C53344E-818E-E614-55FE-4F2DFA9066DE}"/>
                        </a:ext>
                      </a:extLst>
                    </p:cNvPr>
                    <p:cNvGrpSpPr/>
                    <p:nvPr/>
                  </p:nvGrpSpPr>
                  <p:grpSpPr>
                    <a:xfrm rot="10800000">
                      <a:off x="2486673" y="1190883"/>
                      <a:ext cx="981622" cy="914400"/>
                      <a:chOff x="1027029" y="802169"/>
                      <a:chExt cx="1080952" cy="914400"/>
                    </a:xfrm>
                    <a:grpFill/>
                  </p:grpSpPr>
                  <p:pic>
                    <p:nvPicPr>
                      <p:cNvPr id="1014" name="Graphic 1013" descr="Marker with solid fill">
                        <a:extLst>
                          <a:ext uri="{FF2B5EF4-FFF2-40B4-BE49-F238E27FC236}">
                            <a16:creationId xmlns:a16="http://schemas.microsoft.com/office/drawing/2014/main" id="{71BE67BB-FA57-2A4C-5624-868B5198B2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1015" name="Oval 1014">
                        <a:extLst>
                          <a:ext uri="{FF2B5EF4-FFF2-40B4-BE49-F238E27FC236}">
                            <a16:creationId xmlns:a16="http://schemas.microsoft.com/office/drawing/2014/main" id="{B71B8980-0046-976F-C69B-0BD778FED414}"/>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6" name="Rectangle 1015">
                        <a:extLst>
                          <a:ext uri="{FF2B5EF4-FFF2-40B4-BE49-F238E27FC236}">
                            <a16:creationId xmlns:a16="http://schemas.microsoft.com/office/drawing/2014/main" id="{1F208A3D-5C83-2B60-889A-380D1F4A8F40}"/>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5" name="Group 1004">
                      <a:extLst>
                        <a:ext uri="{FF2B5EF4-FFF2-40B4-BE49-F238E27FC236}">
                          <a16:creationId xmlns:a16="http://schemas.microsoft.com/office/drawing/2014/main" id="{57E883E6-0E38-B2E4-000F-BEB6DFA40F29}"/>
                        </a:ext>
                      </a:extLst>
                    </p:cNvPr>
                    <p:cNvGrpSpPr/>
                    <p:nvPr/>
                  </p:nvGrpSpPr>
                  <p:grpSpPr>
                    <a:xfrm>
                      <a:off x="1717365" y="1639603"/>
                      <a:ext cx="914400" cy="914400"/>
                      <a:chOff x="1107905" y="802179"/>
                      <a:chExt cx="914400" cy="914400"/>
                    </a:xfrm>
                    <a:grpFill/>
                  </p:grpSpPr>
                  <p:pic>
                    <p:nvPicPr>
                      <p:cNvPr id="1011" name="Graphic 1010" descr="Marker with solid fill">
                        <a:extLst>
                          <a:ext uri="{FF2B5EF4-FFF2-40B4-BE49-F238E27FC236}">
                            <a16:creationId xmlns:a16="http://schemas.microsoft.com/office/drawing/2014/main" id="{D4C1E125-675E-64EF-C872-752EF61191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1012" name="Oval 1011">
                        <a:extLst>
                          <a:ext uri="{FF2B5EF4-FFF2-40B4-BE49-F238E27FC236}">
                            <a16:creationId xmlns:a16="http://schemas.microsoft.com/office/drawing/2014/main" id="{6CB09C2E-3C20-85D6-7B2E-153BCC8C5D3E}"/>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3" name="Rectangle 1012">
                        <a:extLst>
                          <a:ext uri="{FF2B5EF4-FFF2-40B4-BE49-F238E27FC236}">
                            <a16:creationId xmlns:a16="http://schemas.microsoft.com/office/drawing/2014/main" id="{34F83B37-A1D3-A97D-E295-6709F67A1D46}"/>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6" name="Group 1005">
                      <a:extLst>
                        <a:ext uri="{FF2B5EF4-FFF2-40B4-BE49-F238E27FC236}">
                          <a16:creationId xmlns:a16="http://schemas.microsoft.com/office/drawing/2014/main" id="{1F9ACC98-3E42-5843-2D64-8B765B4D1510}"/>
                        </a:ext>
                      </a:extLst>
                    </p:cNvPr>
                    <p:cNvGrpSpPr/>
                    <p:nvPr/>
                  </p:nvGrpSpPr>
                  <p:grpSpPr>
                    <a:xfrm rot="10800000">
                      <a:off x="2365105" y="1638353"/>
                      <a:ext cx="830375" cy="914400"/>
                      <a:chOff x="1015421" y="802179"/>
                      <a:chExt cx="914400" cy="914400"/>
                    </a:xfrm>
                    <a:grpFill/>
                  </p:grpSpPr>
                  <p:pic>
                    <p:nvPicPr>
                      <p:cNvPr id="1008" name="Graphic 1007" descr="Marker with solid fill">
                        <a:extLst>
                          <a:ext uri="{FF2B5EF4-FFF2-40B4-BE49-F238E27FC236}">
                            <a16:creationId xmlns:a16="http://schemas.microsoft.com/office/drawing/2014/main" id="{2F74E7F1-B879-70E0-616D-3F8172C245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1009" name="Oval 1008">
                        <a:extLst>
                          <a:ext uri="{FF2B5EF4-FFF2-40B4-BE49-F238E27FC236}">
                            <a16:creationId xmlns:a16="http://schemas.microsoft.com/office/drawing/2014/main" id="{D12D3796-8F89-2947-2710-A3BEB7E7790F}"/>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0" name="Rectangle 1009">
                        <a:extLst>
                          <a:ext uri="{FF2B5EF4-FFF2-40B4-BE49-F238E27FC236}">
                            <a16:creationId xmlns:a16="http://schemas.microsoft.com/office/drawing/2014/main" id="{B2211EAD-EE79-92B0-7A64-6C1283CDE5E4}"/>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7" name="Oval 1006">
                      <a:extLst>
                        <a:ext uri="{FF2B5EF4-FFF2-40B4-BE49-F238E27FC236}">
                          <a16:creationId xmlns:a16="http://schemas.microsoft.com/office/drawing/2014/main" id="{0CDF9B2C-D846-ADE1-2F9A-1503485109CA}"/>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6" name="Group 975">
                    <a:extLst>
                      <a:ext uri="{FF2B5EF4-FFF2-40B4-BE49-F238E27FC236}">
                        <a16:creationId xmlns:a16="http://schemas.microsoft.com/office/drawing/2014/main" id="{AEB80371-3AFC-0B89-3139-72D4EC5AA7FB}"/>
                      </a:ext>
                    </a:extLst>
                  </p:cNvPr>
                  <p:cNvGrpSpPr/>
                  <p:nvPr/>
                </p:nvGrpSpPr>
                <p:grpSpPr>
                  <a:xfrm rot="10800000">
                    <a:off x="1077537" y="-35245"/>
                    <a:ext cx="2819400" cy="1751824"/>
                    <a:chOff x="1066800" y="802179"/>
                    <a:chExt cx="2819400" cy="1751824"/>
                  </a:xfrm>
                  <a:grpFill/>
                </p:grpSpPr>
                <p:grpSp>
                  <p:nvGrpSpPr>
                    <p:cNvPr id="977" name="Group 976">
                      <a:extLst>
                        <a:ext uri="{FF2B5EF4-FFF2-40B4-BE49-F238E27FC236}">
                          <a16:creationId xmlns:a16="http://schemas.microsoft.com/office/drawing/2014/main" id="{2411651D-B277-797E-C91A-3D56DBB62530}"/>
                        </a:ext>
                      </a:extLst>
                    </p:cNvPr>
                    <p:cNvGrpSpPr/>
                    <p:nvPr/>
                  </p:nvGrpSpPr>
                  <p:grpSpPr>
                    <a:xfrm>
                      <a:off x="1066800" y="802179"/>
                      <a:ext cx="1409700" cy="914400"/>
                      <a:chOff x="1066800" y="802179"/>
                      <a:chExt cx="1409700" cy="914400"/>
                    </a:xfrm>
                    <a:grpFill/>
                  </p:grpSpPr>
                  <p:pic>
                    <p:nvPicPr>
                      <p:cNvPr id="998" name="Graphic 997" descr="Marker with solid fill">
                        <a:extLst>
                          <a:ext uri="{FF2B5EF4-FFF2-40B4-BE49-F238E27FC236}">
                            <a16:creationId xmlns:a16="http://schemas.microsoft.com/office/drawing/2014/main" id="{9D05EFF3-2142-332B-D3EA-463AD39E57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999" name="Oval 998">
                        <a:extLst>
                          <a:ext uri="{FF2B5EF4-FFF2-40B4-BE49-F238E27FC236}">
                            <a16:creationId xmlns:a16="http://schemas.microsoft.com/office/drawing/2014/main" id="{F42BFEE1-8382-3800-CE06-232A401C807F}"/>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0" name="Rectangle 999">
                        <a:extLst>
                          <a:ext uri="{FF2B5EF4-FFF2-40B4-BE49-F238E27FC236}">
                            <a16:creationId xmlns:a16="http://schemas.microsoft.com/office/drawing/2014/main" id="{C994D5DC-B9CB-EE88-F147-B3AD4DB5426D}"/>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8" name="Group 977">
                      <a:extLst>
                        <a:ext uri="{FF2B5EF4-FFF2-40B4-BE49-F238E27FC236}">
                          <a16:creationId xmlns:a16="http://schemas.microsoft.com/office/drawing/2014/main" id="{E5F90B4A-FB2B-F307-1358-79D77793E46A}"/>
                        </a:ext>
                      </a:extLst>
                    </p:cNvPr>
                    <p:cNvGrpSpPr/>
                    <p:nvPr/>
                  </p:nvGrpSpPr>
                  <p:grpSpPr>
                    <a:xfrm rot="10800000">
                      <a:off x="2476500" y="802179"/>
                      <a:ext cx="1409700" cy="914400"/>
                      <a:chOff x="1066800" y="802179"/>
                      <a:chExt cx="1409700" cy="914400"/>
                    </a:xfrm>
                    <a:grpFill/>
                  </p:grpSpPr>
                  <p:pic>
                    <p:nvPicPr>
                      <p:cNvPr id="995" name="Graphic 994" descr="Marker with solid fill">
                        <a:extLst>
                          <a:ext uri="{FF2B5EF4-FFF2-40B4-BE49-F238E27FC236}">
                            <a16:creationId xmlns:a16="http://schemas.microsoft.com/office/drawing/2014/main" id="{D551EE77-51A4-76FD-9F37-7767FE176D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996" name="Oval 995">
                        <a:extLst>
                          <a:ext uri="{FF2B5EF4-FFF2-40B4-BE49-F238E27FC236}">
                            <a16:creationId xmlns:a16="http://schemas.microsoft.com/office/drawing/2014/main" id="{37CA74BB-59B2-E107-6EA9-D64E169E382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7" name="Rectangle 996">
                        <a:extLst>
                          <a:ext uri="{FF2B5EF4-FFF2-40B4-BE49-F238E27FC236}">
                            <a16:creationId xmlns:a16="http://schemas.microsoft.com/office/drawing/2014/main" id="{DBDC0221-CEA3-9F08-6F3B-C2209BDCCFBF}"/>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9" name="Group 978">
                      <a:extLst>
                        <a:ext uri="{FF2B5EF4-FFF2-40B4-BE49-F238E27FC236}">
                          <a16:creationId xmlns:a16="http://schemas.microsoft.com/office/drawing/2014/main" id="{A782D321-AB6D-8869-6B10-17788E9E2EFB}"/>
                        </a:ext>
                      </a:extLst>
                    </p:cNvPr>
                    <p:cNvGrpSpPr/>
                    <p:nvPr/>
                  </p:nvGrpSpPr>
                  <p:grpSpPr>
                    <a:xfrm>
                      <a:off x="1438558" y="1190873"/>
                      <a:ext cx="1043940" cy="914400"/>
                      <a:chOff x="1098258" y="802179"/>
                      <a:chExt cx="1043940" cy="914400"/>
                    </a:xfrm>
                    <a:grpFill/>
                  </p:grpSpPr>
                  <p:pic>
                    <p:nvPicPr>
                      <p:cNvPr id="992" name="Graphic 991" descr="Marker with solid fill">
                        <a:extLst>
                          <a:ext uri="{FF2B5EF4-FFF2-40B4-BE49-F238E27FC236}">
                            <a16:creationId xmlns:a16="http://schemas.microsoft.com/office/drawing/2014/main" id="{56308033-B072-1A88-6D3E-0854307D20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993" name="Oval 992">
                        <a:extLst>
                          <a:ext uri="{FF2B5EF4-FFF2-40B4-BE49-F238E27FC236}">
                            <a16:creationId xmlns:a16="http://schemas.microsoft.com/office/drawing/2014/main" id="{A3694C6C-3AF0-4F74-7912-3045B3CE8948}"/>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4" name="Rectangle 993">
                        <a:extLst>
                          <a:ext uri="{FF2B5EF4-FFF2-40B4-BE49-F238E27FC236}">
                            <a16:creationId xmlns:a16="http://schemas.microsoft.com/office/drawing/2014/main" id="{E631F06C-D84D-D2D7-CC5A-2800160610D1}"/>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0" name="Group 979">
                      <a:extLst>
                        <a:ext uri="{FF2B5EF4-FFF2-40B4-BE49-F238E27FC236}">
                          <a16:creationId xmlns:a16="http://schemas.microsoft.com/office/drawing/2014/main" id="{83F27636-DE2C-B397-4B7A-1F5D90344A2D}"/>
                        </a:ext>
                      </a:extLst>
                    </p:cNvPr>
                    <p:cNvGrpSpPr/>
                    <p:nvPr/>
                  </p:nvGrpSpPr>
                  <p:grpSpPr>
                    <a:xfrm rot="10800000">
                      <a:off x="2481305" y="1190873"/>
                      <a:ext cx="981627" cy="914400"/>
                      <a:chOff x="1032944" y="802179"/>
                      <a:chExt cx="1080957" cy="914400"/>
                    </a:xfrm>
                    <a:grpFill/>
                  </p:grpSpPr>
                  <p:pic>
                    <p:nvPicPr>
                      <p:cNvPr id="989" name="Graphic 988" descr="Marker with solid fill">
                        <a:extLst>
                          <a:ext uri="{FF2B5EF4-FFF2-40B4-BE49-F238E27FC236}">
                            <a16:creationId xmlns:a16="http://schemas.microsoft.com/office/drawing/2014/main" id="{54B9F02B-7772-7197-9E2B-F5141EDCF8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990" name="Oval 989">
                        <a:extLst>
                          <a:ext uri="{FF2B5EF4-FFF2-40B4-BE49-F238E27FC236}">
                            <a16:creationId xmlns:a16="http://schemas.microsoft.com/office/drawing/2014/main" id="{A1C7CBE5-869F-37CC-F597-4CCC7F700D30}"/>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1" name="Rectangle 990">
                        <a:extLst>
                          <a:ext uri="{FF2B5EF4-FFF2-40B4-BE49-F238E27FC236}">
                            <a16:creationId xmlns:a16="http://schemas.microsoft.com/office/drawing/2014/main" id="{5D516C41-2F11-93C3-A383-C21B5C8EFE06}"/>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1" name="Group 980">
                      <a:extLst>
                        <a:ext uri="{FF2B5EF4-FFF2-40B4-BE49-F238E27FC236}">
                          <a16:creationId xmlns:a16="http://schemas.microsoft.com/office/drawing/2014/main" id="{13276A2D-3E61-C350-4B4B-4796A4D124F9}"/>
                        </a:ext>
                      </a:extLst>
                    </p:cNvPr>
                    <p:cNvGrpSpPr/>
                    <p:nvPr/>
                  </p:nvGrpSpPr>
                  <p:grpSpPr>
                    <a:xfrm>
                      <a:off x="1723447" y="1639603"/>
                      <a:ext cx="914400" cy="914400"/>
                      <a:chOff x="1113987" y="802179"/>
                      <a:chExt cx="914400" cy="914400"/>
                    </a:xfrm>
                    <a:grpFill/>
                  </p:grpSpPr>
                  <p:pic>
                    <p:nvPicPr>
                      <p:cNvPr id="986" name="Graphic 985" descr="Marker with solid fill">
                        <a:extLst>
                          <a:ext uri="{FF2B5EF4-FFF2-40B4-BE49-F238E27FC236}">
                            <a16:creationId xmlns:a16="http://schemas.microsoft.com/office/drawing/2014/main" id="{262A9AE5-2A37-1F23-D010-11D17CD638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987" name="Oval 986">
                        <a:extLst>
                          <a:ext uri="{FF2B5EF4-FFF2-40B4-BE49-F238E27FC236}">
                            <a16:creationId xmlns:a16="http://schemas.microsoft.com/office/drawing/2014/main" id="{3F26B0AD-D657-CC9B-2CE6-BD5F0786A285}"/>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8" name="Rectangle 987">
                        <a:extLst>
                          <a:ext uri="{FF2B5EF4-FFF2-40B4-BE49-F238E27FC236}">
                            <a16:creationId xmlns:a16="http://schemas.microsoft.com/office/drawing/2014/main" id="{6B2FC532-3579-8B72-E3E4-50427B21BCFB}"/>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2" name="Group 981">
                      <a:extLst>
                        <a:ext uri="{FF2B5EF4-FFF2-40B4-BE49-F238E27FC236}">
                          <a16:creationId xmlns:a16="http://schemas.microsoft.com/office/drawing/2014/main" id="{3246EA17-C1C6-27C1-D1A2-85CFC0531DE0}"/>
                        </a:ext>
                      </a:extLst>
                    </p:cNvPr>
                    <p:cNvGrpSpPr/>
                    <p:nvPr/>
                  </p:nvGrpSpPr>
                  <p:grpSpPr>
                    <a:xfrm rot="10800000">
                      <a:off x="2370110" y="1638333"/>
                      <a:ext cx="830375" cy="914400"/>
                      <a:chOff x="1009908" y="802199"/>
                      <a:chExt cx="914400" cy="914400"/>
                    </a:xfrm>
                    <a:grpFill/>
                  </p:grpSpPr>
                  <p:pic>
                    <p:nvPicPr>
                      <p:cNvPr id="983" name="Graphic 982" descr="Marker with solid fill">
                        <a:extLst>
                          <a:ext uri="{FF2B5EF4-FFF2-40B4-BE49-F238E27FC236}">
                            <a16:creationId xmlns:a16="http://schemas.microsoft.com/office/drawing/2014/main" id="{9DFB16F4-7453-E8D2-B0F1-F3C60C9D26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984" name="Oval 983">
                        <a:extLst>
                          <a:ext uri="{FF2B5EF4-FFF2-40B4-BE49-F238E27FC236}">
                            <a16:creationId xmlns:a16="http://schemas.microsoft.com/office/drawing/2014/main" id="{C43407BE-E988-C201-39AA-1115DE1999CC}"/>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5" name="Rectangle 984">
                        <a:extLst>
                          <a:ext uri="{FF2B5EF4-FFF2-40B4-BE49-F238E27FC236}">
                            <a16:creationId xmlns:a16="http://schemas.microsoft.com/office/drawing/2014/main" id="{87155114-DD6F-1001-B71A-C4892C2337FA}"/>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867" name="Group 866">
                <a:extLst>
                  <a:ext uri="{FF2B5EF4-FFF2-40B4-BE49-F238E27FC236}">
                    <a16:creationId xmlns:a16="http://schemas.microsoft.com/office/drawing/2014/main" id="{F8307F0E-2359-F403-637F-9024290CF15E}"/>
                  </a:ext>
                </a:extLst>
              </p:cNvPr>
              <p:cNvGrpSpPr/>
              <p:nvPr/>
            </p:nvGrpSpPr>
            <p:grpSpPr>
              <a:xfrm>
                <a:off x="1061858" y="4591182"/>
                <a:ext cx="2832842" cy="5041546"/>
                <a:chOff x="1066800" y="-91462"/>
                <a:chExt cx="2832842" cy="5041546"/>
              </a:xfrm>
              <a:grpFill/>
            </p:grpSpPr>
            <p:grpSp>
              <p:nvGrpSpPr>
                <p:cNvPr id="868" name="Group 867">
                  <a:extLst>
                    <a:ext uri="{FF2B5EF4-FFF2-40B4-BE49-F238E27FC236}">
                      <a16:creationId xmlns:a16="http://schemas.microsoft.com/office/drawing/2014/main" id="{B5B4B2D6-57E1-D72A-FF7F-54E0D99F73AC}"/>
                    </a:ext>
                  </a:extLst>
                </p:cNvPr>
                <p:cNvGrpSpPr/>
                <p:nvPr/>
              </p:nvGrpSpPr>
              <p:grpSpPr>
                <a:xfrm>
                  <a:off x="1066800" y="-91462"/>
                  <a:ext cx="2830137" cy="2701682"/>
                  <a:chOff x="1066800" y="-91462"/>
                  <a:chExt cx="2830137" cy="2701682"/>
                </a:xfrm>
                <a:grpFill/>
              </p:grpSpPr>
              <p:grpSp>
                <p:nvGrpSpPr>
                  <p:cNvPr id="921" name="Group 920">
                    <a:extLst>
                      <a:ext uri="{FF2B5EF4-FFF2-40B4-BE49-F238E27FC236}">
                        <a16:creationId xmlns:a16="http://schemas.microsoft.com/office/drawing/2014/main" id="{10D20F7F-05A2-3264-7DC1-16633401FBB1}"/>
                      </a:ext>
                    </a:extLst>
                  </p:cNvPr>
                  <p:cNvGrpSpPr/>
                  <p:nvPr/>
                </p:nvGrpSpPr>
                <p:grpSpPr>
                  <a:xfrm>
                    <a:off x="1066800" y="802179"/>
                    <a:ext cx="2819400" cy="1808041"/>
                    <a:chOff x="1066800" y="802179"/>
                    <a:chExt cx="2819400" cy="1808041"/>
                  </a:xfrm>
                  <a:grpFill/>
                </p:grpSpPr>
                <p:grpSp>
                  <p:nvGrpSpPr>
                    <p:cNvPr id="948" name="Group 947">
                      <a:extLst>
                        <a:ext uri="{FF2B5EF4-FFF2-40B4-BE49-F238E27FC236}">
                          <a16:creationId xmlns:a16="http://schemas.microsoft.com/office/drawing/2014/main" id="{4EBC6814-A104-3672-2829-2B5A690A0C13}"/>
                        </a:ext>
                      </a:extLst>
                    </p:cNvPr>
                    <p:cNvGrpSpPr/>
                    <p:nvPr/>
                  </p:nvGrpSpPr>
                  <p:grpSpPr>
                    <a:xfrm>
                      <a:off x="1066800" y="802179"/>
                      <a:ext cx="1409700" cy="914400"/>
                      <a:chOff x="1066800" y="802179"/>
                      <a:chExt cx="1409700" cy="914400"/>
                    </a:xfrm>
                    <a:grpFill/>
                  </p:grpSpPr>
                  <p:pic>
                    <p:nvPicPr>
                      <p:cNvPr id="970" name="Graphic 969" descr="Marker with solid fill">
                        <a:extLst>
                          <a:ext uri="{FF2B5EF4-FFF2-40B4-BE49-F238E27FC236}">
                            <a16:creationId xmlns:a16="http://schemas.microsoft.com/office/drawing/2014/main" id="{173A8CFB-2D98-F4EC-A678-677917124B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971" name="Oval 970">
                        <a:extLst>
                          <a:ext uri="{FF2B5EF4-FFF2-40B4-BE49-F238E27FC236}">
                            <a16:creationId xmlns:a16="http://schemas.microsoft.com/office/drawing/2014/main" id="{111750DB-DBD0-0B0A-1291-CC274E70C3A2}"/>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2" name="Rectangle 971">
                        <a:extLst>
                          <a:ext uri="{FF2B5EF4-FFF2-40B4-BE49-F238E27FC236}">
                            <a16:creationId xmlns:a16="http://schemas.microsoft.com/office/drawing/2014/main" id="{9407CCE2-AF67-DDE3-E871-71D9D285C173}"/>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9" name="Group 948">
                      <a:extLst>
                        <a:ext uri="{FF2B5EF4-FFF2-40B4-BE49-F238E27FC236}">
                          <a16:creationId xmlns:a16="http://schemas.microsoft.com/office/drawing/2014/main" id="{3825541E-2105-61F3-A1E6-5881F492568E}"/>
                        </a:ext>
                      </a:extLst>
                    </p:cNvPr>
                    <p:cNvGrpSpPr/>
                    <p:nvPr/>
                  </p:nvGrpSpPr>
                  <p:grpSpPr>
                    <a:xfrm rot="10800000">
                      <a:off x="2476500" y="802179"/>
                      <a:ext cx="1409700" cy="914400"/>
                      <a:chOff x="1066800" y="802179"/>
                      <a:chExt cx="1409700" cy="914400"/>
                    </a:xfrm>
                    <a:grpFill/>
                  </p:grpSpPr>
                  <p:pic>
                    <p:nvPicPr>
                      <p:cNvPr id="967" name="Graphic 966" descr="Marker with solid fill">
                        <a:extLst>
                          <a:ext uri="{FF2B5EF4-FFF2-40B4-BE49-F238E27FC236}">
                            <a16:creationId xmlns:a16="http://schemas.microsoft.com/office/drawing/2014/main" id="{DBD635F2-11CF-DE96-A830-ED8AC66456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968" name="Oval 967">
                        <a:extLst>
                          <a:ext uri="{FF2B5EF4-FFF2-40B4-BE49-F238E27FC236}">
                            <a16:creationId xmlns:a16="http://schemas.microsoft.com/office/drawing/2014/main" id="{091572C8-1BCE-B491-9FC0-80AEE940416F}"/>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9" name="Rectangle 968">
                        <a:extLst>
                          <a:ext uri="{FF2B5EF4-FFF2-40B4-BE49-F238E27FC236}">
                            <a16:creationId xmlns:a16="http://schemas.microsoft.com/office/drawing/2014/main" id="{8075268D-CD59-014B-B81A-B8C8F5C8A8E7}"/>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0" name="Group 949">
                      <a:extLst>
                        <a:ext uri="{FF2B5EF4-FFF2-40B4-BE49-F238E27FC236}">
                          <a16:creationId xmlns:a16="http://schemas.microsoft.com/office/drawing/2014/main" id="{E3080C70-AC07-43AA-CA0A-A98AEABB2B2F}"/>
                        </a:ext>
                      </a:extLst>
                    </p:cNvPr>
                    <p:cNvGrpSpPr/>
                    <p:nvPr/>
                  </p:nvGrpSpPr>
                  <p:grpSpPr>
                    <a:xfrm>
                      <a:off x="1443052" y="1190873"/>
                      <a:ext cx="1043940" cy="914400"/>
                      <a:chOff x="1102752" y="802179"/>
                      <a:chExt cx="1043940" cy="914400"/>
                    </a:xfrm>
                    <a:grpFill/>
                  </p:grpSpPr>
                  <p:pic>
                    <p:nvPicPr>
                      <p:cNvPr id="964" name="Graphic 963" descr="Marker with solid fill">
                        <a:extLst>
                          <a:ext uri="{FF2B5EF4-FFF2-40B4-BE49-F238E27FC236}">
                            <a16:creationId xmlns:a16="http://schemas.microsoft.com/office/drawing/2014/main" id="{7501C730-8CDF-BCE7-8477-CA88CE6DAB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965" name="Oval 964">
                        <a:extLst>
                          <a:ext uri="{FF2B5EF4-FFF2-40B4-BE49-F238E27FC236}">
                            <a16:creationId xmlns:a16="http://schemas.microsoft.com/office/drawing/2014/main" id="{B70D9E20-91B1-DAD5-5509-AA298CC83529}"/>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6" name="Rectangle 965">
                        <a:extLst>
                          <a:ext uri="{FF2B5EF4-FFF2-40B4-BE49-F238E27FC236}">
                            <a16:creationId xmlns:a16="http://schemas.microsoft.com/office/drawing/2014/main" id="{E3E50544-2553-E320-233F-552B267E7F4F}"/>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1" name="Group 950">
                      <a:extLst>
                        <a:ext uri="{FF2B5EF4-FFF2-40B4-BE49-F238E27FC236}">
                          <a16:creationId xmlns:a16="http://schemas.microsoft.com/office/drawing/2014/main" id="{8D28AAC5-0171-52EE-6121-24A434F151F5}"/>
                        </a:ext>
                      </a:extLst>
                    </p:cNvPr>
                    <p:cNvGrpSpPr/>
                    <p:nvPr/>
                  </p:nvGrpSpPr>
                  <p:grpSpPr>
                    <a:xfrm rot="10800000">
                      <a:off x="2486673" y="1190883"/>
                      <a:ext cx="981622" cy="914400"/>
                      <a:chOff x="1027029" y="802169"/>
                      <a:chExt cx="1080952" cy="914400"/>
                    </a:xfrm>
                    <a:grpFill/>
                  </p:grpSpPr>
                  <p:pic>
                    <p:nvPicPr>
                      <p:cNvPr id="961" name="Graphic 960" descr="Marker with solid fill">
                        <a:extLst>
                          <a:ext uri="{FF2B5EF4-FFF2-40B4-BE49-F238E27FC236}">
                            <a16:creationId xmlns:a16="http://schemas.microsoft.com/office/drawing/2014/main" id="{7AC9913E-D9D1-622C-1CF0-D580BC9A7B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962" name="Oval 961">
                        <a:extLst>
                          <a:ext uri="{FF2B5EF4-FFF2-40B4-BE49-F238E27FC236}">
                            <a16:creationId xmlns:a16="http://schemas.microsoft.com/office/drawing/2014/main" id="{2A2CAB3E-C8BE-63A1-CEDA-CC9BC39CD3B5}"/>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3" name="Rectangle 962">
                        <a:extLst>
                          <a:ext uri="{FF2B5EF4-FFF2-40B4-BE49-F238E27FC236}">
                            <a16:creationId xmlns:a16="http://schemas.microsoft.com/office/drawing/2014/main" id="{159E45B5-7CBE-4A8D-2CBA-B1A863C04428}"/>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2" name="Group 951">
                      <a:extLst>
                        <a:ext uri="{FF2B5EF4-FFF2-40B4-BE49-F238E27FC236}">
                          <a16:creationId xmlns:a16="http://schemas.microsoft.com/office/drawing/2014/main" id="{33FE75E1-B03F-FACC-8E33-BF3DBC9E7080}"/>
                        </a:ext>
                      </a:extLst>
                    </p:cNvPr>
                    <p:cNvGrpSpPr/>
                    <p:nvPr/>
                  </p:nvGrpSpPr>
                  <p:grpSpPr>
                    <a:xfrm>
                      <a:off x="1717365" y="1639603"/>
                      <a:ext cx="914400" cy="914400"/>
                      <a:chOff x="1107905" y="802179"/>
                      <a:chExt cx="914400" cy="914400"/>
                    </a:xfrm>
                    <a:grpFill/>
                  </p:grpSpPr>
                  <p:pic>
                    <p:nvPicPr>
                      <p:cNvPr id="958" name="Graphic 957" descr="Marker with solid fill">
                        <a:extLst>
                          <a:ext uri="{FF2B5EF4-FFF2-40B4-BE49-F238E27FC236}">
                            <a16:creationId xmlns:a16="http://schemas.microsoft.com/office/drawing/2014/main" id="{92E5CA71-5D84-BDB7-0BAB-6DF8ED2A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959" name="Oval 958">
                        <a:extLst>
                          <a:ext uri="{FF2B5EF4-FFF2-40B4-BE49-F238E27FC236}">
                            <a16:creationId xmlns:a16="http://schemas.microsoft.com/office/drawing/2014/main" id="{5CDC9B76-2660-2C37-5C60-2B80EA31B17A}"/>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0" name="Rectangle 959">
                        <a:extLst>
                          <a:ext uri="{FF2B5EF4-FFF2-40B4-BE49-F238E27FC236}">
                            <a16:creationId xmlns:a16="http://schemas.microsoft.com/office/drawing/2014/main" id="{4FCA2309-6898-E7B2-49A8-97869B1A913E}"/>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3" name="Group 952">
                      <a:extLst>
                        <a:ext uri="{FF2B5EF4-FFF2-40B4-BE49-F238E27FC236}">
                          <a16:creationId xmlns:a16="http://schemas.microsoft.com/office/drawing/2014/main" id="{20DDF866-F9A5-32E1-C9C1-05B829509ED7}"/>
                        </a:ext>
                      </a:extLst>
                    </p:cNvPr>
                    <p:cNvGrpSpPr/>
                    <p:nvPr/>
                  </p:nvGrpSpPr>
                  <p:grpSpPr>
                    <a:xfrm rot="10800000">
                      <a:off x="2365105" y="1638353"/>
                      <a:ext cx="830375" cy="914400"/>
                      <a:chOff x="1015421" y="802179"/>
                      <a:chExt cx="914400" cy="914400"/>
                    </a:xfrm>
                    <a:grpFill/>
                  </p:grpSpPr>
                  <p:pic>
                    <p:nvPicPr>
                      <p:cNvPr id="955" name="Graphic 954" descr="Marker with solid fill">
                        <a:extLst>
                          <a:ext uri="{FF2B5EF4-FFF2-40B4-BE49-F238E27FC236}">
                            <a16:creationId xmlns:a16="http://schemas.microsoft.com/office/drawing/2014/main" id="{37D3AD57-B4ED-4F59-5588-29FABE98CF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956" name="Oval 955">
                        <a:extLst>
                          <a:ext uri="{FF2B5EF4-FFF2-40B4-BE49-F238E27FC236}">
                            <a16:creationId xmlns:a16="http://schemas.microsoft.com/office/drawing/2014/main" id="{E59E5372-F5B6-C536-576D-E3F877385026}"/>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7" name="Rectangle 956">
                        <a:extLst>
                          <a:ext uri="{FF2B5EF4-FFF2-40B4-BE49-F238E27FC236}">
                            <a16:creationId xmlns:a16="http://schemas.microsoft.com/office/drawing/2014/main" id="{5DBCD114-2DB0-88EE-8253-5CBC60636D65}"/>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4" name="Oval 953">
                      <a:extLst>
                        <a:ext uri="{FF2B5EF4-FFF2-40B4-BE49-F238E27FC236}">
                          <a16:creationId xmlns:a16="http://schemas.microsoft.com/office/drawing/2014/main" id="{68E39489-4C26-BB21-03B5-FFBC4BF7EC4B}"/>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2" name="Group 921">
                    <a:extLst>
                      <a:ext uri="{FF2B5EF4-FFF2-40B4-BE49-F238E27FC236}">
                        <a16:creationId xmlns:a16="http://schemas.microsoft.com/office/drawing/2014/main" id="{2C1F08B5-15A6-8FE6-C370-CFB0C6A686EF}"/>
                      </a:ext>
                    </a:extLst>
                  </p:cNvPr>
                  <p:cNvGrpSpPr/>
                  <p:nvPr/>
                </p:nvGrpSpPr>
                <p:grpSpPr>
                  <a:xfrm rot="10800000">
                    <a:off x="1077537" y="-91462"/>
                    <a:ext cx="2819400" cy="1808041"/>
                    <a:chOff x="1066800" y="802179"/>
                    <a:chExt cx="2819400" cy="1808041"/>
                  </a:xfrm>
                  <a:grpFill/>
                </p:grpSpPr>
                <p:grpSp>
                  <p:nvGrpSpPr>
                    <p:cNvPr id="923" name="Group 922">
                      <a:extLst>
                        <a:ext uri="{FF2B5EF4-FFF2-40B4-BE49-F238E27FC236}">
                          <a16:creationId xmlns:a16="http://schemas.microsoft.com/office/drawing/2014/main" id="{C1D304B9-2465-2C4E-7DCC-A0023EFD76BF}"/>
                        </a:ext>
                      </a:extLst>
                    </p:cNvPr>
                    <p:cNvGrpSpPr/>
                    <p:nvPr/>
                  </p:nvGrpSpPr>
                  <p:grpSpPr>
                    <a:xfrm>
                      <a:off x="1066800" y="802179"/>
                      <a:ext cx="1409700" cy="914400"/>
                      <a:chOff x="1066800" y="802179"/>
                      <a:chExt cx="1409700" cy="914400"/>
                    </a:xfrm>
                    <a:grpFill/>
                  </p:grpSpPr>
                  <p:pic>
                    <p:nvPicPr>
                      <p:cNvPr id="945" name="Graphic 944" descr="Marker with solid fill">
                        <a:extLst>
                          <a:ext uri="{FF2B5EF4-FFF2-40B4-BE49-F238E27FC236}">
                            <a16:creationId xmlns:a16="http://schemas.microsoft.com/office/drawing/2014/main" id="{123687A8-9DF4-1870-A061-40D867A648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946" name="Oval 945">
                        <a:extLst>
                          <a:ext uri="{FF2B5EF4-FFF2-40B4-BE49-F238E27FC236}">
                            <a16:creationId xmlns:a16="http://schemas.microsoft.com/office/drawing/2014/main" id="{2F3091FC-1715-6F4A-6B62-0DFB02C7F6CB}"/>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7" name="Rectangle 946">
                        <a:extLst>
                          <a:ext uri="{FF2B5EF4-FFF2-40B4-BE49-F238E27FC236}">
                            <a16:creationId xmlns:a16="http://schemas.microsoft.com/office/drawing/2014/main" id="{F15CF4E6-54D6-F8A1-88AC-54CEC4693B5B}"/>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4" name="Group 923">
                      <a:extLst>
                        <a:ext uri="{FF2B5EF4-FFF2-40B4-BE49-F238E27FC236}">
                          <a16:creationId xmlns:a16="http://schemas.microsoft.com/office/drawing/2014/main" id="{4C7DFEF8-671B-6B4A-205E-849FD057B9F4}"/>
                        </a:ext>
                      </a:extLst>
                    </p:cNvPr>
                    <p:cNvGrpSpPr/>
                    <p:nvPr/>
                  </p:nvGrpSpPr>
                  <p:grpSpPr>
                    <a:xfrm rot="10800000">
                      <a:off x="2476500" y="802179"/>
                      <a:ext cx="1409700" cy="914400"/>
                      <a:chOff x="1066800" y="802179"/>
                      <a:chExt cx="1409700" cy="914400"/>
                    </a:xfrm>
                    <a:grpFill/>
                  </p:grpSpPr>
                  <p:pic>
                    <p:nvPicPr>
                      <p:cNvPr id="942" name="Graphic 941" descr="Marker with solid fill">
                        <a:extLst>
                          <a:ext uri="{FF2B5EF4-FFF2-40B4-BE49-F238E27FC236}">
                            <a16:creationId xmlns:a16="http://schemas.microsoft.com/office/drawing/2014/main" id="{BDD141A5-57F1-0D95-47BB-A5159B5BF2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943" name="Oval 942">
                        <a:extLst>
                          <a:ext uri="{FF2B5EF4-FFF2-40B4-BE49-F238E27FC236}">
                            <a16:creationId xmlns:a16="http://schemas.microsoft.com/office/drawing/2014/main" id="{25B437AE-C40E-2D24-AFC5-FF9ACE716306}"/>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4" name="Rectangle 943">
                        <a:extLst>
                          <a:ext uri="{FF2B5EF4-FFF2-40B4-BE49-F238E27FC236}">
                            <a16:creationId xmlns:a16="http://schemas.microsoft.com/office/drawing/2014/main" id="{E5FD704A-FDC2-4398-BDAF-540FBCF57D38}"/>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5" name="Group 924">
                      <a:extLst>
                        <a:ext uri="{FF2B5EF4-FFF2-40B4-BE49-F238E27FC236}">
                          <a16:creationId xmlns:a16="http://schemas.microsoft.com/office/drawing/2014/main" id="{26C81643-48AB-2F42-5C1C-99B0FB6E9013}"/>
                        </a:ext>
                      </a:extLst>
                    </p:cNvPr>
                    <p:cNvGrpSpPr/>
                    <p:nvPr/>
                  </p:nvGrpSpPr>
                  <p:grpSpPr>
                    <a:xfrm>
                      <a:off x="1438558" y="1190873"/>
                      <a:ext cx="1043940" cy="914400"/>
                      <a:chOff x="1098258" y="802179"/>
                      <a:chExt cx="1043940" cy="914400"/>
                    </a:xfrm>
                    <a:grpFill/>
                  </p:grpSpPr>
                  <p:pic>
                    <p:nvPicPr>
                      <p:cNvPr id="939" name="Graphic 938" descr="Marker with solid fill">
                        <a:extLst>
                          <a:ext uri="{FF2B5EF4-FFF2-40B4-BE49-F238E27FC236}">
                            <a16:creationId xmlns:a16="http://schemas.microsoft.com/office/drawing/2014/main" id="{F3600888-8BD8-864F-10F3-EA30B033C1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940" name="Oval 939">
                        <a:extLst>
                          <a:ext uri="{FF2B5EF4-FFF2-40B4-BE49-F238E27FC236}">
                            <a16:creationId xmlns:a16="http://schemas.microsoft.com/office/drawing/2014/main" id="{25BCB6F7-EA59-2701-2657-91164FC97F94}"/>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1" name="Rectangle 940">
                        <a:extLst>
                          <a:ext uri="{FF2B5EF4-FFF2-40B4-BE49-F238E27FC236}">
                            <a16:creationId xmlns:a16="http://schemas.microsoft.com/office/drawing/2014/main" id="{2B6BBD34-906A-94D9-357B-C118299DD891}"/>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6" name="Group 925">
                      <a:extLst>
                        <a:ext uri="{FF2B5EF4-FFF2-40B4-BE49-F238E27FC236}">
                          <a16:creationId xmlns:a16="http://schemas.microsoft.com/office/drawing/2014/main" id="{70582E44-F4AA-5D32-C3F3-24933BF26096}"/>
                        </a:ext>
                      </a:extLst>
                    </p:cNvPr>
                    <p:cNvGrpSpPr/>
                    <p:nvPr/>
                  </p:nvGrpSpPr>
                  <p:grpSpPr>
                    <a:xfrm rot="10800000">
                      <a:off x="2481305" y="1190873"/>
                      <a:ext cx="981627" cy="914400"/>
                      <a:chOff x="1032944" y="802179"/>
                      <a:chExt cx="1080957" cy="914400"/>
                    </a:xfrm>
                    <a:grpFill/>
                  </p:grpSpPr>
                  <p:pic>
                    <p:nvPicPr>
                      <p:cNvPr id="936" name="Graphic 935" descr="Marker with solid fill">
                        <a:extLst>
                          <a:ext uri="{FF2B5EF4-FFF2-40B4-BE49-F238E27FC236}">
                            <a16:creationId xmlns:a16="http://schemas.microsoft.com/office/drawing/2014/main" id="{A010A247-B4FF-8D6B-AE5B-BE1C646811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937" name="Oval 936">
                        <a:extLst>
                          <a:ext uri="{FF2B5EF4-FFF2-40B4-BE49-F238E27FC236}">
                            <a16:creationId xmlns:a16="http://schemas.microsoft.com/office/drawing/2014/main" id="{B0D6A847-FF95-0A2E-CBA3-5B1E923280DF}"/>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8" name="Rectangle 937">
                        <a:extLst>
                          <a:ext uri="{FF2B5EF4-FFF2-40B4-BE49-F238E27FC236}">
                            <a16:creationId xmlns:a16="http://schemas.microsoft.com/office/drawing/2014/main" id="{4CE1B7DD-D5FD-1624-E7A7-E4BB32903ED1}"/>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7" name="Group 926">
                      <a:extLst>
                        <a:ext uri="{FF2B5EF4-FFF2-40B4-BE49-F238E27FC236}">
                          <a16:creationId xmlns:a16="http://schemas.microsoft.com/office/drawing/2014/main" id="{272636EC-9368-A47B-3D02-C9E7FBECA9EF}"/>
                        </a:ext>
                      </a:extLst>
                    </p:cNvPr>
                    <p:cNvGrpSpPr/>
                    <p:nvPr/>
                  </p:nvGrpSpPr>
                  <p:grpSpPr>
                    <a:xfrm>
                      <a:off x="1723447" y="1639603"/>
                      <a:ext cx="914400" cy="914400"/>
                      <a:chOff x="1113987" y="802179"/>
                      <a:chExt cx="914400" cy="914400"/>
                    </a:xfrm>
                    <a:grpFill/>
                  </p:grpSpPr>
                  <p:pic>
                    <p:nvPicPr>
                      <p:cNvPr id="933" name="Graphic 932" descr="Marker with solid fill">
                        <a:extLst>
                          <a:ext uri="{FF2B5EF4-FFF2-40B4-BE49-F238E27FC236}">
                            <a16:creationId xmlns:a16="http://schemas.microsoft.com/office/drawing/2014/main" id="{CC516DEF-8163-E527-F15A-4CFA537E10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934" name="Oval 933">
                        <a:extLst>
                          <a:ext uri="{FF2B5EF4-FFF2-40B4-BE49-F238E27FC236}">
                            <a16:creationId xmlns:a16="http://schemas.microsoft.com/office/drawing/2014/main" id="{CF2A7E7E-BDB8-9E24-E0C4-D2A6B6DB2203}"/>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5" name="Rectangle 934">
                        <a:extLst>
                          <a:ext uri="{FF2B5EF4-FFF2-40B4-BE49-F238E27FC236}">
                            <a16:creationId xmlns:a16="http://schemas.microsoft.com/office/drawing/2014/main" id="{63A881C4-A1B0-C690-E733-86CDA4B9415A}"/>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8" name="Group 927">
                      <a:extLst>
                        <a:ext uri="{FF2B5EF4-FFF2-40B4-BE49-F238E27FC236}">
                          <a16:creationId xmlns:a16="http://schemas.microsoft.com/office/drawing/2014/main" id="{A2A368B9-D95C-A433-019A-8F39168F2249}"/>
                        </a:ext>
                      </a:extLst>
                    </p:cNvPr>
                    <p:cNvGrpSpPr/>
                    <p:nvPr/>
                  </p:nvGrpSpPr>
                  <p:grpSpPr>
                    <a:xfrm rot="10800000">
                      <a:off x="2370110" y="1638333"/>
                      <a:ext cx="830375" cy="914400"/>
                      <a:chOff x="1009908" y="802199"/>
                      <a:chExt cx="914400" cy="914400"/>
                    </a:xfrm>
                    <a:grpFill/>
                  </p:grpSpPr>
                  <p:pic>
                    <p:nvPicPr>
                      <p:cNvPr id="930" name="Graphic 929" descr="Marker with solid fill">
                        <a:extLst>
                          <a:ext uri="{FF2B5EF4-FFF2-40B4-BE49-F238E27FC236}">
                            <a16:creationId xmlns:a16="http://schemas.microsoft.com/office/drawing/2014/main" id="{2F4268F5-33B8-1945-E26C-56419AA52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931" name="Oval 930">
                        <a:extLst>
                          <a:ext uri="{FF2B5EF4-FFF2-40B4-BE49-F238E27FC236}">
                            <a16:creationId xmlns:a16="http://schemas.microsoft.com/office/drawing/2014/main" id="{307F0FA1-9406-A67C-469D-A826759747A3}"/>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2" name="Rectangle 931">
                        <a:extLst>
                          <a:ext uri="{FF2B5EF4-FFF2-40B4-BE49-F238E27FC236}">
                            <a16:creationId xmlns:a16="http://schemas.microsoft.com/office/drawing/2014/main" id="{8E0D0747-3004-09A0-B969-F75D3E09EC5A}"/>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9" name="Oval 928">
                      <a:extLst>
                        <a:ext uri="{FF2B5EF4-FFF2-40B4-BE49-F238E27FC236}">
                          <a16:creationId xmlns:a16="http://schemas.microsoft.com/office/drawing/2014/main" id="{DC906353-B676-EC07-E18A-D965B3B7A09B}"/>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69" name="Group 868">
                  <a:extLst>
                    <a:ext uri="{FF2B5EF4-FFF2-40B4-BE49-F238E27FC236}">
                      <a16:creationId xmlns:a16="http://schemas.microsoft.com/office/drawing/2014/main" id="{0D8243DF-20F5-8FCD-F652-071487E26F8F}"/>
                    </a:ext>
                  </a:extLst>
                </p:cNvPr>
                <p:cNvGrpSpPr/>
                <p:nvPr/>
              </p:nvGrpSpPr>
              <p:grpSpPr>
                <a:xfrm flipH="1">
                  <a:off x="1069505" y="2304619"/>
                  <a:ext cx="2830137" cy="2645465"/>
                  <a:chOff x="1066800" y="-35245"/>
                  <a:chExt cx="2830137" cy="2645465"/>
                </a:xfrm>
                <a:grpFill/>
              </p:grpSpPr>
              <p:grpSp>
                <p:nvGrpSpPr>
                  <p:cNvPr id="870" name="Group 869">
                    <a:extLst>
                      <a:ext uri="{FF2B5EF4-FFF2-40B4-BE49-F238E27FC236}">
                        <a16:creationId xmlns:a16="http://schemas.microsoft.com/office/drawing/2014/main" id="{BED2AEE0-AEB8-D29A-9C7F-5148E3C39E8E}"/>
                      </a:ext>
                    </a:extLst>
                  </p:cNvPr>
                  <p:cNvGrpSpPr/>
                  <p:nvPr/>
                </p:nvGrpSpPr>
                <p:grpSpPr>
                  <a:xfrm>
                    <a:off x="1066800" y="802179"/>
                    <a:ext cx="2819400" cy="1808041"/>
                    <a:chOff x="1066800" y="802179"/>
                    <a:chExt cx="2819400" cy="1808041"/>
                  </a:xfrm>
                  <a:grpFill/>
                </p:grpSpPr>
                <p:grpSp>
                  <p:nvGrpSpPr>
                    <p:cNvPr id="896" name="Group 895">
                      <a:extLst>
                        <a:ext uri="{FF2B5EF4-FFF2-40B4-BE49-F238E27FC236}">
                          <a16:creationId xmlns:a16="http://schemas.microsoft.com/office/drawing/2014/main" id="{463CD4E6-717B-6577-1D13-244C3A0CD115}"/>
                        </a:ext>
                      </a:extLst>
                    </p:cNvPr>
                    <p:cNvGrpSpPr/>
                    <p:nvPr/>
                  </p:nvGrpSpPr>
                  <p:grpSpPr>
                    <a:xfrm>
                      <a:off x="1066800" y="802179"/>
                      <a:ext cx="1409700" cy="914400"/>
                      <a:chOff x="1066800" y="802179"/>
                      <a:chExt cx="1409700" cy="914400"/>
                    </a:xfrm>
                    <a:grpFill/>
                  </p:grpSpPr>
                  <p:pic>
                    <p:nvPicPr>
                      <p:cNvPr id="918" name="Graphic 917" descr="Marker with solid fill">
                        <a:extLst>
                          <a:ext uri="{FF2B5EF4-FFF2-40B4-BE49-F238E27FC236}">
                            <a16:creationId xmlns:a16="http://schemas.microsoft.com/office/drawing/2014/main" id="{E5C17EE8-4BAD-B24E-56AF-3A899263AB1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919" name="Oval 918">
                        <a:extLst>
                          <a:ext uri="{FF2B5EF4-FFF2-40B4-BE49-F238E27FC236}">
                            <a16:creationId xmlns:a16="http://schemas.microsoft.com/office/drawing/2014/main" id="{9C018249-B220-5FCB-EB30-1BB57D302C1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0" name="Rectangle 919">
                        <a:extLst>
                          <a:ext uri="{FF2B5EF4-FFF2-40B4-BE49-F238E27FC236}">
                            <a16:creationId xmlns:a16="http://schemas.microsoft.com/office/drawing/2014/main" id="{A2855096-6896-0B80-4AFD-3046D4221A9B}"/>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7" name="Group 896">
                      <a:extLst>
                        <a:ext uri="{FF2B5EF4-FFF2-40B4-BE49-F238E27FC236}">
                          <a16:creationId xmlns:a16="http://schemas.microsoft.com/office/drawing/2014/main" id="{7E5DB021-EC04-5C7D-2D89-71E47F0243FC}"/>
                        </a:ext>
                      </a:extLst>
                    </p:cNvPr>
                    <p:cNvGrpSpPr/>
                    <p:nvPr/>
                  </p:nvGrpSpPr>
                  <p:grpSpPr>
                    <a:xfrm rot="10800000">
                      <a:off x="2476500" y="802179"/>
                      <a:ext cx="1409700" cy="914400"/>
                      <a:chOff x="1066800" y="802179"/>
                      <a:chExt cx="1409700" cy="914400"/>
                    </a:xfrm>
                    <a:grpFill/>
                  </p:grpSpPr>
                  <p:pic>
                    <p:nvPicPr>
                      <p:cNvPr id="915" name="Graphic 914" descr="Marker with solid fill">
                        <a:extLst>
                          <a:ext uri="{FF2B5EF4-FFF2-40B4-BE49-F238E27FC236}">
                            <a16:creationId xmlns:a16="http://schemas.microsoft.com/office/drawing/2014/main" id="{D638D2A4-FD68-B00F-9A37-416F6E2A5E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916" name="Oval 915">
                        <a:extLst>
                          <a:ext uri="{FF2B5EF4-FFF2-40B4-BE49-F238E27FC236}">
                            <a16:creationId xmlns:a16="http://schemas.microsoft.com/office/drawing/2014/main" id="{7C6C9F13-1817-4C0E-AC34-96DFFE24D391}"/>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 name="Rectangle 916">
                        <a:extLst>
                          <a:ext uri="{FF2B5EF4-FFF2-40B4-BE49-F238E27FC236}">
                            <a16:creationId xmlns:a16="http://schemas.microsoft.com/office/drawing/2014/main" id="{5F739827-B8C3-E99C-E9E6-6CFB811FB8CE}"/>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8" name="Group 897">
                      <a:extLst>
                        <a:ext uri="{FF2B5EF4-FFF2-40B4-BE49-F238E27FC236}">
                          <a16:creationId xmlns:a16="http://schemas.microsoft.com/office/drawing/2014/main" id="{D46A2FF4-384A-7CE3-1664-377A2F47254A}"/>
                        </a:ext>
                      </a:extLst>
                    </p:cNvPr>
                    <p:cNvGrpSpPr/>
                    <p:nvPr/>
                  </p:nvGrpSpPr>
                  <p:grpSpPr>
                    <a:xfrm>
                      <a:off x="1443052" y="1190873"/>
                      <a:ext cx="1043940" cy="914400"/>
                      <a:chOff x="1102752" y="802179"/>
                      <a:chExt cx="1043940" cy="914400"/>
                    </a:xfrm>
                    <a:grpFill/>
                  </p:grpSpPr>
                  <p:pic>
                    <p:nvPicPr>
                      <p:cNvPr id="912" name="Graphic 911" descr="Marker with solid fill">
                        <a:extLst>
                          <a:ext uri="{FF2B5EF4-FFF2-40B4-BE49-F238E27FC236}">
                            <a16:creationId xmlns:a16="http://schemas.microsoft.com/office/drawing/2014/main" id="{5C45F638-375D-7D97-DD2B-F44E95C2DB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913" name="Oval 912">
                        <a:extLst>
                          <a:ext uri="{FF2B5EF4-FFF2-40B4-BE49-F238E27FC236}">
                            <a16:creationId xmlns:a16="http://schemas.microsoft.com/office/drawing/2014/main" id="{B176AFDA-6AB6-FF35-F715-231F5F26C9DD}"/>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4" name="Rectangle 913">
                        <a:extLst>
                          <a:ext uri="{FF2B5EF4-FFF2-40B4-BE49-F238E27FC236}">
                            <a16:creationId xmlns:a16="http://schemas.microsoft.com/office/drawing/2014/main" id="{FF7A2DEA-4C58-63A7-D3A5-366EDBDD7B08}"/>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9" name="Group 898">
                      <a:extLst>
                        <a:ext uri="{FF2B5EF4-FFF2-40B4-BE49-F238E27FC236}">
                          <a16:creationId xmlns:a16="http://schemas.microsoft.com/office/drawing/2014/main" id="{AE30FA7B-9A05-9646-6E54-D33667751811}"/>
                        </a:ext>
                      </a:extLst>
                    </p:cNvPr>
                    <p:cNvGrpSpPr/>
                    <p:nvPr/>
                  </p:nvGrpSpPr>
                  <p:grpSpPr>
                    <a:xfrm rot="10800000">
                      <a:off x="2486673" y="1190883"/>
                      <a:ext cx="981622" cy="914400"/>
                      <a:chOff x="1027029" y="802169"/>
                      <a:chExt cx="1080952" cy="914400"/>
                    </a:xfrm>
                    <a:grpFill/>
                  </p:grpSpPr>
                  <p:pic>
                    <p:nvPicPr>
                      <p:cNvPr id="909" name="Graphic 908" descr="Marker with solid fill">
                        <a:extLst>
                          <a:ext uri="{FF2B5EF4-FFF2-40B4-BE49-F238E27FC236}">
                            <a16:creationId xmlns:a16="http://schemas.microsoft.com/office/drawing/2014/main" id="{5226E399-1105-96C4-B207-3726A2DEB1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910" name="Oval 909">
                        <a:extLst>
                          <a:ext uri="{FF2B5EF4-FFF2-40B4-BE49-F238E27FC236}">
                            <a16:creationId xmlns:a16="http://schemas.microsoft.com/office/drawing/2014/main" id="{91C91680-5033-7FA9-4C7F-685BB865CDCF}"/>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Rectangle 910">
                        <a:extLst>
                          <a:ext uri="{FF2B5EF4-FFF2-40B4-BE49-F238E27FC236}">
                            <a16:creationId xmlns:a16="http://schemas.microsoft.com/office/drawing/2014/main" id="{A4C9E584-035F-B0F8-2D16-985C930114E3}"/>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0" name="Group 899">
                      <a:extLst>
                        <a:ext uri="{FF2B5EF4-FFF2-40B4-BE49-F238E27FC236}">
                          <a16:creationId xmlns:a16="http://schemas.microsoft.com/office/drawing/2014/main" id="{6CA17C00-4430-0927-85AA-F732B53F47B6}"/>
                        </a:ext>
                      </a:extLst>
                    </p:cNvPr>
                    <p:cNvGrpSpPr/>
                    <p:nvPr/>
                  </p:nvGrpSpPr>
                  <p:grpSpPr>
                    <a:xfrm>
                      <a:off x="1717365" y="1639603"/>
                      <a:ext cx="914400" cy="914400"/>
                      <a:chOff x="1107905" y="802179"/>
                      <a:chExt cx="914400" cy="914400"/>
                    </a:xfrm>
                    <a:grpFill/>
                  </p:grpSpPr>
                  <p:pic>
                    <p:nvPicPr>
                      <p:cNvPr id="906" name="Graphic 905" descr="Marker with solid fill">
                        <a:extLst>
                          <a:ext uri="{FF2B5EF4-FFF2-40B4-BE49-F238E27FC236}">
                            <a16:creationId xmlns:a16="http://schemas.microsoft.com/office/drawing/2014/main" id="{B91C5817-C9CB-B847-D2B6-9485CF9E9C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907" name="Oval 906">
                        <a:extLst>
                          <a:ext uri="{FF2B5EF4-FFF2-40B4-BE49-F238E27FC236}">
                            <a16:creationId xmlns:a16="http://schemas.microsoft.com/office/drawing/2014/main" id="{469C5E18-8A44-E056-40C1-9CCFA327329A}"/>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8" name="Rectangle 907">
                        <a:extLst>
                          <a:ext uri="{FF2B5EF4-FFF2-40B4-BE49-F238E27FC236}">
                            <a16:creationId xmlns:a16="http://schemas.microsoft.com/office/drawing/2014/main" id="{CB659D1F-7F9A-D0BA-CA74-8EE1C338ED4C}"/>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1" name="Group 900">
                      <a:extLst>
                        <a:ext uri="{FF2B5EF4-FFF2-40B4-BE49-F238E27FC236}">
                          <a16:creationId xmlns:a16="http://schemas.microsoft.com/office/drawing/2014/main" id="{969E86AD-EFD9-F2B5-BBAA-BBFDE8DDB814}"/>
                        </a:ext>
                      </a:extLst>
                    </p:cNvPr>
                    <p:cNvGrpSpPr/>
                    <p:nvPr/>
                  </p:nvGrpSpPr>
                  <p:grpSpPr>
                    <a:xfrm rot="10800000">
                      <a:off x="2365105" y="1638353"/>
                      <a:ext cx="830375" cy="914400"/>
                      <a:chOff x="1015421" y="802179"/>
                      <a:chExt cx="914400" cy="914400"/>
                    </a:xfrm>
                    <a:grpFill/>
                  </p:grpSpPr>
                  <p:pic>
                    <p:nvPicPr>
                      <p:cNvPr id="903" name="Graphic 902" descr="Marker with solid fill">
                        <a:extLst>
                          <a:ext uri="{FF2B5EF4-FFF2-40B4-BE49-F238E27FC236}">
                            <a16:creationId xmlns:a16="http://schemas.microsoft.com/office/drawing/2014/main" id="{F88C3656-A9E1-3AF8-5ED9-C75187C051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904" name="Oval 903">
                        <a:extLst>
                          <a:ext uri="{FF2B5EF4-FFF2-40B4-BE49-F238E27FC236}">
                            <a16:creationId xmlns:a16="http://schemas.microsoft.com/office/drawing/2014/main" id="{81F29260-72AB-153B-C6D4-02AC4EB36355}"/>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5" name="Rectangle 904">
                        <a:extLst>
                          <a:ext uri="{FF2B5EF4-FFF2-40B4-BE49-F238E27FC236}">
                            <a16:creationId xmlns:a16="http://schemas.microsoft.com/office/drawing/2014/main" id="{976505CD-C332-0171-7E5D-37A3F08C2B09}"/>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02" name="Oval 901">
                      <a:extLst>
                        <a:ext uri="{FF2B5EF4-FFF2-40B4-BE49-F238E27FC236}">
                          <a16:creationId xmlns:a16="http://schemas.microsoft.com/office/drawing/2014/main" id="{B0940504-EA12-B6DE-43D8-AAB83B65657E}"/>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1" name="Group 870">
                    <a:extLst>
                      <a:ext uri="{FF2B5EF4-FFF2-40B4-BE49-F238E27FC236}">
                        <a16:creationId xmlns:a16="http://schemas.microsoft.com/office/drawing/2014/main" id="{431FAC5C-65F9-220C-41BF-65EF2EB5D8D2}"/>
                      </a:ext>
                    </a:extLst>
                  </p:cNvPr>
                  <p:cNvGrpSpPr/>
                  <p:nvPr/>
                </p:nvGrpSpPr>
                <p:grpSpPr>
                  <a:xfrm rot="10800000">
                    <a:off x="1077537" y="-35245"/>
                    <a:ext cx="2819400" cy="1751824"/>
                    <a:chOff x="1066800" y="802179"/>
                    <a:chExt cx="2819400" cy="1751824"/>
                  </a:xfrm>
                  <a:grpFill/>
                </p:grpSpPr>
                <p:grpSp>
                  <p:nvGrpSpPr>
                    <p:cNvPr id="872" name="Group 871">
                      <a:extLst>
                        <a:ext uri="{FF2B5EF4-FFF2-40B4-BE49-F238E27FC236}">
                          <a16:creationId xmlns:a16="http://schemas.microsoft.com/office/drawing/2014/main" id="{9BC8EA74-F91F-62D4-DD01-0363BE24C7B3}"/>
                        </a:ext>
                      </a:extLst>
                    </p:cNvPr>
                    <p:cNvGrpSpPr/>
                    <p:nvPr/>
                  </p:nvGrpSpPr>
                  <p:grpSpPr>
                    <a:xfrm>
                      <a:off x="1066800" y="802179"/>
                      <a:ext cx="1409700" cy="914400"/>
                      <a:chOff x="1066800" y="802179"/>
                      <a:chExt cx="1409700" cy="914400"/>
                    </a:xfrm>
                    <a:grpFill/>
                  </p:grpSpPr>
                  <p:pic>
                    <p:nvPicPr>
                      <p:cNvPr id="893" name="Graphic 892" descr="Marker with solid fill">
                        <a:extLst>
                          <a:ext uri="{FF2B5EF4-FFF2-40B4-BE49-F238E27FC236}">
                            <a16:creationId xmlns:a16="http://schemas.microsoft.com/office/drawing/2014/main" id="{A28F149F-F8C9-513E-7AA4-FDF201F637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894" name="Oval 893">
                        <a:extLst>
                          <a:ext uri="{FF2B5EF4-FFF2-40B4-BE49-F238E27FC236}">
                            <a16:creationId xmlns:a16="http://schemas.microsoft.com/office/drawing/2014/main" id="{1D77B60D-B00F-447D-6701-07E6DDE291A0}"/>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5" name="Rectangle 894">
                        <a:extLst>
                          <a:ext uri="{FF2B5EF4-FFF2-40B4-BE49-F238E27FC236}">
                            <a16:creationId xmlns:a16="http://schemas.microsoft.com/office/drawing/2014/main" id="{645D8521-B785-D039-6134-15BE71E3D75D}"/>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3" name="Group 872">
                      <a:extLst>
                        <a:ext uri="{FF2B5EF4-FFF2-40B4-BE49-F238E27FC236}">
                          <a16:creationId xmlns:a16="http://schemas.microsoft.com/office/drawing/2014/main" id="{60EE7865-05F8-720A-FD32-3C40A5CBACCC}"/>
                        </a:ext>
                      </a:extLst>
                    </p:cNvPr>
                    <p:cNvGrpSpPr/>
                    <p:nvPr/>
                  </p:nvGrpSpPr>
                  <p:grpSpPr>
                    <a:xfrm rot="10800000">
                      <a:off x="2476500" y="802179"/>
                      <a:ext cx="1409700" cy="914400"/>
                      <a:chOff x="1066800" y="802179"/>
                      <a:chExt cx="1409700" cy="914400"/>
                    </a:xfrm>
                    <a:grpFill/>
                  </p:grpSpPr>
                  <p:pic>
                    <p:nvPicPr>
                      <p:cNvPr id="890" name="Graphic 889" descr="Marker with solid fill">
                        <a:extLst>
                          <a:ext uri="{FF2B5EF4-FFF2-40B4-BE49-F238E27FC236}">
                            <a16:creationId xmlns:a16="http://schemas.microsoft.com/office/drawing/2014/main" id="{39C6B27E-E2C1-D129-51C4-6095715224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891" name="Oval 890">
                        <a:extLst>
                          <a:ext uri="{FF2B5EF4-FFF2-40B4-BE49-F238E27FC236}">
                            <a16:creationId xmlns:a16="http://schemas.microsoft.com/office/drawing/2014/main" id="{5435BA61-D14F-DEEF-92F1-F212521C3C20}"/>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2" name="Rectangle 891">
                        <a:extLst>
                          <a:ext uri="{FF2B5EF4-FFF2-40B4-BE49-F238E27FC236}">
                            <a16:creationId xmlns:a16="http://schemas.microsoft.com/office/drawing/2014/main" id="{56B32C0F-E1F8-9C83-C4E9-1F9D9255FC4C}"/>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4" name="Group 873">
                      <a:extLst>
                        <a:ext uri="{FF2B5EF4-FFF2-40B4-BE49-F238E27FC236}">
                          <a16:creationId xmlns:a16="http://schemas.microsoft.com/office/drawing/2014/main" id="{3C97ADAF-B9A8-A19A-A38F-6B29D095FB02}"/>
                        </a:ext>
                      </a:extLst>
                    </p:cNvPr>
                    <p:cNvGrpSpPr/>
                    <p:nvPr/>
                  </p:nvGrpSpPr>
                  <p:grpSpPr>
                    <a:xfrm>
                      <a:off x="1438558" y="1190873"/>
                      <a:ext cx="1043940" cy="914400"/>
                      <a:chOff x="1098258" y="802179"/>
                      <a:chExt cx="1043940" cy="914400"/>
                    </a:xfrm>
                    <a:grpFill/>
                  </p:grpSpPr>
                  <p:pic>
                    <p:nvPicPr>
                      <p:cNvPr id="887" name="Graphic 886" descr="Marker with solid fill">
                        <a:extLst>
                          <a:ext uri="{FF2B5EF4-FFF2-40B4-BE49-F238E27FC236}">
                            <a16:creationId xmlns:a16="http://schemas.microsoft.com/office/drawing/2014/main" id="{B68AC02B-7F69-E74E-E2D8-7AB09CFBE1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888" name="Oval 887">
                        <a:extLst>
                          <a:ext uri="{FF2B5EF4-FFF2-40B4-BE49-F238E27FC236}">
                            <a16:creationId xmlns:a16="http://schemas.microsoft.com/office/drawing/2014/main" id="{DC664586-55C3-6ED3-7817-EB968F61754F}"/>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9" name="Rectangle 888">
                        <a:extLst>
                          <a:ext uri="{FF2B5EF4-FFF2-40B4-BE49-F238E27FC236}">
                            <a16:creationId xmlns:a16="http://schemas.microsoft.com/office/drawing/2014/main" id="{4F535A6D-5B36-3AF9-E86B-781B1AE72555}"/>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5" name="Group 874">
                      <a:extLst>
                        <a:ext uri="{FF2B5EF4-FFF2-40B4-BE49-F238E27FC236}">
                          <a16:creationId xmlns:a16="http://schemas.microsoft.com/office/drawing/2014/main" id="{C5BA0BCF-06F4-CBCC-B6DA-57B3AD75516C}"/>
                        </a:ext>
                      </a:extLst>
                    </p:cNvPr>
                    <p:cNvGrpSpPr/>
                    <p:nvPr/>
                  </p:nvGrpSpPr>
                  <p:grpSpPr>
                    <a:xfrm rot="10800000">
                      <a:off x="2481305" y="1190873"/>
                      <a:ext cx="981627" cy="914400"/>
                      <a:chOff x="1032944" y="802179"/>
                      <a:chExt cx="1080957" cy="914400"/>
                    </a:xfrm>
                    <a:grpFill/>
                  </p:grpSpPr>
                  <p:pic>
                    <p:nvPicPr>
                      <p:cNvPr id="884" name="Graphic 883" descr="Marker with solid fill">
                        <a:extLst>
                          <a:ext uri="{FF2B5EF4-FFF2-40B4-BE49-F238E27FC236}">
                            <a16:creationId xmlns:a16="http://schemas.microsoft.com/office/drawing/2014/main" id="{A3AEB92A-CA3C-7C45-852A-3022F08D99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885" name="Oval 884">
                        <a:extLst>
                          <a:ext uri="{FF2B5EF4-FFF2-40B4-BE49-F238E27FC236}">
                            <a16:creationId xmlns:a16="http://schemas.microsoft.com/office/drawing/2014/main" id="{8277133F-5065-F65B-0D48-51B8A8B4FE3C}"/>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6" name="Rectangle 885">
                        <a:extLst>
                          <a:ext uri="{FF2B5EF4-FFF2-40B4-BE49-F238E27FC236}">
                            <a16:creationId xmlns:a16="http://schemas.microsoft.com/office/drawing/2014/main" id="{907CF29C-D8CE-F8EB-1A4F-1AA2EA3608B8}"/>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6" name="Group 875">
                      <a:extLst>
                        <a:ext uri="{FF2B5EF4-FFF2-40B4-BE49-F238E27FC236}">
                          <a16:creationId xmlns:a16="http://schemas.microsoft.com/office/drawing/2014/main" id="{54220BCD-1CC8-6E06-958F-00E612A02818}"/>
                        </a:ext>
                      </a:extLst>
                    </p:cNvPr>
                    <p:cNvGrpSpPr/>
                    <p:nvPr/>
                  </p:nvGrpSpPr>
                  <p:grpSpPr>
                    <a:xfrm>
                      <a:off x="1723447" y="1639603"/>
                      <a:ext cx="914400" cy="914400"/>
                      <a:chOff x="1113987" y="802179"/>
                      <a:chExt cx="914400" cy="914400"/>
                    </a:xfrm>
                    <a:grpFill/>
                  </p:grpSpPr>
                  <p:pic>
                    <p:nvPicPr>
                      <p:cNvPr id="881" name="Graphic 880" descr="Marker with solid fill">
                        <a:extLst>
                          <a:ext uri="{FF2B5EF4-FFF2-40B4-BE49-F238E27FC236}">
                            <a16:creationId xmlns:a16="http://schemas.microsoft.com/office/drawing/2014/main" id="{04B7C1F8-A181-BF51-31AF-BF2B83A88D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882" name="Oval 881">
                        <a:extLst>
                          <a:ext uri="{FF2B5EF4-FFF2-40B4-BE49-F238E27FC236}">
                            <a16:creationId xmlns:a16="http://schemas.microsoft.com/office/drawing/2014/main" id="{826647BD-8933-4861-2726-604BD75F4BA1}"/>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3" name="Rectangle 882">
                        <a:extLst>
                          <a:ext uri="{FF2B5EF4-FFF2-40B4-BE49-F238E27FC236}">
                            <a16:creationId xmlns:a16="http://schemas.microsoft.com/office/drawing/2014/main" id="{FF2D9E9B-54E5-4C35-B6E7-3927E72C36AC}"/>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7" name="Group 876">
                      <a:extLst>
                        <a:ext uri="{FF2B5EF4-FFF2-40B4-BE49-F238E27FC236}">
                          <a16:creationId xmlns:a16="http://schemas.microsoft.com/office/drawing/2014/main" id="{F9304766-39AB-0394-9AB3-A35CF75E3A55}"/>
                        </a:ext>
                      </a:extLst>
                    </p:cNvPr>
                    <p:cNvGrpSpPr/>
                    <p:nvPr/>
                  </p:nvGrpSpPr>
                  <p:grpSpPr>
                    <a:xfrm rot="10800000">
                      <a:off x="2370110" y="1638333"/>
                      <a:ext cx="830375" cy="914400"/>
                      <a:chOff x="1009908" y="802199"/>
                      <a:chExt cx="914400" cy="914400"/>
                    </a:xfrm>
                    <a:grpFill/>
                  </p:grpSpPr>
                  <p:pic>
                    <p:nvPicPr>
                      <p:cNvPr id="878" name="Graphic 877" descr="Marker with solid fill">
                        <a:extLst>
                          <a:ext uri="{FF2B5EF4-FFF2-40B4-BE49-F238E27FC236}">
                            <a16:creationId xmlns:a16="http://schemas.microsoft.com/office/drawing/2014/main" id="{B51F5A41-5567-EFE8-64FE-E94CFF3203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879" name="Oval 878">
                        <a:extLst>
                          <a:ext uri="{FF2B5EF4-FFF2-40B4-BE49-F238E27FC236}">
                            <a16:creationId xmlns:a16="http://schemas.microsoft.com/office/drawing/2014/main" id="{DA982EA0-EE18-524C-AF98-51BB22A60263}"/>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 name="Rectangle 879">
                        <a:extLst>
                          <a:ext uri="{FF2B5EF4-FFF2-40B4-BE49-F238E27FC236}">
                            <a16:creationId xmlns:a16="http://schemas.microsoft.com/office/drawing/2014/main" id="{139ED60E-4CD2-3602-9F7C-8783234E58E7}"/>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sp>
        <p:nvSpPr>
          <p:cNvPr id="2" name="Title 1">
            <a:extLst>
              <a:ext uri="{FF2B5EF4-FFF2-40B4-BE49-F238E27FC236}">
                <a16:creationId xmlns:a16="http://schemas.microsoft.com/office/drawing/2014/main" id="{2CC050B6-6B3E-EBFD-13DB-D500A2FBD17C}"/>
              </a:ext>
            </a:extLst>
          </p:cNvPr>
          <p:cNvSpPr>
            <a:spLocks noGrp="1"/>
          </p:cNvSpPr>
          <p:nvPr>
            <p:ph type="title"/>
          </p:nvPr>
        </p:nvSpPr>
        <p:spPr>
          <a:xfrm>
            <a:off x="2403204" y="365125"/>
            <a:ext cx="8950596" cy="1325563"/>
          </a:xfrm>
        </p:spPr>
        <p:txBody>
          <a:bodyPr/>
          <a:lstStyle/>
          <a:p>
            <a:r>
              <a:rPr lang="en-US">
                <a:latin typeface="Amasis MT Pro" panose="02040504050005020304" pitchFamily="18" charset="0"/>
              </a:rPr>
              <a:t>Types of Representation</a:t>
            </a:r>
          </a:p>
        </p:txBody>
      </p:sp>
      <p:sp>
        <p:nvSpPr>
          <p:cNvPr id="3" name="Content Placeholder 2">
            <a:extLst>
              <a:ext uri="{FF2B5EF4-FFF2-40B4-BE49-F238E27FC236}">
                <a16:creationId xmlns:a16="http://schemas.microsoft.com/office/drawing/2014/main" id="{66CA9309-7FDA-1BF6-217C-FDA4FBF47AE2}"/>
              </a:ext>
            </a:extLst>
          </p:cNvPr>
          <p:cNvSpPr>
            <a:spLocks noGrp="1"/>
          </p:cNvSpPr>
          <p:nvPr>
            <p:ph idx="1"/>
          </p:nvPr>
        </p:nvSpPr>
        <p:spPr>
          <a:xfrm>
            <a:off x="2407986" y="1825625"/>
            <a:ext cx="8945813" cy="4351338"/>
          </a:xfrm>
        </p:spPr>
        <p:txBody>
          <a:bodyPr>
            <a:normAutofit/>
          </a:bodyPr>
          <a:lstStyle/>
          <a:p>
            <a:pPr marL="0" indent="0">
              <a:buNone/>
            </a:pPr>
            <a:r>
              <a:rPr lang="en-US" dirty="0">
                <a:latin typeface="Amasis MT Pro Light" panose="02040304050005020304" pitchFamily="18" charset="0"/>
              </a:rPr>
              <a:t>Evolutionary Search Points</a:t>
            </a:r>
          </a:p>
          <a:p>
            <a:pPr lvl="1"/>
            <a:r>
              <a:rPr lang="en-US" dirty="0">
                <a:latin typeface="Amasis MT Pro Light" panose="02040304050005020304" pitchFamily="18" charset="0"/>
              </a:rPr>
              <a:t>Genotype</a:t>
            </a:r>
          </a:p>
          <a:p>
            <a:pPr lvl="1"/>
            <a:r>
              <a:rPr lang="en-US" dirty="0">
                <a:latin typeface="Amasis MT Pro Light" panose="02040304050005020304" pitchFamily="18" charset="0"/>
              </a:rPr>
              <a:t>Chromosome</a:t>
            </a:r>
          </a:p>
          <a:p>
            <a:pPr lvl="1"/>
            <a:r>
              <a:rPr lang="en-US" dirty="0">
                <a:latin typeface="Amasis MT Pro Light" panose="02040304050005020304" pitchFamily="18" charset="0"/>
              </a:rPr>
              <a:t>Individual</a:t>
            </a:r>
          </a:p>
          <a:p>
            <a:pPr lvl="1"/>
            <a:endParaRPr lang="en-US" dirty="0">
              <a:latin typeface="Amasis MT Pro Light" panose="02040304050005020304" pitchFamily="18" charset="0"/>
            </a:endParaRPr>
          </a:p>
          <a:p>
            <a:pPr marL="0" indent="0">
              <a:buNone/>
            </a:pPr>
            <a:r>
              <a:rPr lang="en-US" dirty="0">
                <a:latin typeface="Amasis MT Pro Light" panose="02040304050005020304" pitchFamily="18" charset="0"/>
              </a:rPr>
              <a:t>Genotype Space: The space to conduct evolutionary search.</a:t>
            </a:r>
          </a:p>
        </p:txBody>
      </p:sp>
      <p:grpSp>
        <p:nvGrpSpPr>
          <p:cNvPr id="4" name="Group 3">
            <a:extLst>
              <a:ext uri="{FF2B5EF4-FFF2-40B4-BE49-F238E27FC236}">
                <a16:creationId xmlns:a16="http://schemas.microsoft.com/office/drawing/2014/main" id="{425534C4-F699-C83D-ACB0-1E7685818B4C}"/>
              </a:ext>
            </a:extLst>
          </p:cNvPr>
          <p:cNvGrpSpPr>
            <a:grpSpLocks noChangeAspect="1"/>
          </p:cNvGrpSpPr>
          <p:nvPr/>
        </p:nvGrpSpPr>
        <p:grpSpPr>
          <a:xfrm>
            <a:off x="622377" y="596002"/>
            <a:ext cx="1261872" cy="8479570"/>
            <a:chOff x="1061858" y="-91462"/>
            <a:chExt cx="2838343" cy="19073194"/>
          </a:xfrm>
        </p:grpSpPr>
        <p:grpSp>
          <p:nvGrpSpPr>
            <p:cNvPr id="5" name="Group 4">
              <a:extLst>
                <a:ext uri="{FF2B5EF4-FFF2-40B4-BE49-F238E27FC236}">
                  <a16:creationId xmlns:a16="http://schemas.microsoft.com/office/drawing/2014/main" id="{6070468C-BEAF-6010-3045-AB69EF034EB1}"/>
                </a:ext>
              </a:extLst>
            </p:cNvPr>
            <p:cNvGrpSpPr/>
            <p:nvPr/>
          </p:nvGrpSpPr>
          <p:grpSpPr>
            <a:xfrm>
              <a:off x="1061858" y="-91462"/>
              <a:ext cx="2837784" cy="9724190"/>
              <a:chOff x="1061858" y="-91462"/>
              <a:chExt cx="2837784" cy="9724190"/>
            </a:xfrm>
          </p:grpSpPr>
          <p:grpSp>
            <p:nvGrpSpPr>
              <p:cNvPr id="219" name="Group 218">
                <a:extLst>
                  <a:ext uri="{FF2B5EF4-FFF2-40B4-BE49-F238E27FC236}">
                    <a16:creationId xmlns:a16="http://schemas.microsoft.com/office/drawing/2014/main" id="{E9BC554C-F562-7D5D-1066-7B16F79F8D61}"/>
                  </a:ext>
                </a:extLst>
              </p:cNvPr>
              <p:cNvGrpSpPr/>
              <p:nvPr/>
            </p:nvGrpSpPr>
            <p:grpSpPr>
              <a:xfrm>
                <a:off x="1066800" y="-91462"/>
                <a:ext cx="2832842" cy="5041546"/>
                <a:chOff x="1066800" y="-91462"/>
                <a:chExt cx="2832842" cy="5041546"/>
              </a:xfrm>
            </p:grpSpPr>
            <p:grpSp>
              <p:nvGrpSpPr>
                <p:cNvPr id="326" name="Group 325">
                  <a:extLst>
                    <a:ext uri="{FF2B5EF4-FFF2-40B4-BE49-F238E27FC236}">
                      <a16:creationId xmlns:a16="http://schemas.microsoft.com/office/drawing/2014/main" id="{939A1269-A624-4AFB-735D-9D3033A24EDA}"/>
                    </a:ext>
                  </a:extLst>
                </p:cNvPr>
                <p:cNvGrpSpPr/>
                <p:nvPr/>
              </p:nvGrpSpPr>
              <p:grpSpPr>
                <a:xfrm>
                  <a:off x="1066800" y="-91462"/>
                  <a:ext cx="2830137" cy="2701682"/>
                  <a:chOff x="1066800" y="-91462"/>
                  <a:chExt cx="2830137" cy="2701682"/>
                </a:xfrm>
              </p:grpSpPr>
              <p:grpSp>
                <p:nvGrpSpPr>
                  <p:cNvPr id="379" name="Group 378">
                    <a:extLst>
                      <a:ext uri="{FF2B5EF4-FFF2-40B4-BE49-F238E27FC236}">
                        <a16:creationId xmlns:a16="http://schemas.microsoft.com/office/drawing/2014/main" id="{0ED5106B-A8AC-4AAB-DC5D-32D96C627A46}"/>
                      </a:ext>
                    </a:extLst>
                  </p:cNvPr>
                  <p:cNvGrpSpPr/>
                  <p:nvPr/>
                </p:nvGrpSpPr>
                <p:grpSpPr>
                  <a:xfrm>
                    <a:off x="1066800" y="802179"/>
                    <a:ext cx="2819400" cy="1808041"/>
                    <a:chOff x="1066800" y="802179"/>
                    <a:chExt cx="2819400" cy="1808041"/>
                  </a:xfrm>
                </p:grpSpPr>
                <p:grpSp>
                  <p:nvGrpSpPr>
                    <p:cNvPr id="406" name="Group 405">
                      <a:extLst>
                        <a:ext uri="{FF2B5EF4-FFF2-40B4-BE49-F238E27FC236}">
                          <a16:creationId xmlns:a16="http://schemas.microsoft.com/office/drawing/2014/main" id="{BB53016B-34C6-2C6E-87CC-B94F616A8480}"/>
                        </a:ext>
                      </a:extLst>
                    </p:cNvPr>
                    <p:cNvGrpSpPr/>
                    <p:nvPr/>
                  </p:nvGrpSpPr>
                  <p:grpSpPr>
                    <a:xfrm>
                      <a:off x="1066800" y="802179"/>
                      <a:ext cx="1409700" cy="914400"/>
                      <a:chOff x="1066800" y="802179"/>
                      <a:chExt cx="1409700" cy="914400"/>
                    </a:xfrm>
                  </p:grpSpPr>
                  <p:pic>
                    <p:nvPicPr>
                      <p:cNvPr id="428" name="Graphic 427" descr="Marker with solid fill">
                        <a:extLst>
                          <a:ext uri="{FF2B5EF4-FFF2-40B4-BE49-F238E27FC236}">
                            <a16:creationId xmlns:a16="http://schemas.microsoft.com/office/drawing/2014/main" id="{3D49AF16-2B11-3A2F-D2CA-C40244B609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429" name="Oval 428">
                        <a:extLst>
                          <a:ext uri="{FF2B5EF4-FFF2-40B4-BE49-F238E27FC236}">
                            <a16:creationId xmlns:a16="http://schemas.microsoft.com/office/drawing/2014/main" id="{944AC22F-18B5-3A4D-1F4E-2200964FE509}"/>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Rectangle 429">
                        <a:extLst>
                          <a:ext uri="{FF2B5EF4-FFF2-40B4-BE49-F238E27FC236}">
                            <a16:creationId xmlns:a16="http://schemas.microsoft.com/office/drawing/2014/main" id="{C0AB13B3-8281-95B1-A471-EDAD3E0AB638}"/>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7" name="Group 406">
                      <a:extLst>
                        <a:ext uri="{FF2B5EF4-FFF2-40B4-BE49-F238E27FC236}">
                          <a16:creationId xmlns:a16="http://schemas.microsoft.com/office/drawing/2014/main" id="{1F6CC649-8AB5-ED8F-176D-CF03DB102079}"/>
                        </a:ext>
                      </a:extLst>
                    </p:cNvPr>
                    <p:cNvGrpSpPr/>
                    <p:nvPr/>
                  </p:nvGrpSpPr>
                  <p:grpSpPr>
                    <a:xfrm rot="10800000">
                      <a:off x="2476500" y="802179"/>
                      <a:ext cx="1409700" cy="914400"/>
                      <a:chOff x="1066800" y="802179"/>
                      <a:chExt cx="1409700" cy="914400"/>
                    </a:xfrm>
                    <a:solidFill>
                      <a:srgbClr val="FFC0A4"/>
                    </a:solidFill>
                  </p:grpSpPr>
                  <p:pic>
                    <p:nvPicPr>
                      <p:cNvPr id="425" name="Graphic 424" descr="Marker with solid fill">
                        <a:extLst>
                          <a:ext uri="{FF2B5EF4-FFF2-40B4-BE49-F238E27FC236}">
                            <a16:creationId xmlns:a16="http://schemas.microsoft.com/office/drawing/2014/main" id="{6618282C-9B11-DEAB-F6C6-759C818896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426" name="Oval 425">
                        <a:extLst>
                          <a:ext uri="{FF2B5EF4-FFF2-40B4-BE49-F238E27FC236}">
                            <a16:creationId xmlns:a16="http://schemas.microsoft.com/office/drawing/2014/main" id="{F65FB207-9565-8CC7-7A32-5B94BFB8DBCD}"/>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a:extLst>
                          <a:ext uri="{FF2B5EF4-FFF2-40B4-BE49-F238E27FC236}">
                            <a16:creationId xmlns:a16="http://schemas.microsoft.com/office/drawing/2014/main" id="{BB7408C8-1108-D6BE-52C2-B642580D329C}"/>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8" name="Group 407">
                      <a:extLst>
                        <a:ext uri="{FF2B5EF4-FFF2-40B4-BE49-F238E27FC236}">
                          <a16:creationId xmlns:a16="http://schemas.microsoft.com/office/drawing/2014/main" id="{556AD33E-BF77-91A9-5764-265CB80BE499}"/>
                        </a:ext>
                      </a:extLst>
                    </p:cNvPr>
                    <p:cNvGrpSpPr/>
                    <p:nvPr/>
                  </p:nvGrpSpPr>
                  <p:grpSpPr>
                    <a:xfrm>
                      <a:off x="1443052" y="1190873"/>
                      <a:ext cx="1043940" cy="914400"/>
                      <a:chOff x="1102752" y="802179"/>
                      <a:chExt cx="1043940" cy="914400"/>
                    </a:xfrm>
                  </p:grpSpPr>
                  <p:pic>
                    <p:nvPicPr>
                      <p:cNvPr id="422" name="Graphic 421" descr="Marker with solid fill">
                        <a:extLst>
                          <a:ext uri="{FF2B5EF4-FFF2-40B4-BE49-F238E27FC236}">
                            <a16:creationId xmlns:a16="http://schemas.microsoft.com/office/drawing/2014/main" id="{EEA2D231-3FAC-9AA1-7927-8B7704A4CB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423" name="Oval 422">
                        <a:extLst>
                          <a:ext uri="{FF2B5EF4-FFF2-40B4-BE49-F238E27FC236}">
                            <a16:creationId xmlns:a16="http://schemas.microsoft.com/office/drawing/2014/main" id="{7929D78B-D68D-D077-E1B3-D5AD7D6B8E4B}"/>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ectangle 423">
                        <a:extLst>
                          <a:ext uri="{FF2B5EF4-FFF2-40B4-BE49-F238E27FC236}">
                            <a16:creationId xmlns:a16="http://schemas.microsoft.com/office/drawing/2014/main" id="{3F0C4856-480E-929B-47A3-1ED9D7B1924D}"/>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9" name="Group 408">
                      <a:extLst>
                        <a:ext uri="{FF2B5EF4-FFF2-40B4-BE49-F238E27FC236}">
                          <a16:creationId xmlns:a16="http://schemas.microsoft.com/office/drawing/2014/main" id="{567EA56E-FE32-50D4-D526-7635CF85B5EF}"/>
                        </a:ext>
                      </a:extLst>
                    </p:cNvPr>
                    <p:cNvGrpSpPr/>
                    <p:nvPr/>
                  </p:nvGrpSpPr>
                  <p:grpSpPr>
                    <a:xfrm rot="10800000">
                      <a:off x="2486673" y="1190883"/>
                      <a:ext cx="981622" cy="914400"/>
                      <a:chOff x="1027029" y="802169"/>
                      <a:chExt cx="1080952" cy="914400"/>
                    </a:xfrm>
                    <a:solidFill>
                      <a:srgbClr val="FFC0A4"/>
                    </a:solidFill>
                  </p:grpSpPr>
                  <p:pic>
                    <p:nvPicPr>
                      <p:cNvPr id="419" name="Graphic 418" descr="Marker with solid fill">
                        <a:extLst>
                          <a:ext uri="{FF2B5EF4-FFF2-40B4-BE49-F238E27FC236}">
                            <a16:creationId xmlns:a16="http://schemas.microsoft.com/office/drawing/2014/main" id="{5D6211A8-A6F2-A6C7-4EA8-A32D6967D43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420" name="Oval 419">
                        <a:extLst>
                          <a:ext uri="{FF2B5EF4-FFF2-40B4-BE49-F238E27FC236}">
                            <a16:creationId xmlns:a16="http://schemas.microsoft.com/office/drawing/2014/main" id="{47216CBA-0A2B-312F-C76C-3A09D00120AD}"/>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a:extLst>
                          <a:ext uri="{FF2B5EF4-FFF2-40B4-BE49-F238E27FC236}">
                            <a16:creationId xmlns:a16="http://schemas.microsoft.com/office/drawing/2014/main" id="{84D5D914-7715-E784-B26F-F91698C6C79B}"/>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 name="Group 409">
                      <a:extLst>
                        <a:ext uri="{FF2B5EF4-FFF2-40B4-BE49-F238E27FC236}">
                          <a16:creationId xmlns:a16="http://schemas.microsoft.com/office/drawing/2014/main" id="{CF3DFD6C-A61A-C6F0-D0E5-0CFC53EA6804}"/>
                        </a:ext>
                      </a:extLst>
                    </p:cNvPr>
                    <p:cNvGrpSpPr/>
                    <p:nvPr/>
                  </p:nvGrpSpPr>
                  <p:grpSpPr>
                    <a:xfrm>
                      <a:off x="1717365" y="1639603"/>
                      <a:ext cx="914400" cy="914400"/>
                      <a:chOff x="1107905" y="802179"/>
                      <a:chExt cx="914400" cy="914400"/>
                    </a:xfrm>
                  </p:grpSpPr>
                  <p:pic>
                    <p:nvPicPr>
                      <p:cNvPr id="416" name="Graphic 415" descr="Marker with solid fill">
                        <a:extLst>
                          <a:ext uri="{FF2B5EF4-FFF2-40B4-BE49-F238E27FC236}">
                            <a16:creationId xmlns:a16="http://schemas.microsoft.com/office/drawing/2014/main" id="{940EC3FF-8720-7C3F-EFE2-15BD78EC6E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417" name="Oval 416">
                        <a:extLst>
                          <a:ext uri="{FF2B5EF4-FFF2-40B4-BE49-F238E27FC236}">
                            <a16:creationId xmlns:a16="http://schemas.microsoft.com/office/drawing/2014/main" id="{FDE700C2-6E13-A5A9-7C7E-63CC860833DC}"/>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a:extLst>
                          <a:ext uri="{FF2B5EF4-FFF2-40B4-BE49-F238E27FC236}">
                            <a16:creationId xmlns:a16="http://schemas.microsoft.com/office/drawing/2014/main" id="{A069CD3D-6A82-6FA7-804A-018C139A87BF}"/>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1" name="Group 410">
                      <a:extLst>
                        <a:ext uri="{FF2B5EF4-FFF2-40B4-BE49-F238E27FC236}">
                          <a16:creationId xmlns:a16="http://schemas.microsoft.com/office/drawing/2014/main" id="{1CBFFF86-9E11-DCD8-0CE3-460465A6FB00}"/>
                        </a:ext>
                      </a:extLst>
                    </p:cNvPr>
                    <p:cNvGrpSpPr/>
                    <p:nvPr/>
                  </p:nvGrpSpPr>
                  <p:grpSpPr>
                    <a:xfrm rot="10800000">
                      <a:off x="2365105" y="1638353"/>
                      <a:ext cx="830375" cy="914400"/>
                      <a:chOff x="1015421" y="802179"/>
                      <a:chExt cx="914400" cy="914400"/>
                    </a:xfrm>
                    <a:solidFill>
                      <a:srgbClr val="FFC0A4"/>
                    </a:solidFill>
                  </p:grpSpPr>
                  <p:pic>
                    <p:nvPicPr>
                      <p:cNvPr id="413" name="Graphic 412" descr="Marker with solid fill">
                        <a:extLst>
                          <a:ext uri="{FF2B5EF4-FFF2-40B4-BE49-F238E27FC236}">
                            <a16:creationId xmlns:a16="http://schemas.microsoft.com/office/drawing/2014/main" id="{073BF05D-D839-4A32-09CA-132703C7DFA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414" name="Oval 413">
                        <a:extLst>
                          <a:ext uri="{FF2B5EF4-FFF2-40B4-BE49-F238E27FC236}">
                            <a16:creationId xmlns:a16="http://schemas.microsoft.com/office/drawing/2014/main" id="{D2DEF41D-7D77-3FA0-05FB-CEF2A0F21626}"/>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Rectangle 414">
                        <a:extLst>
                          <a:ext uri="{FF2B5EF4-FFF2-40B4-BE49-F238E27FC236}">
                            <a16:creationId xmlns:a16="http://schemas.microsoft.com/office/drawing/2014/main" id="{FFC790B5-499C-A6E1-9A09-E8884603A8B5}"/>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2" name="Oval 411">
                      <a:extLst>
                        <a:ext uri="{FF2B5EF4-FFF2-40B4-BE49-F238E27FC236}">
                          <a16:creationId xmlns:a16="http://schemas.microsoft.com/office/drawing/2014/main" id="{503A47E4-2546-76E9-95E2-DA21EE374F19}"/>
                        </a:ext>
                      </a:extLst>
                    </p:cNvPr>
                    <p:cNvSpPr/>
                    <p:nvPr/>
                  </p:nvSpPr>
                  <p:spPr>
                    <a:xfrm>
                      <a:off x="2434170" y="2244460"/>
                      <a:ext cx="365760" cy="36576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0" name="Group 379">
                    <a:extLst>
                      <a:ext uri="{FF2B5EF4-FFF2-40B4-BE49-F238E27FC236}">
                        <a16:creationId xmlns:a16="http://schemas.microsoft.com/office/drawing/2014/main" id="{F627D264-31F4-1FE2-023E-571E433A8151}"/>
                      </a:ext>
                    </a:extLst>
                  </p:cNvPr>
                  <p:cNvGrpSpPr/>
                  <p:nvPr/>
                </p:nvGrpSpPr>
                <p:grpSpPr>
                  <a:xfrm rot="10800000">
                    <a:off x="1077537" y="-91462"/>
                    <a:ext cx="2819400" cy="1808041"/>
                    <a:chOff x="1066800" y="802179"/>
                    <a:chExt cx="2819400" cy="1808041"/>
                  </a:xfrm>
                </p:grpSpPr>
                <p:grpSp>
                  <p:nvGrpSpPr>
                    <p:cNvPr id="381" name="Group 380">
                      <a:extLst>
                        <a:ext uri="{FF2B5EF4-FFF2-40B4-BE49-F238E27FC236}">
                          <a16:creationId xmlns:a16="http://schemas.microsoft.com/office/drawing/2014/main" id="{18EA6DCB-4814-0A74-5CE7-C87178080BFF}"/>
                        </a:ext>
                      </a:extLst>
                    </p:cNvPr>
                    <p:cNvGrpSpPr/>
                    <p:nvPr/>
                  </p:nvGrpSpPr>
                  <p:grpSpPr>
                    <a:xfrm>
                      <a:off x="1066800" y="802179"/>
                      <a:ext cx="1409700" cy="914400"/>
                      <a:chOff x="1066800" y="802179"/>
                      <a:chExt cx="1409700" cy="914400"/>
                    </a:xfrm>
                  </p:grpSpPr>
                  <p:pic>
                    <p:nvPicPr>
                      <p:cNvPr id="403" name="Graphic 402" descr="Marker with solid fill">
                        <a:extLst>
                          <a:ext uri="{FF2B5EF4-FFF2-40B4-BE49-F238E27FC236}">
                            <a16:creationId xmlns:a16="http://schemas.microsoft.com/office/drawing/2014/main" id="{BA2E88C6-7ECA-21E6-D306-B4B30E109C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404" name="Oval 403">
                        <a:extLst>
                          <a:ext uri="{FF2B5EF4-FFF2-40B4-BE49-F238E27FC236}">
                            <a16:creationId xmlns:a16="http://schemas.microsoft.com/office/drawing/2014/main" id="{C66012EC-B303-79E1-4A4A-5A243FB1E1F6}"/>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Rectangle 404">
                        <a:extLst>
                          <a:ext uri="{FF2B5EF4-FFF2-40B4-BE49-F238E27FC236}">
                            <a16:creationId xmlns:a16="http://schemas.microsoft.com/office/drawing/2014/main" id="{A0EA2C72-5EE1-C273-5778-AD349A2E2870}"/>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2" name="Group 381">
                      <a:extLst>
                        <a:ext uri="{FF2B5EF4-FFF2-40B4-BE49-F238E27FC236}">
                          <a16:creationId xmlns:a16="http://schemas.microsoft.com/office/drawing/2014/main" id="{6702F504-733C-1EDE-D9AB-3D1776DE406D}"/>
                        </a:ext>
                      </a:extLst>
                    </p:cNvPr>
                    <p:cNvGrpSpPr/>
                    <p:nvPr/>
                  </p:nvGrpSpPr>
                  <p:grpSpPr>
                    <a:xfrm rot="10800000">
                      <a:off x="2476500" y="802179"/>
                      <a:ext cx="1409700" cy="914400"/>
                      <a:chOff x="1066800" y="802179"/>
                      <a:chExt cx="1409700" cy="914400"/>
                    </a:xfrm>
                    <a:solidFill>
                      <a:srgbClr val="FFC0A4"/>
                    </a:solidFill>
                  </p:grpSpPr>
                  <p:pic>
                    <p:nvPicPr>
                      <p:cNvPr id="400" name="Graphic 399" descr="Marker with solid fill">
                        <a:extLst>
                          <a:ext uri="{FF2B5EF4-FFF2-40B4-BE49-F238E27FC236}">
                            <a16:creationId xmlns:a16="http://schemas.microsoft.com/office/drawing/2014/main" id="{6245CFEC-BEAD-EC76-48B5-D07E9250A8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401" name="Oval 400">
                        <a:extLst>
                          <a:ext uri="{FF2B5EF4-FFF2-40B4-BE49-F238E27FC236}">
                            <a16:creationId xmlns:a16="http://schemas.microsoft.com/office/drawing/2014/main" id="{64492BE4-C663-8C26-F1A2-20B2F15918CF}"/>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ectangle 401">
                        <a:extLst>
                          <a:ext uri="{FF2B5EF4-FFF2-40B4-BE49-F238E27FC236}">
                            <a16:creationId xmlns:a16="http://schemas.microsoft.com/office/drawing/2014/main" id="{F53EC700-DA09-5874-BF63-CBD6CBDAAE03}"/>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3" name="Group 382">
                      <a:extLst>
                        <a:ext uri="{FF2B5EF4-FFF2-40B4-BE49-F238E27FC236}">
                          <a16:creationId xmlns:a16="http://schemas.microsoft.com/office/drawing/2014/main" id="{DD53D3E3-E018-820F-6438-3DD670CCC41D}"/>
                        </a:ext>
                      </a:extLst>
                    </p:cNvPr>
                    <p:cNvGrpSpPr/>
                    <p:nvPr/>
                  </p:nvGrpSpPr>
                  <p:grpSpPr>
                    <a:xfrm>
                      <a:off x="1438558" y="1190873"/>
                      <a:ext cx="1043940" cy="914400"/>
                      <a:chOff x="1098258" y="802179"/>
                      <a:chExt cx="1043940" cy="914400"/>
                    </a:xfrm>
                  </p:grpSpPr>
                  <p:pic>
                    <p:nvPicPr>
                      <p:cNvPr id="397" name="Graphic 396" descr="Marker with solid fill">
                        <a:extLst>
                          <a:ext uri="{FF2B5EF4-FFF2-40B4-BE49-F238E27FC236}">
                            <a16:creationId xmlns:a16="http://schemas.microsoft.com/office/drawing/2014/main" id="{B0889CBC-CEA2-263B-D97F-8B81B51B54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398" name="Oval 397">
                        <a:extLst>
                          <a:ext uri="{FF2B5EF4-FFF2-40B4-BE49-F238E27FC236}">
                            <a16:creationId xmlns:a16="http://schemas.microsoft.com/office/drawing/2014/main" id="{2CD41573-BE12-2D98-64E6-5C872AA012AE}"/>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Rectangle 398">
                        <a:extLst>
                          <a:ext uri="{FF2B5EF4-FFF2-40B4-BE49-F238E27FC236}">
                            <a16:creationId xmlns:a16="http://schemas.microsoft.com/office/drawing/2014/main" id="{2F86A8F1-EB6A-FAF1-5573-D6F3154C9370}"/>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4" name="Group 383">
                      <a:extLst>
                        <a:ext uri="{FF2B5EF4-FFF2-40B4-BE49-F238E27FC236}">
                          <a16:creationId xmlns:a16="http://schemas.microsoft.com/office/drawing/2014/main" id="{E8FCD4BA-91CB-5B33-2FA0-10BF5716B1BF}"/>
                        </a:ext>
                      </a:extLst>
                    </p:cNvPr>
                    <p:cNvGrpSpPr/>
                    <p:nvPr/>
                  </p:nvGrpSpPr>
                  <p:grpSpPr>
                    <a:xfrm rot="10800000">
                      <a:off x="2481305" y="1190873"/>
                      <a:ext cx="981627" cy="914400"/>
                      <a:chOff x="1032944" y="802179"/>
                      <a:chExt cx="1080957" cy="914400"/>
                    </a:xfrm>
                    <a:solidFill>
                      <a:srgbClr val="FFC0A4"/>
                    </a:solidFill>
                  </p:grpSpPr>
                  <p:pic>
                    <p:nvPicPr>
                      <p:cNvPr id="394" name="Graphic 393" descr="Marker with solid fill">
                        <a:extLst>
                          <a:ext uri="{FF2B5EF4-FFF2-40B4-BE49-F238E27FC236}">
                            <a16:creationId xmlns:a16="http://schemas.microsoft.com/office/drawing/2014/main" id="{702D2493-D383-DF3E-97AF-F343D43AB2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395" name="Oval 394">
                        <a:extLst>
                          <a:ext uri="{FF2B5EF4-FFF2-40B4-BE49-F238E27FC236}">
                            <a16:creationId xmlns:a16="http://schemas.microsoft.com/office/drawing/2014/main" id="{6388E116-D8D4-6695-CAE1-981F0487C368}"/>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Rectangle 395">
                        <a:extLst>
                          <a:ext uri="{FF2B5EF4-FFF2-40B4-BE49-F238E27FC236}">
                            <a16:creationId xmlns:a16="http://schemas.microsoft.com/office/drawing/2014/main" id="{FA3A715E-2725-8174-E642-4D3793B40B33}"/>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5" name="Group 384">
                      <a:extLst>
                        <a:ext uri="{FF2B5EF4-FFF2-40B4-BE49-F238E27FC236}">
                          <a16:creationId xmlns:a16="http://schemas.microsoft.com/office/drawing/2014/main" id="{4D098400-5B3B-9BFB-8E8D-671C08BE0C46}"/>
                        </a:ext>
                      </a:extLst>
                    </p:cNvPr>
                    <p:cNvGrpSpPr/>
                    <p:nvPr/>
                  </p:nvGrpSpPr>
                  <p:grpSpPr>
                    <a:xfrm>
                      <a:off x="1723447" y="1639603"/>
                      <a:ext cx="914400" cy="914400"/>
                      <a:chOff x="1113987" y="802179"/>
                      <a:chExt cx="914400" cy="914400"/>
                    </a:xfrm>
                  </p:grpSpPr>
                  <p:pic>
                    <p:nvPicPr>
                      <p:cNvPr id="391" name="Graphic 390" descr="Marker with solid fill">
                        <a:extLst>
                          <a:ext uri="{FF2B5EF4-FFF2-40B4-BE49-F238E27FC236}">
                            <a16:creationId xmlns:a16="http://schemas.microsoft.com/office/drawing/2014/main" id="{F0ED61B6-6641-E672-0530-FB3D6EA9E93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392" name="Oval 391">
                        <a:extLst>
                          <a:ext uri="{FF2B5EF4-FFF2-40B4-BE49-F238E27FC236}">
                            <a16:creationId xmlns:a16="http://schemas.microsoft.com/office/drawing/2014/main" id="{869D7DE7-3962-01BA-2BAA-F9A21C59A59D}"/>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Rectangle 392">
                        <a:extLst>
                          <a:ext uri="{FF2B5EF4-FFF2-40B4-BE49-F238E27FC236}">
                            <a16:creationId xmlns:a16="http://schemas.microsoft.com/office/drawing/2014/main" id="{14D613A1-B067-C7E3-459A-EE6E8DA1448A}"/>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6" name="Group 385">
                      <a:extLst>
                        <a:ext uri="{FF2B5EF4-FFF2-40B4-BE49-F238E27FC236}">
                          <a16:creationId xmlns:a16="http://schemas.microsoft.com/office/drawing/2014/main" id="{A7F98572-A082-FAAE-1DB2-2C942C08A4A9}"/>
                        </a:ext>
                      </a:extLst>
                    </p:cNvPr>
                    <p:cNvGrpSpPr/>
                    <p:nvPr/>
                  </p:nvGrpSpPr>
                  <p:grpSpPr>
                    <a:xfrm rot="10800000">
                      <a:off x="2370110" y="1638333"/>
                      <a:ext cx="830375" cy="914400"/>
                      <a:chOff x="1009908" y="802199"/>
                      <a:chExt cx="914400" cy="914400"/>
                    </a:xfrm>
                    <a:solidFill>
                      <a:srgbClr val="FFC0A4"/>
                    </a:solidFill>
                  </p:grpSpPr>
                  <p:pic>
                    <p:nvPicPr>
                      <p:cNvPr id="388" name="Graphic 387" descr="Marker with solid fill">
                        <a:extLst>
                          <a:ext uri="{FF2B5EF4-FFF2-40B4-BE49-F238E27FC236}">
                            <a16:creationId xmlns:a16="http://schemas.microsoft.com/office/drawing/2014/main" id="{D93867AC-F26C-9400-52B2-7D18623A2A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389" name="Oval 388">
                        <a:extLst>
                          <a:ext uri="{FF2B5EF4-FFF2-40B4-BE49-F238E27FC236}">
                            <a16:creationId xmlns:a16="http://schemas.microsoft.com/office/drawing/2014/main" id="{D4FC20ED-80C7-2119-CAEA-2D28C064DBD4}"/>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Rectangle 389">
                        <a:extLst>
                          <a:ext uri="{FF2B5EF4-FFF2-40B4-BE49-F238E27FC236}">
                            <a16:creationId xmlns:a16="http://schemas.microsoft.com/office/drawing/2014/main" id="{5685EB99-A8BA-8AD3-D7FE-DD10A2F1EF31}"/>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7" name="Oval 386">
                      <a:extLst>
                        <a:ext uri="{FF2B5EF4-FFF2-40B4-BE49-F238E27FC236}">
                          <a16:creationId xmlns:a16="http://schemas.microsoft.com/office/drawing/2014/main" id="{B03ACCDC-EED0-2A31-83E5-F3F2571BAC02}"/>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27" name="Group 326">
                  <a:extLst>
                    <a:ext uri="{FF2B5EF4-FFF2-40B4-BE49-F238E27FC236}">
                      <a16:creationId xmlns:a16="http://schemas.microsoft.com/office/drawing/2014/main" id="{B810BA67-DA02-A6EC-A7E7-7707652EFA93}"/>
                    </a:ext>
                  </a:extLst>
                </p:cNvPr>
                <p:cNvGrpSpPr/>
                <p:nvPr/>
              </p:nvGrpSpPr>
              <p:grpSpPr>
                <a:xfrm flipH="1">
                  <a:off x="1069505" y="2304619"/>
                  <a:ext cx="2830137" cy="2645465"/>
                  <a:chOff x="1066800" y="-35245"/>
                  <a:chExt cx="2830137" cy="2645465"/>
                </a:xfrm>
              </p:grpSpPr>
              <p:grpSp>
                <p:nvGrpSpPr>
                  <p:cNvPr id="328" name="Group 327">
                    <a:extLst>
                      <a:ext uri="{FF2B5EF4-FFF2-40B4-BE49-F238E27FC236}">
                        <a16:creationId xmlns:a16="http://schemas.microsoft.com/office/drawing/2014/main" id="{02592052-C328-2555-01C0-AD3409E23564}"/>
                      </a:ext>
                    </a:extLst>
                  </p:cNvPr>
                  <p:cNvGrpSpPr/>
                  <p:nvPr/>
                </p:nvGrpSpPr>
                <p:grpSpPr>
                  <a:xfrm>
                    <a:off x="1066800" y="802179"/>
                    <a:ext cx="2819400" cy="1808041"/>
                    <a:chOff x="1066800" y="802179"/>
                    <a:chExt cx="2819400" cy="1808041"/>
                  </a:xfrm>
                </p:grpSpPr>
                <p:grpSp>
                  <p:nvGrpSpPr>
                    <p:cNvPr id="354" name="Group 353">
                      <a:extLst>
                        <a:ext uri="{FF2B5EF4-FFF2-40B4-BE49-F238E27FC236}">
                          <a16:creationId xmlns:a16="http://schemas.microsoft.com/office/drawing/2014/main" id="{CC8239C3-FAF3-AD86-D11D-E3607463AC4D}"/>
                        </a:ext>
                      </a:extLst>
                    </p:cNvPr>
                    <p:cNvGrpSpPr/>
                    <p:nvPr/>
                  </p:nvGrpSpPr>
                  <p:grpSpPr>
                    <a:xfrm>
                      <a:off x="1066800" y="802179"/>
                      <a:ext cx="1409700" cy="914400"/>
                      <a:chOff x="1066800" y="802179"/>
                      <a:chExt cx="1409700" cy="914400"/>
                    </a:xfrm>
                  </p:grpSpPr>
                  <p:pic>
                    <p:nvPicPr>
                      <p:cNvPr id="376" name="Graphic 375" descr="Marker with solid fill">
                        <a:extLst>
                          <a:ext uri="{FF2B5EF4-FFF2-40B4-BE49-F238E27FC236}">
                            <a16:creationId xmlns:a16="http://schemas.microsoft.com/office/drawing/2014/main" id="{A5FFC001-3B5B-9D51-186A-84FF6E8841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377" name="Oval 376">
                        <a:extLst>
                          <a:ext uri="{FF2B5EF4-FFF2-40B4-BE49-F238E27FC236}">
                            <a16:creationId xmlns:a16="http://schemas.microsoft.com/office/drawing/2014/main" id="{C8883257-CC98-B939-44DA-2F071F8320C3}"/>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ectangle 377">
                        <a:extLst>
                          <a:ext uri="{FF2B5EF4-FFF2-40B4-BE49-F238E27FC236}">
                            <a16:creationId xmlns:a16="http://schemas.microsoft.com/office/drawing/2014/main" id="{E6668B3D-35C9-AA7C-0AE3-F967E2159C99}"/>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5" name="Group 354">
                      <a:extLst>
                        <a:ext uri="{FF2B5EF4-FFF2-40B4-BE49-F238E27FC236}">
                          <a16:creationId xmlns:a16="http://schemas.microsoft.com/office/drawing/2014/main" id="{E849B5E4-9C5F-6A4F-BCA3-01736C589C28}"/>
                        </a:ext>
                      </a:extLst>
                    </p:cNvPr>
                    <p:cNvGrpSpPr/>
                    <p:nvPr/>
                  </p:nvGrpSpPr>
                  <p:grpSpPr>
                    <a:xfrm rot="10800000">
                      <a:off x="2476500" y="802179"/>
                      <a:ext cx="1409700" cy="914400"/>
                      <a:chOff x="1066800" y="802179"/>
                      <a:chExt cx="1409700" cy="914400"/>
                    </a:xfrm>
                    <a:solidFill>
                      <a:srgbClr val="FFC0A4"/>
                    </a:solidFill>
                  </p:grpSpPr>
                  <p:pic>
                    <p:nvPicPr>
                      <p:cNvPr id="373" name="Graphic 372" descr="Marker with solid fill">
                        <a:extLst>
                          <a:ext uri="{FF2B5EF4-FFF2-40B4-BE49-F238E27FC236}">
                            <a16:creationId xmlns:a16="http://schemas.microsoft.com/office/drawing/2014/main" id="{2B80493A-04AA-5D66-2A3B-2B5F41739E7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374" name="Oval 373">
                        <a:extLst>
                          <a:ext uri="{FF2B5EF4-FFF2-40B4-BE49-F238E27FC236}">
                            <a16:creationId xmlns:a16="http://schemas.microsoft.com/office/drawing/2014/main" id="{4D93A93B-A2FF-3DB2-4563-178412B4392F}"/>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374">
                        <a:extLst>
                          <a:ext uri="{FF2B5EF4-FFF2-40B4-BE49-F238E27FC236}">
                            <a16:creationId xmlns:a16="http://schemas.microsoft.com/office/drawing/2014/main" id="{1707BEFE-7571-A840-4C16-691956378B94}"/>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6" name="Group 355">
                      <a:extLst>
                        <a:ext uri="{FF2B5EF4-FFF2-40B4-BE49-F238E27FC236}">
                          <a16:creationId xmlns:a16="http://schemas.microsoft.com/office/drawing/2014/main" id="{7AE62A55-3731-DBE9-A090-012824E3DCC7}"/>
                        </a:ext>
                      </a:extLst>
                    </p:cNvPr>
                    <p:cNvGrpSpPr/>
                    <p:nvPr/>
                  </p:nvGrpSpPr>
                  <p:grpSpPr>
                    <a:xfrm>
                      <a:off x="1443052" y="1190873"/>
                      <a:ext cx="1043940" cy="914400"/>
                      <a:chOff x="1102752" y="802179"/>
                      <a:chExt cx="1043940" cy="914400"/>
                    </a:xfrm>
                  </p:grpSpPr>
                  <p:pic>
                    <p:nvPicPr>
                      <p:cNvPr id="370" name="Graphic 369" descr="Marker with solid fill">
                        <a:extLst>
                          <a:ext uri="{FF2B5EF4-FFF2-40B4-BE49-F238E27FC236}">
                            <a16:creationId xmlns:a16="http://schemas.microsoft.com/office/drawing/2014/main" id="{E4A077EF-EE99-A913-4713-F647B4B5E7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371" name="Oval 370">
                        <a:extLst>
                          <a:ext uri="{FF2B5EF4-FFF2-40B4-BE49-F238E27FC236}">
                            <a16:creationId xmlns:a16="http://schemas.microsoft.com/office/drawing/2014/main" id="{82CFEFF5-70D0-60A7-AB12-575736A4D032}"/>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ectangle 371">
                        <a:extLst>
                          <a:ext uri="{FF2B5EF4-FFF2-40B4-BE49-F238E27FC236}">
                            <a16:creationId xmlns:a16="http://schemas.microsoft.com/office/drawing/2014/main" id="{F11473B2-F2D6-643F-F412-0D0DC82F409B}"/>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7" name="Group 356">
                      <a:extLst>
                        <a:ext uri="{FF2B5EF4-FFF2-40B4-BE49-F238E27FC236}">
                          <a16:creationId xmlns:a16="http://schemas.microsoft.com/office/drawing/2014/main" id="{A6E498C1-2A76-A088-7BDC-4CA3AA42922F}"/>
                        </a:ext>
                      </a:extLst>
                    </p:cNvPr>
                    <p:cNvGrpSpPr/>
                    <p:nvPr/>
                  </p:nvGrpSpPr>
                  <p:grpSpPr>
                    <a:xfrm rot="10800000">
                      <a:off x="2486673" y="1190883"/>
                      <a:ext cx="981622" cy="914400"/>
                      <a:chOff x="1027029" y="802169"/>
                      <a:chExt cx="1080952" cy="914400"/>
                    </a:xfrm>
                    <a:solidFill>
                      <a:srgbClr val="FFC0A4"/>
                    </a:solidFill>
                  </p:grpSpPr>
                  <p:pic>
                    <p:nvPicPr>
                      <p:cNvPr id="367" name="Graphic 366" descr="Marker with solid fill">
                        <a:extLst>
                          <a:ext uri="{FF2B5EF4-FFF2-40B4-BE49-F238E27FC236}">
                            <a16:creationId xmlns:a16="http://schemas.microsoft.com/office/drawing/2014/main" id="{E8DB81B0-422E-401F-15DE-B31B250061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368" name="Oval 367">
                        <a:extLst>
                          <a:ext uri="{FF2B5EF4-FFF2-40B4-BE49-F238E27FC236}">
                            <a16:creationId xmlns:a16="http://schemas.microsoft.com/office/drawing/2014/main" id="{24321878-FA6F-912F-FE19-7B5CD0933CF4}"/>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368">
                        <a:extLst>
                          <a:ext uri="{FF2B5EF4-FFF2-40B4-BE49-F238E27FC236}">
                            <a16:creationId xmlns:a16="http://schemas.microsoft.com/office/drawing/2014/main" id="{3D7EA585-D446-2406-CC71-14A0BD1EDE9B}"/>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8" name="Group 357">
                      <a:extLst>
                        <a:ext uri="{FF2B5EF4-FFF2-40B4-BE49-F238E27FC236}">
                          <a16:creationId xmlns:a16="http://schemas.microsoft.com/office/drawing/2014/main" id="{66F65402-C0F9-0251-098D-5704FA48413F}"/>
                        </a:ext>
                      </a:extLst>
                    </p:cNvPr>
                    <p:cNvGrpSpPr/>
                    <p:nvPr/>
                  </p:nvGrpSpPr>
                  <p:grpSpPr>
                    <a:xfrm>
                      <a:off x="1717365" y="1639603"/>
                      <a:ext cx="914400" cy="914400"/>
                      <a:chOff x="1107905" y="802179"/>
                      <a:chExt cx="914400" cy="914400"/>
                    </a:xfrm>
                  </p:grpSpPr>
                  <p:pic>
                    <p:nvPicPr>
                      <p:cNvPr id="364" name="Graphic 363" descr="Marker with solid fill">
                        <a:extLst>
                          <a:ext uri="{FF2B5EF4-FFF2-40B4-BE49-F238E27FC236}">
                            <a16:creationId xmlns:a16="http://schemas.microsoft.com/office/drawing/2014/main" id="{D101114B-DE37-2E50-F551-FD2AF52973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365" name="Oval 364">
                        <a:extLst>
                          <a:ext uri="{FF2B5EF4-FFF2-40B4-BE49-F238E27FC236}">
                            <a16:creationId xmlns:a16="http://schemas.microsoft.com/office/drawing/2014/main" id="{114ACC3D-EEB8-3F88-DF37-1CD2D357264C}"/>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ectangle 365">
                        <a:extLst>
                          <a:ext uri="{FF2B5EF4-FFF2-40B4-BE49-F238E27FC236}">
                            <a16:creationId xmlns:a16="http://schemas.microsoft.com/office/drawing/2014/main" id="{AF60BA7D-AAFD-DE68-212E-DE473FC67C32}"/>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 name="Group 358">
                      <a:extLst>
                        <a:ext uri="{FF2B5EF4-FFF2-40B4-BE49-F238E27FC236}">
                          <a16:creationId xmlns:a16="http://schemas.microsoft.com/office/drawing/2014/main" id="{41038656-C6DF-1B93-6C3B-7037901C9707}"/>
                        </a:ext>
                      </a:extLst>
                    </p:cNvPr>
                    <p:cNvGrpSpPr/>
                    <p:nvPr/>
                  </p:nvGrpSpPr>
                  <p:grpSpPr>
                    <a:xfrm rot="10800000">
                      <a:off x="2365105" y="1638353"/>
                      <a:ext cx="830375" cy="914400"/>
                      <a:chOff x="1015421" y="802179"/>
                      <a:chExt cx="914400" cy="914400"/>
                    </a:xfrm>
                    <a:solidFill>
                      <a:srgbClr val="FFC0A4"/>
                    </a:solidFill>
                  </p:grpSpPr>
                  <p:pic>
                    <p:nvPicPr>
                      <p:cNvPr id="361" name="Graphic 360" descr="Marker with solid fill">
                        <a:extLst>
                          <a:ext uri="{FF2B5EF4-FFF2-40B4-BE49-F238E27FC236}">
                            <a16:creationId xmlns:a16="http://schemas.microsoft.com/office/drawing/2014/main" id="{9CD7B02C-2E7A-68AF-4A3A-AEA0214471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362" name="Oval 361">
                        <a:extLst>
                          <a:ext uri="{FF2B5EF4-FFF2-40B4-BE49-F238E27FC236}">
                            <a16:creationId xmlns:a16="http://schemas.microsoft.com/office/drawing/2014/main" id="{3BCBDD32-9C41-4D45-0679-78597AE6A467}"/>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362">
                        <a:extLst>
                          <a:ext uri="{FF2B5EF4-FFF2-40B4-BE49-F238E27FC236}">
                            <a16:creationId xmlns:a16="http://schemas.microsoft.com/office/drawing/2014/main" id="{8858DED3-BCDF-6242-0BA6-F4A9DFE578CC}"/>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0" name="Oval 359">
                      <a:extLst>
                        <a:ext uri="{FF2B5EF4-FFF2-40B4-BE49-F238E27FC236}">
                          <a16:creationId xmlns:a16="http://schemas.microsoft.com/office/drawing/2014/main" id="{A1B359BF-CC8A-67BD-2650-64488E05C242}"/>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9" name="Group 328">
                    <a:extLst>
                      <a:ext uri="{FF2B5EF4-FFF2-40B4-BE49-F238E27FC236}">
                        <a16:creationId xmlns:a16="http://schemas.microsoft.com/office/drawing/2014/main" id="{17CBCA96-B347-DF6C-6FF1-2F75F3FC026E}"/>
                      </a:ext>
                    </a:extLst>
                  </p:cNvPr>
                  <p:cNvGrpSpPr/>
                  <p:nvPr/>
                </p:nvGrpSpPr>
                <p:grpSpPr>
                  <a:xfrm rot="10800000">
                    <a:off x="1077537" y="-35245"/>
                    <a:ext cx="2819400" cy="1751824"/>
                    <a:chOff x="1066800" y="802179"/>
                    <a:chExt cx="2819400" cy="1751824"/>
                  </a:xfrm>
                </p:grpSpPr>
                <p:grpSp>
                  <p:nvGrpSpPr>
                    <p:cNvPr id="330" name="Group 329">
                      <a:extLst>
                        <a:ext uri="{FF2B5EF4-FFF2-40B4-BE49-F238E27FC236}">
                          <a16:creationId xmlns:a16="http://schemas.microsoft.com/office/drawing/2014/main" id="{0EF3D756-8259-0008-0B21-5F0165F86D43}"/>
                        </a:ext>
                      </a:extLst>
                    </p:cNvPr>
                    <p:cNvGrpSpPr/>
                    <p:nvPr/>
                  </p:nvGrpSpPr>
                  <p:grpSpPr>
                    <a:xfrm>
                      <a:off x="1066800" y="802179"/>
                      <a:ext cx="1409700" cy="914400"/>
                      <a:chOff x="1066800" y="802179"/>
                      <a:chExt cx="1409700" cy="914400"/>
                    </a:xfrm>
                  </p:grpSpPr>
                  <p:pic>
                    <p:nvPicPr>
                      <p:cNvPr id="351" name="Graphic 350" descr="Marker with solid fill">
                        <a:extLst>
                          <a:ext uri="{FF2B5EF4-FFF2-40B4-BE49-F238E27FC236}">
                            <a16:creationId xmlns:a16="http://schemas.microsoft.com/office/drawing/2014/main" id="{292FC817-74DC-947C-378C-36511D0C5B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352" name="Oval 351">
                        <a:extLst>
                          <a:ext uri="{FF2B5EF4-FFF2-40B4-BE49-F238E27FC236}">
                            <a16:creationId xmlns:a16="http://schemas.microsoft.com/office/drawing/2014/main" id="{79297565-546C-AE5A-2E8B-B565D1179F0D}"/>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a:extLst>
                          <a:ext uri="{FF2B5EF4-FFF2-40B4-BE49-F238E27FC236}">
                            <a16:creationId xmlns:a16="http://schemas.microsoft.com/office/drawing/2014/main" id="{54CC9225-3A94-7B3C-03D2-701DF27A0551}"/>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 name="Group 330">
                      <a:extLst>
                        <a:ext uri="{FF2B5EF4-FFF2-40B4-BE49-F238E27FC236}">
                          <a16:creationId xmlns:a16="http://schemas.microsoft.com/office/drawing/2014/main" id="{14722CEE-41BD-1485-6955-426844819002}"/>
                        </a:ext>
                      </a:extLst>
                    </p:cNvPr>
                    <p:cNvGrpSpPr/>
                    <p:nvPr/>
                  </p:nvGrpSpPr>
                  <p:grpSpPr>
                    <a:xfrm rot="10800000">
                      <a:off x="2476500" y="802179"/>
                      <a:ext cx="1409700" cy="914400"/>
                      <a:chOff x="1066800" y="802179"/>
                      <a:chExt cx="1409700" cy="914400"/>
                    </a:xfrm>
                    <a:solidFill>
                      <a:srgbClr val="FFC0A4"/>
                    </a:solidFill>
                  </p:grpSpPr>
                  <p:pic>
                    <p:nvPicPr>
                      <p:cNvPr id="348" name="Graphic 347" descr="Marker with solid fill">
                        <a:extLst>
                          <a:ext uri="{FF2B5EF4-FFF2-40B4-BE49-F238E27FC236}">
                            <a16:creationId xmlns:a16="http://schemas.microsoft.com/office/drawing/2014/main" id="{CD11CB3D-D9FD-1158-CC70-EDDB08DA89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349" name="Oval 348">
                        <a:extLst>
                          <a:ext uri="{FF2B5EF4-FFF2-40B4-BE49-F238E27FC236}">
                            <a16:creationId xmlns:a16="http://schemas.microsoft.com/office/drawing/2014/main" id="{4E62C079-1318-F7EB-4687-74A2B07F5C62}"/>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38ADBEC3-8593-3C9E-EF62-ED523A5C434D}"/>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2" name="Group 331">
                      <a:extLst>
                        <a:ext uri="{FF2B5EF4-FFF2-40B4-BE49-F238E27FC236}">
                          <a16:creationId xmlns:a16="http://schemas.microsoft.com/office/drawing/2014/main" id="{7A654B62-EC98-FC91-4F1A-EE9DEB355B59}"/>
                        </a:ext>
                      </a:extLst>
                    </p:cNvPr>
                    <p:cNvGrpSpPr/>
                    <p:nvPr/>
                  </p:nvGrpSpPr>
                  <p:grpSpPr>
                    <a:xfrm>
                      <a:off x="1438558" y="1190873"/>
                      <a:ext cx="1043940" cy="914400"/>
                      <a:chOff x="1098258" y="802179"/>
                      <a:chExt cx="1043940" cy="914400"/>
                    </a:xfrm>
                  </p:grpSpPr>
                  <p:pic>
                    <p:nvPicPr>
                      <p:cNvPr id="345" name="Graphic 344" descr="Marker with solid fill">
                        <a:extLst>
                          <a:ext uri="{FF2B5EF4-FFF2-40B4-BE49-F238E27FC236}">
                            <a16:creationId xmlns:a16="http://schemas.microsoft.com/office/drawing/2014/main" id="{1CF73C36-F584-E807-3D1A-24DE99D330B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346" name="Oval 345">
                        <a:extLst>
                          <a:ext uri="{FF2B5EF4-FFF2-40B4-BE49-F238E27FC236}">
                            <a16:creationId xmlns:a16="http://schemas.microsoft.com/office/drawing/2014/main" id="{C9675571-1A56-42F1-835D-AAAFD245B6F7}"/>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ctangle 346">
                        <a:extLst>
                          <a:ext uri="{FF2B5EF4-FFF2-40B4-BE49-F238E27FC236}">
                            <a16:creationId xmlns:a16="http://schemas.microsoft.com/office/drawing/2014/main" id="{63DD7E2A-91DB-DAEE-C0B7-B289B0F2E309}"/>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3" name="Group 332">
                      <a:extLst>
                        <a:ext uri="{FF2B5EF4-FFF2-40B4-BE49-F238E27FC236}">
                          <a16:creationId xmlns:a16="http://schemas.microsoft.com/office/drawing/2014/main" id="{2A259BE1-2BAC-F02A-FEC4-7FD8E3A990C2}"/>
                        </a:ext>
                      </a:extLst>
                    </p:cNvPr>
                    <p:cNvGrpSpPr/>
                    <p:nvPr/>
                  </p:nvGrpSpPr>
                  <p:grpSpPr>
                    <a:xfrm rot="10800000">
                      <a:off x="2481305" y="1190873"/>
                      <a:ext cx="981627" cy="914400"/>
                      <a:chOff x="1032944" y="802179"/>
                      <a:chExt cx="1080957" cy="914400"/>
                    </a:xfrm>
                    <a:solidFill>
                      <a:srgbClr val="FFC0A4"/>
                    </a:solidFill>
                  </p:grpSpPr>
                  <p:pic>
                    <p:nvPicPr>
                      <p:cNvPr id="342" name="Graphic 341" descr="Marker with solid fill">
                        <a:extLst>
                          <a:ext uri="{FF2B5EF4-FFF2-40B4-BE49-F238E27FC236}">
                            <a16:creationId xmlns:a16="http://schemas.microsoft.com/office/drawing/2014/main" id="{25F25D09-B6E0-EF8F-3EB9-EB7BFECC02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343" name="Oval 342">
                        <a:extLst>
                          <a:ext uri="{FF2B5EF4-FFF2-40B4-BE49-F238E27FC236}">
                            <a16:creationId xmlns:a16="http://schemas.microsoft.com/office/drawing/2014/main" id="{133B3D02-1BAC-1767-012C-BD19BC33BF71}"/>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Rectangle 343">
                        <a:extLst>
                          <a:ext uri="{FF2B5EF4-FFF2-40B4-BE49-F238E27FC236}">
                            <a16:creationId xmlns:a16="http://schemas.microsoft.com/office/drawing/2014/main" id="{427B0AEC-7C1D-D302-4635-BBD434B049E7}"/>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4" name="Group 333">
                      <a:extLst>
                        <a:ext uri="{FF2B5EF4-FFF2-40B4-BE49-F238E27FC236}">
                          <a16:creationId xmlns:a16="http://schemas.microsoft.com/office/drawing/2014/main" id="{706CE7FC-D64D-8C69-3AE2-8351A60967F8}"/>
                        </a:ext>
                      </a:extLst>
                    </p:cNvPr>
                    <p:cNvGrpSpPr/>
                    <p:nvPr/>
                  </p:nvGrpSpPr>
                  <p:grpSpPr>
                    <a:xfrm>
                      <a:off x="1723447" y="1639603"/>
                      <a:ext cx="914400" cy="914400"/>
                      <a:chOff x="1113987" y="802179"/>
                      <a:chExt cx="914400" cy="914400"/>
                    </a:xfrm>
                  </p:grpSpPr>
                  <p:pic>
                    <p:nvPicPr>
                      <p:cNvPr id="339" name="Graphic 338" descr="Marker with solid fill">
                        <a:extLst>
                          <a:ext uri="{FF2B5EF4-FFF2-40B4-BE49-F238E27FC236}">
                            <a16:creationId xmlns:a16="http://schemas.microsoft.com/office/drawing/2014/main" id="{37278768-4A02-91E6-DA15-D72E9CA722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340" name="Oval 339">
                        <a:extLst>
                          <a:ext uri="{FF2B5EF4-FFF2-40B4-BE49-F238E27FC236}">
                            <a16:creationId xmlns:a16="http://schemas.microsoft.com/office/drawing/2014/main" id="{4262B611-852B-4DE3-E1D2-1517110A108B}"/>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Rectangle 340">
                        <a:extLst>
                          <a:ext uri="{FF2B5EF4-FFF2-40B4-BE49-F238E27FC236}">
                            <a16:creationId xmlns:a16="http://schemas.microsoft.com/office/drawing/2014/main" id="{D7118A0A-B058-CD69-5B46-3B921AF3F168}"/>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5" name="Group 334">
                      <a:extLst>
                        <a:ext uri="{FF2B5EF4-FFF2-40B4-BE49-F238E27FC236}">
                          <a16:creationId xmlns:a16="http://schemas.microsoft.com/office/drawing/2014/main" id="{BAD2FF10-5EA8-2B4B-A602-DDBB0CC53EEA}"/>
                        </a:ext>
                      </a:extLst>
                    </p:cNvPr>
                    <p:cNvGrpSpPr/>
                    <p:nvPr/>
                  </p:nvGrpSpPr>
                  <p:grpSpPr>
                    <a:xfrm rot="10800000">
                      <a:off x="2370110" y="1638333"/>
                      <a:ext cx="830375" cy="914400"/>
                      <a:chOff x="1009908" y="802199"/>
                      <a:chExt cx="914400" cy="914400"/>
                    </a:xfrm>
                    <a:solidFill>
                      <a:srgbClr val="FFC0A4"/>
                    </a:solidFill>
                  </p:grpSpPr>
                  <p:pic>
                    <p:nvPicPr>
                      <p:cNvPr id="336" name="Graphic 335" descr="Marker with solid fill">
                        <a:extLst>
                          <a:ext uri="{FF2B5EF4-FFF2-40B4-BE49-F238E27FC236}">
                            <a16:creationId xmlns:a16="http://schemas.microsoft.com/office/drawing/2014/main" id="{B00E9DDF-EB61-7DE0-EFC0-AD2D467F7D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337" name="Oval 336">
                        <a:extLst>
                          <a:ext uri="{FF2B5EF4-FFF2-40B4-BE49-F238E27FC236}">
                            <a16:creationId xmlns:a16="http://schemas.microsoft.com/office/drawing/2014/main" id="{EBE9B26E-D767-E19D-DC28-896A7E2DC4A7}"/>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Rectangle 337">
                        <a:extLst>
                          <a:ext uri="{FF2B5EF4-FFF2-40B4-BE49-F238E27FC236}">
                            <a16:creationId xmlns:a16="http://schemas.microsoft.com/office/drawing/2014/main" id="{F9EB42A9-806B-F4D8-7E47-C455F852A1BF}"/>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220" name="Group 219">
                <a:extLst>
                  <a:ext uri="{FF2B5EF4-FFF2-40B4-BE49-F238E27FC236}">
                    <a16:creationId xmlns:a16="http://schemas.microsoft.com/office/drawing/2014/main" id="{F06CB6DD-9C54-B7BC-9CF2-C6D6E37C2563}"/>
                  </a:ext>
                </a:extLst>
              </p:cNvPr>
              <p:cNvGrpSpPr/>
              <p:nvPr/>
            </p:nvGrpSpPr>
            <p:grpSpPr>
              <a:xfrm>
                <a:off x="1061858" y="4591182"/>
                <a:ext cx="2832842" cy="5041546"/>
                <a:chOff x="1066800" y="-91462"/>
                <a:chExt cx="2832842" cy="5041546"/>
              </a:xfrm>
            </p:grpSpPr>
            <p:grpSp>
              <p:nvGrpSpPr>
                <p:cNvPr id="221" name="Group 220">
                  <a:extLst>
                    <a:ext uri="{FF2B5EF4-FFF2-40B4-BE49-F238E27FC236}">
                      <a16:creationId xmlns:a16="http://schemas.microsoft.com/office/drawing/2014/main" id="{0FC782FF-F7F7-2FF2-1B20-430EF392F92F}"/>
                    </a:ext>
                  </a:extLst>
                </p:cNvPr>
                <p:cNvGrpSpPr/>
                <p:nvPr/>
              </p:nvGrpSpPr>
              <p:grpSpPr>
                <a:xfrm>
                  <a:off x="1066800" y="-91462"/>
                  <a:ext cx="2830137" cy="2701682"/>
                  <a:chOff x="1066800" y="-91462"/>
                  <a:chExt cx="2830137" cy="2701682"/>
                </a:xfrm>
              </p:grpSpPr>
              <p:grpSp>
                <p:nvGrpSpPr>
                  <p:cNvPr id="274" name="Group 273">
                    <a:extLst>
                      <a:ext uri="{FF2B5EF4-FFF2-40B4-BE49-F238E27FC236}">
                        <a16:creationId xmlns:a16="http://schemas.microsoft.com/office/drawing/2014/main" id="{C054023C-DECB-87A8-9777-52F95676FB78}"/>
                      </a:ext>
                    </a:extLst>
                  </p:cNvPr>
                  <p:cNvGrpSpPr/>
                  <p:nvPr/>
                </p:nvGrpSpPr>
                <p:grpSpPr>
                  <a:xfrm>
                    <a:off x="1066800" y="802179"/>
                    <a:ext cx="2819400" cy="1808041"/>
                    <a:chOff x="1066800" y="802179"/>
                    <a:chExt cx="2819400" cy="1808041"/>
                  </a:xfrm>
                </p:grpSpPr>
                <p:grpSp>
                  <p:nvGrpSpPr>
                    <p:cNvPr id="301" name="Group 300">
                      <a:extLst>
                        <a:ext uri="{FF2B5EF4-FFF2-40B4-BE49-F238E27FC236}">
                          <a16:creationId xmlns:a16="http://schemas.microsoft.com/office/drawing/2014/main" id="{27F8BA0A-A24E-1FE8-0CC0-3376CD806207}"/>
                        </a:ext>
                      </a:extLst>
                    </p:cNvPr>
                    <p:cNvGrpSpPr/>
                    <p:nvPr/>
                  </p:nvGrpSpPr>
                  <p:grpSpPr>
                    <a:xfrm>
                      <a:off x="1066800" y="802179"/>
                      <a:ext cx="1409700" cy="914400"/>
                      <a:chOff x="1066800" y="802179"/>
                      <a:chExt cx="1409700" cy="914400"/>
                    </a:xfrm>
                  </p:grpSpPr>
                  <p:pic>
                    <p:nvPicPr>
                      <p:cNvPr id="323" name="Graphic 322" descr="Marker with solid fill">
                        <a:extLst>
                          <a:ext uri="{FF2B5EF4-FFF2-40B4-BE49-F238E27FC236}">
                            <a16:creationId xmlns:a16="http://schemas.microsoft.com/office/drawing/2014/main" id="{24EC8103-ED24-2312-8CE1-1A721ED54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324" name="Oval 323">
                        <a:extLst>
                          <a:ext uri="{FF2B5EF4-FFF2-40B4-BE49-F238E27FC236}">
                            <a16:creationId xmlns:a16="http://schemas.microsoft.com/office/drawing/2014/main" id="{F5ED0FE2-ABE0-1F8A-2B38-DA1B47CB04AB}"/>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a:extLst>
                          <a:ext uri="{FF2B5EF4-FFF2-40B4-BE49-F238E27FC236}">
                            <a16:creationId xmlns:a16="http://schemas.microsoft.com/office/drawing/2014/main" id="{AC1562F9-877C-15F1-6DC6-E0E8B8787F58}"/>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 name="Group 301">
                      <a:extLst>
                        <a:ext uri="{FF2B5EF4-FFF2-40B4-BE49-F238E27FC236}">
                          <a16:creationId xmlns:a16="http://schemas.microsoft.com/office/drawing/2014/main" id="{9CA6D413-42DA-AD62-6674-F1E3550763DE}"/>
                        </a:ext>
                      </a:extLst>
                    </p:cNvPr>
                    <p:cNvGrpSpPr/>
                    <p:nvPr/>
                  </p:nvGrpSpPr>
                  <p:grpSpPr>
                    <a:xfrm rot="10800000">
                      <a:off x="2476500" y="802179"/>
                      <a:ext cx="1409700" cy="914400"/>
                      <a:chOff x="1066800" y="802179"/>
                      <a:chExt cx="1409700" cy="914400"/>
                    </a:xfrm>
                    <a:solidFill>
                      <a:srgbClr val="FFC0A4"/>
                    </a:solidFill>
                  </p:grpSpPr>
                  <p:pic>
                    <p:nvPicPr>
                      <p:cNvPr id="320" name="Graphic 319" descr="Marker with solid fill">
                        <a:extLst>
                          <a:ext uri="{FF2B5EF4-FFF2-40B4-BE49-F238E27FC236}">
                            <a16:creationId xmlns:a16="http://schemas.microsoft.com/office/drawing/2014/main" id="{A6A83F17-07E2-5E0C-8C9D-694AD4D458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321" name="Oval 320">
                        <a:extLst>
                          <a:ext uri="{FF2B5EF4-FFF2-40B4-BE49-F238E27FC236}">
                            <a16:creationId xmlns:a16="http://schemas.microsoft.com/office/drawing/2014/main" id="{45185281-002D-074C-1188-12056E1F539B}"/>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a:extLst>
                          <a:ext uri="{FF2B5EF4-FFF2-40B4-BE49-F238E27FC236}">
                            <a16:creationId xmlns:a16="http://schemas.microsoft.com/office/drawing/2014/main" id="{5FD3D878-BB2C-B68F-1D9F-10015D7B2899}"/>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3" name="Group 302">
                      <a:extLst>
                        <a:ext uri="{FF2B5EF4-FFF2-40B4-BE49-F238E27FC236}">
                          <a16:creationId xmlns:a16="http://schemas.microsoft.com/office/drawing/2014/main" id="{7A2BE4EE-35CD-0DCF-C36A-5F50F158E4C6}"/>
                        </a:ext>
                      </a:extLst>
                    </p:cNvPr>
                    <p:cNvGrpSpPr/>
                    <p:nvPr/>
                  </p:nvGrpSpPr>
                  <p:grpSpPr>
                    <a:xfrm>
                      <a:off x="1443052" y="1190873"/>
                      <a:ext cx="1043940" cy="914400"/>
                      <a:chOff x="1102752" y="802179"/>
                      <a:chExt cx="1043940" cy="914400"/>
                    </a:xfrm>
                  </p:grpSpPr>
                  <p:pic>
                    <p:nvPicPr>
                      <p:cNvPr id="317" name="Graphic 316" descr="Marker with solid fill">
                        <a:extLst>
                          <a:ext uri="{FF2B5EF4-FFF2-40B4-BE49-F238E27FC236}">
                            <a16:creationId xmlns:a16="http://schemas.microsoft.com/office/drawing/2014/main" id="{C31E39FF-8F31-E81B-8C18-0E5B879D8B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318" name="Oval 317">
                        <a:extLst>
                          <a:ext uri="{FF2B5EF4-FFF2-40B4-BE49-F238E27FC236}">
                            <a16:creationId xmlns:a16="http://schemas.microsoft.com/office/drawing/2014/main" id="{5BBE8609-8D1D-1F2B-D79F-44EB51E2AB36}"/>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a:extLst>
                          <a:ext uri="{FF2B5EF4-FFF2-40B4-BE49-F238E27FC236}">
                            <a16:creationId xmlns:a16="http://schemas.microsoft.com/office/drawing/2014/main" id="{FA773EF5-CE5F-2E43-2871-24214B800216}"/>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4" name="Group 303">
                      <a:extLst>
                        <a:ext uri="{FF2B5EF4-FFF2-40B4-BE49-F238E27FC236}">
                          <a16:creationId xmlns:a16="http://schemas.microsoft.com/office/drawing/2014/main" id="{2EEC76DB-5744-B94E-5866-2C4E69A09955}"/>
                        </a:ext>
                      </a:extLst>
                    </p:cNvPr>
                    <p:cNvGrpSpPr/>
                    <p:nvPr/>
                  </p:nvGrpSpPr>
                  <p:grpSpPr>
                    <a:xfrm rot="10800000">
                      <a:off x="2486673" y="1190883"/>
                      <a:ext cx="981622" cy="914400"/>
                      <a:chOff x="1027029" y="802169"/>
                      <a:chExt cx="1080952" cy="914400"/>
                    </a:xfrm>
                    <a:solidFill>
                      <a:srgbClr val="FFC0A4"/>
                    </a:solidFill>
                  </p:grpSpPr>
                  <p:pic>
                    <p:nvPicPr>
                      <p:cNvPr id="314" name="Graphic 313" descr="Marker with solid fill">
                        <a:extLst>
                          <a:ext uri="{FF2B5EF4-FFF2-40B4-BE49-F238E27FC236}">
                            <a16:creationId xmlns:a16="http://schemas.microsoft.com/office/drawing/2014/main" id="{AD427E7C-3285-5F79-6703-30C43F6DA56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315" name="Oval 314">
                        <a:extLst>
                          <a:ext uri="{FF2B5EF4-FFF2-40B4-BE49-F238E27FC236}">
                            <a16:creationId xmlns:a16="http://schemas.microsoft.com/office/drawing/2014/main" id="{BC8E962A-DA90-BAEF-EA1D-3CDA13314F82}"/>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315">
                        <a:extLst>
                          <a:ext uri="{FF2B5EF4-FFF2-40B4-BE49-F238E27FC236}">
                            <a16:creationId xmlns:a16="http://schemas.microsoft.com/office/drawing/2014/main" id="{EEA4A7F5-26B1-91B4-098E-11E3DFC621FD}"/>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5" name="Group 304">
                      <a:extLst>
                        <a:ext uri="{FF2B5EF4-FFF2-40B4-BE49-F238E27FC236}">
                          <a16:creationId xmlns:a16="http://schemas.microsoft.com/office/drawing/2014/main" id="{A0DD14D8-4AEE-4AEC-DE4E-5170B13D513D}"/>
                        </a:ext>
                      </a:extLst>
                    </p:cNvPr>
                    <p:cNvGrpSpPr/>
                    <p:nvPr/>
                  </p:nvGrpSpPr>
                  <p:grpSpPr>
                    <a:xfrm>
                      <a:off x="1717365" y="1639603"/>
                      <a:ext cx="914400" cy="914400"/>
                      <a:chOff x="1107905" y="802179"/>
                      <a:chExt cx="914400" cy="914400"/>
                    </a:xfrm>
                  </p:grpSpPr>
                  <p:pic>
                    <p:nvPicPr>
                      <p:cNvPr id="311" name="Graphic 310" descr="Marker with solid fill">
                        <a:extLst>
                          <a:ext uri="{FF2B5EF4-FFF2-40B4-BE49-F238E27FC236}">
                            <a16:creationId xmlns:a16="http://schemas.microsoft.com/office/drawing/2014/main" id="{B39365C5-ACD7-74AF-D713-743F992E4D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312" name="Oval 311">
                        <a:extLst>
                          <a:ext uri="{FF2B5EF4-FFF2-40B4-BE49-F238E27FC236}">
                            <a16:creationId xmlns:a16="http://schemas.microsoft.com/office/drawing/2014/main" id="{8173319D-7A75-94EE-5A4C-EFFA8BE175B3}"/>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a:extLst>
                          <a:ext uri="{FF2B5EF4-FFF2-40B4-BE49-F238E27FC236}">
                            <a16:creationId xmlns:a16="http://schemas.microsoft.com/office/drawing/2014/main" id="{3C10E33D-7424-EAB7-DCFD-E64D6DE520AE}"/>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6" name="Group 305">
                      <a:extLst>
                        <a:ext uri="{FF2B5EF4-FFF2-40B4-BE49-F238E27FC236}">
                          <a16:creationId xmlns:a16="http://schemas.microsoft.com/office/drawing/2014/main" id="{C6C70A72-3417-2458-ED64-EE322E810986}"/>
                        </a:ext>
                      </a:extLst>
                    </p:cNvPr>
                    <p:cNvGrpSpPr/>
                    <p:nvPr/>
                  </p:nvGrpSpPr>
                  <p:grpSpPr>
                    <a:xfrm rot="10800000">
                      <a:off x="2365105" y="1638353"/>
                      <a:ext cx="830375" cy="914400"/>
                      <a:chOff x="1015421" y="802179"/>
                      <a:chExt cx="914400" cy="914400"/>
                    </a:xfrm>
                    <a:solidFill>
                      <a:srgbClr val="FFC0A4"/>
                    </a:solidFill>
                  </p:grpSpPr>
                  <p:pic>
                    <p:nvPicPr>
                      <p:cNvPr id="308" name="Graphic 307" descr="Marker with solid fill">
                        <a:extLst>
                          <a:ext uri="{FF2B5EF4-FFF2-40B4-BE49-F238E27FC236}">
                            <a16:creationId xmlns:a16="http://schemas.microsoft.com/office/drawing/2014/main" id="{C62AA938-46F9-EC9C-6B18-9264D3198B2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309" name="Oval 308">
                        <a:extLst>
                          <a:ext uri="{FF2B5EF4-FFF2-40B4-BE49-F238E27FC236}">
                            <a16:creationId xmlns:a16="http://schemas.microsoft.com/office/drawing/2014/main" id="{4B2B1E14-954B-9A39-4C43-E34F75B82E09}"/>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949BED61-236E-1849-72C8-B14A7807897A}"/>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7" name="Oval 306">
                      <a:extLst>
                        <a:ext uri="{FF2B5EF4-FFF2-40B4-BE49-F238E27FC236}">
                          <a16:creationId xmlns:a16="http://schemas.microsoft.com/office/drawing/2014/main" id="{5277CF34-4F14-B9AD-D588-3465CE7CBBDE}"/>
                        </a:ext>
                      </a:extLst>
                    </p:cNvPr>
                    <p:cNvSpPr/>
                    <p:nvPr/>
                  </p:nvSpPr>
                  <p:spPr>
                    <a:xfrm>
                      <a:off x="2434170" y="2244460"/>
                      <a:ext cx="365760" cy="36576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 name="Group 274">
                    <a:extLst>
                      <a:ext uri="{FF2B5EF4-FFF2-40B4-BE49-F238E27FC236}">
                        <a16:creationId xmlns:a16="http://schemas.microsoft.com/office/drawing/2014/main" id="{E0F0AF21-C548-38A8-C3BD-9440F94F6669}"/>
                      </a:ext>
                    </a:extLst>
                  </p:cNvPr>
                  <p:cNvGrpSpPr/>
                  <p:nvPr/>
                </p:nvGrpSpPr>
                <p:grpSpPr>
                  <a:xfrm rot="10800000">
                    <a:off x="1077537" y="-91462"/>
                    <a:ext cx="2819400" cy="1808041"/>
                    <a:chOff x="1066800" y="802179"/>
                    <a:chExt cx="2819400" cy="1808041"/>
                  </a:xfrm>
                </p:grpSpPr>
                <p:grpSp>
                  <p:nvGrpSpPr>
                    <p:cNvPr id="276" name="Group 275">
                      <a:extLst>
                        <a:ext uri="{FF2B5EF4-FFF2-40B4-BE49-F238E27FC236}">
                          <a16:creationId xmlns:a16="http://schemas.microsoft.com/office/drawing/2014/main" id="{64944031-81BC-ECBF-90F2-B2D437A513F3}"/>
                        </a:ext>
                      </a:extLst>
                    </p:cNvPr>
                    <p:cNvGrpSpPr/>
                    <p:nvPr/>
                  </p:nvGrpSpPr>
                  <p:grpSpPr>
                    <a:xfrm>
                      <a:off x="1066800" y="802179"/>
                      <a:ext cx="1409700" cy="914400"/>
                      <a:chOff x="1066800" y="802179"/>
                      <a:chExt cx="1409700" cy="914400"/>
                    </a:xfrm>
                  </p:grpSpPr>
                  <p:pic>
                    <p:nvPicPr>
                      <p:cNvPr id="298" name="Graphic 297" descr="Marker with solid fill">
                        <a:extLst>
                          <a:ext uri="{FF2B5EF4-FFF2-40B4-BE49-F238E27FC236}">
                            <a16:creationId xmlns:a16="http://schemas.microsoft.com/office/drawing/2014/main" id="{B8716A14-A3FC-8356-8E4C-908B1349EC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299" name="Oval 298">
                        <a:extLst>
                          <a:ext uri="{FF2B5EF4-FFF2-40B4-BE49-F238E27FC236}">
                            <a16:creationId xmlns:a16="http://schemas.microsoft.com/office/drawing/2014/main" id="{47B65CFA-068C-E015-9E41-8D6A1125978A}"/>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a:extLst>
                          <a:ext uri="{FF2B5EF4-FFF2-40B4-BE49-F238E27FC236}">
                            <a16:creationId xmlns:a16="http://schemas.microsoft.com/office/drawing/2014/main" id="{5AB87E7C-3FC7-E954-2BC5-F782920B4CCA}"/>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7" name="Group 276">
                      <a:extLst>
                        <a:ext uri="{FF2B5EF4-FFF2-40B4-BE49-F238E27FC236}">
                          <a16:creationId xmlns:a16="http://schemas.microsoft.com/office/drawing/2014/main" id="{0720A419-3E5F-41FD-70F0-BC5A602F21D6}"/>
                        </a:ext>
                      </a:extLst>
                    </p:cNvPr>
                    <p:cNvGrpSpPr/>
                    <p:nvPr/>
                  </p:nvGrpSpPr>
                  <p:grpSpPr>
                    <a:xfrm rot="10800000">
                      <a:off x="2476500" y="802179"/>
                      <a:ext cx="1409700" cy="914400"/>
                      <a:chOff x="1066800" y="802179"/>
                      <a:chExt cx="1409700" cy="914400"/>
                    </a:xfrm>
                    <a:solidFill>
                      <a:srgbClr val="FFC0A4"/>
                    </a:solidFill>
                  </p:grpSpPr>
                  <p:pic>
                    <p:nvPicPr>
                      <p:cNvPr id="295" name="Graphic 294" descr="Marker with solid fill">
                        <a:extLst>
                          <a:ext uri="{FF2B5EF4-FFF2-40B4-BE49-F238E27FC236}">
                            <a16:creationId xmlns:a16="http://schemas.microsoft.com/office/drawing/2014/main" id="{6F8B8806-3D57-058D-D9B6-E87F632805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296" name="Oval 295">
                        <a:extLst>
                          <a:ext uri="{FF2B5EF4-FFF2-40B4-BE49-F238E27FC236}">
                            <a16:creationId xmlns:a16="http://schemas.microsoft.com/office/drawing/2014/main" id="{D26DCDD1-39DE-97AE-F773-87B5721E91E8}"/>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a:extLst>
                          <a:ext uri="{FF2B5EF4-FFF2-40B4-BE49-F238E27FC236}">
                            <a16:creationId xmlns:a16="http://schemas.microsoft.com/office/drawing/2014/main" id="{48067BEE-19E2-14DE-3404-87C6B676A2E8}"/>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8" name="Group 277">
                      <a:extLst>
                        <a:ext uri="{FF2B5EF4-FFF2-40B4-BE49-F238E27FC236}">
                          <a16:creationId xmlns:a16="http://schemas.microsoft.com/office/drawing/2014/main" id="{AF6F420C-15C0-B3A0-0B05-4B42B79610C5}"/>
                        </a:ext>
                      </a:extLst>
                    </p:cNvPr>
                    <p:cNvGrpSpPr/>
                    <p:nvPr/>
                  </p:nvGrpSpPr>
                  <p:grpSpPr>
                    <a:xfrm>
                      <a:off x="1438558" y="1190873"/>
                      <a:ext cx="1043940" cy="914400"/>
                      <a:chOff x="1098258" y="802179"/>
                      <a:chExt cx="1043940" cy="914400"/>
                    </a:xfrm>
                  </p:grpSpPr>
                  <p:pic>
                    <p:nvPicPr>
                      <p:cNvPr id="292" name="Graphic 291" descr="Marker with solid fill">
                        <a:extLst>
                          <a:ext uri="{FF2B5EF4-FFF2-40B4-BE49-F238E27FC236}">
                            <a16:creationId xmlns:a16="http://schemas.microsoft.com/office/drawing/2014/main" id="{175B6763-F907-1E24-5ED3-AF4F12A1E6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293" name="Oval 292">
                        <a:extLst>
                          <a:ext uri="{FF2B5EF4-FFF2-40B4-BE49-F238E27FC236}">
                            <a16:creationId xmlns:a16="http://schemas.microsoft.com/office/drawing/2014/main" id="{2D831516-5437-34DB-105F-3D625908B139}"/>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a:extLst>
                          <a:ext uri="{FF2B5EF4-FFF2-40B4-BE49-F238E27FC236}">
                            <a16:creationId xmlns:a16="http://schemas.microsoft.com/office/drawing/2014/main" id="{23E03BDF-2851-A624-784D-4B6D14AE6FE5}"/>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9" name="Group 278">
                      <a:extLst>
                        <a:ext uri="{FF2B5EF4-FFF2-40B4-BE49-F238E27FC236}">
                          <a16:creationId xmlns:a16="http://schemas.microsoft.com/office/drawing/2014/main" id="{DF40963A-0EBC-39A4-F22C-D130B12EF105}"/>
                        </a:ext>
                      </a:extLst>
                    </p:cNvPr>
                    <p:cNvGrpSpPr/>
                    <p:nvPr/>
                  </p:nvGrpSpPr>
                  <p:grpSpPr>
                    <a:xfrm rot="10800000">
                      <a:off x="2481305" y="1190873"/>
                      <a:ext cx="981627" cy="914400"/>
                      <a:chOff x="1032944" y="802179"/>
                      <a:chExt cx="1080957" cy="914400"/>
                    </a:xfrm>
                    <a:solidFill>
                      <a:srgbClr val="FFC0A4"/>
                    </a:solidFill>
                  </p:grpSpPr>
                  <p:pic>
                    <p:nvPicPr>
                      <p:cNvPr id="289" name="Graphic 288" descr="Marker with solid fill">
                        <a:extLst>
                          <a:ext uri="{FF2B5EF4-FFF2-40B4-BE49-F238E27FC236}">
                            <a16:creationId xmlns:a16="http://schemas.microsoft.com/office/drawing/2014/main" id="{E9F2B759-3CF8-7432-E2A5-9A74347E3E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290" name="Oval 289">
                        <a:extLst>
                          <a:ext uri="{FF2B5EF4-FFF2-40B4-BE49-F238E27FC236}">
                            <a16:creationId xmlns:a16="http://schemas.microsoft.com/office/drawing/2014/main" id="{BE5D081A-599D-5A41-D309-9A8AA0BCB2E3}"/>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6036B97D-A41C-D510-E561-4667FEFEF6A4}"/>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0" name="Group 279">
                      <a:extLst>
                        <a:ext uri="{FF2B5EF4-FFF2-40B4-BE49-F238E27FC236}">
                          <a16:creationId xmlns:a16="http://schemas.microsoft.com/office/drawing/2014/main" id="{D1DA0B4D-96BB-4947-E634-654BAB571DDB}"/>
                        </a:ext>
                      </a:extLst>
                    </p:cNvPr>
                    <p:cNvGrpSpPr/>
                    <p:nvPr/>
                  </p:nvGrpSpPr>
                  <p:grpSpPr>
                    <a:xfrm>
                      <a:off x="1723447" y="1639603"/>
                      <a:ext cx="914400" cy="914400"/>
                      <a:chOff x="1113987" y="802179"/>
                      <a:chExt cx="914400" cy="914400"/>
                    </a:xfrm>
                  </p:grpSpPr>
                  <p:pic>
                    <p:nvPicPr>
                      <p:cNvPr id="286" name="Graphic 285" descr="Marker with solid fill">
                        <a:extLst>
                          <a:ext uri="{FF2B5EF4-FFF2-40B4-BE49-F238E27FC236}">
                            <a16:creationId xmlns:a16="http://schemas.microsoft.com/office/drawing/2014/main" id="{90067FC6-E537-C43E-6939-44BD791BCD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287" name="Oval 286">
                        <a:extLst>
                          <a:ext uri="{FF2B5EF4-FFF2-40B4-BE49-F238E27FC236}">
                            <a16:creationId xmlns:a16="http://schemas.microsoft.com/office/drawing/2014/main" id="{42CC023A-ED3C-53B4-8BDA-8A1C1CC9932B}"/>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94FDDE92-EEF9-7325-B272-128BFD45BFB2}"/>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1" name="Group 280">
                      <a:extLst>
                        <a:ext uri="{FF2B5EF4-FFF2-40B4-BE49-F238E27FC236}">
                          <a16:creationId xmlns:a16="http://schemas.microsoft.com/office/drawing/2014/main" id="{81DBD9CA-A33E-E393-1CB7-DDE594E6B507}"/>
                        </a:ext>
                      </a:extLst>
                    </p:cNvPr>
                    <p:cNvGrpSpPr/>
                    <p:nvPr/>
                  </p:nvGrpSpPr>
                  <p:grpSpPr>
                    <a:xfrm rot="10800000">
                      <a:off x="2370110" y="1638333"/>
                      <a:ext cx="830375" cy="914400"/>
                      <a:chOff x="1009908" y="802199"/>
                      <a:chExt cx="914400" cy="914400"/>
                    </a:xfrm>
                    <a:solidFill>
                      <a:srgbClr val="FFC0A4"/>
                    </a:solidFill>
                  </p:grpSpPr>
                  <p:pic>
                    <p:nvPicPr>
                      <p:cNvPr id="283" name="Graphic 282" descr="Marker with solid fill">
                        <a:extLst>
                          <a:ext uri="{FF2B5EF4-FFF2-40B4-BE49-F238E27FC236}">
                            <a16:creationId xmlns:a16="http://schemas.microsoft.com/office/drawing/2014/main" id="{76E43312-3AA6-6462-7E70-96CA7DDACFA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284" name="Oval 283">
                        <a:extLst>
                          <a:ext uri="{FF2B5EF4-FFF2-40B4-BE49-F238E27FC236}">
                            <a16:creationId xmlns:a16="http://schemas.microsoft.com/office/drawing/2014/main" id="{C9199F43-E936-C633-A583-18C99E4BF904}"/>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E42FC24D-F145-F7B7-76D8-C2149811BCBD}"/>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2" name="Oval 281">
                      <a:extLst>
                        <a:ext uri="{FF2B5EF4-FFF2-40B4-BE49-F238E27FC236}">
                          <a16:creationId xmlns:a16="http://schemas.microsoft.com/office/drawing/2014/main" id="{4F59202E-B79B-A8C1-830E-3F58929C6AF9}"/>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2" name="Group 221">
                  <a:extLst>
                    <a:ext uri="{FF2B5EF4-FFF2-40B4-BE49-F238E27FC236}">
                      <a16:creationId xmlns:a16="http://schemas.microsoft.com/office/drawing/2014/main" id="{9CD790F0-BF55-AE68-E23B-5C360E3CCC37}"/>
                    </a:ext>
                  </a:extLst>
                </p:cNvPr>
                <p:cNvGrpSpPr/>
                <p:nvPr/>
              </p:nvGrpSpPr>
              <p:grpSpPr>
                <a:xfrm flipH="1">
                  <a:off x="1069505" y="2304619"/>
                  <a:ext cx="2830137" cy="2645465"/>
                  <a:chOff x="1066800" y="-35245"/>
                  <a:chExt cx="2830137" cy="2645465"/>
                </a:xfrm>
              </p:grpSpPr>
              <p:grpSp>
                <p:nvGrpSpPr>
                  <p:cNvPr id="223" name="Group 222">
                    <a:extLst>
                      <a:ext uri="{FF2B5EF4-FFF2-40B4-BE49-F238E27FC236}">
                        <a16:creationId xmlns:a16="http://schemas.microsoft.com/office/drawing/2014/main" id="{76069EC4-F6A8-A958-2520-DD63F118824F}"/>
                      </a:ext>
                    </a:extLst>
                  </p:cNvPr>
                  <p:cNvGrpSpPr/>
                  <p:nvPr/>
                </p:nvGrpSpPr>
                <p:grpSpPr>
                  <a:xfrm>
                    <a:off x="1066800" y="802179"/>
                    <a:ext cx="2819400" cy="1808041"/>
                    <a:chOff x="1066800" y="802179"/>
                    <a:chExt cx="2819400" cy="1808041"/>
                  </a:xfrm>
                </p:grpSpPr>
                <p:grpSp>
                  <p:nvGrpSpPr>
                    <p:cNvPr id="249" name="Group 248">
                      <a:extLst>
                        <a:ext uri="{FF2B5EF4-FFF2-40B4-BE49-F238E27FC236}">
                          <a16:creationId xmlns:a16="http://schemas.microsoft.com/office/drawing/2014/main" id="{134B0E34-941C-15DC-BDF8-3DFD4CAEE44A}"/>
                        </a:ext>
                      </a:extLst>
                    </p:cNvPr>
                    <p:cNvGrpSpPr/>
                    <p:nvPr/>
                  </p:nvGrpSpPr>
                  <p:grpSpPr>
                    <a:xfrm>
                      <a:off x="1066800" y="802179"/>
                      <a:ext cx="1409700" cy="914400"/>
                      <a:chOff x="1066800" y="802179"/>
                      <a:chExt cx="1409700" cy="914400"/>
                    </a:xfrm>
                  </p:grpSpPr>
                  <p:pic>
                    <p:nvPicPr>
                      <p:cNvPr id="271" name="Graphic 270" descr="Marker with solid fill">
                        <a:extLst>
                          <a:ext uri="{FF2B5EF4-FFF2-40B4-BE49-F238E27FC236}">
                            <a16:creationId xmlns:a16="http://schemas.microsoft.com/office/drawing/2014/main" id="{21A8B56F-F342-454D-B98F-ACFC403F3C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272" name="Oval 271">
                        <a:extLst>
                          <a:ext uri="{FF2B5EF4-FFF2-40B4-BE49-F238E27FC236}">
                            <a16:creationId xmlns:a16="http://schemas.microsoft.com/office/drawing/2014/main" id="{7EA417A6-1BFA-B8E0-60DB-CD885F0A3BA2}"/>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a:extLst>
                          <a:ext uri="{FF2B5EF4-FFF2-40B4-BE49-F238E27FC236}">
                            <a16:creationId xmlns:a16="http://schemas.microsoft.com/office/drawing/2014/main" id="{321FA23E-2BC8-561C-A889-694918C8A99E}"/>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 name="Group 249">
                      <a:extLst>
                        <a:ext uri="{FF2B5EF4-FFF2-40B4-BE49-F238E27FC236}">
                          <a16:creationId xmlns:a16="http://schemas.microsoft.com/office/drawing/2014/main" id="{BD5743C4-6407-EF02-4219-07C3DC83C8BD}"/>
                        </a:ext>
                      </a:extLst>
                    </p:cNvPr>
                    <p:cNvGrpSpPr/>
                    <p:nvPr/>
                  </p:nvGrpSpPr>
                  <p:grpSpPr>
                    <a:xfrm rot="10800000">
                      <a:off x="2476500" y="802179"/>
                      <a:ext cx="1409700" cy="914400"/>
                      <a:chOff x="1066800" y="802179"/>
                      <a:chExt cx="1409700" cy="914400"/>
                    </a:xfrm>
                    <a:solidFill>
                      <a:srgbClr val="FFC0A4"/>
                    </a:solidFill>
                  </p:grpSpPr>
                  <p:pic>
                    <p:nvPicPr>
                      <p:cNvPr id="268" name="Graphic 267" descr="Marker with solid fill">
                        <a:extLst>
                          <a:ext uri="{FF2B5EF4-FFF2-40B4-BE49-F238E27FC236}">
                            <a16:creationId xmlns:a16="http://schemas.microsoft.com/office/drawing/2014/main" id="{698393EC-C138-4F29-0B29-3FAECE5BC0F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269" name="Oval 268">
                        <a:extLst>
                          <a:ext uri="{FF2B5EF4-FFF2-40B4-BE49-F238E27FC236}">
                            <a16:creationId xmlns:a16="http://schemas.microsoft.com/office/drawing/2014/main" id="{F82DFEA1-E466-4D0D-2A76-8E7736770E7C}"/>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FF129F8F-A6B0-9D97-11EF-0690565402DC}"/>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 name="Group 250">
                      <a:extLst>
                        <a:ext uri="{FF2B5EF4-FFF2-40B4-BE49-F238E27FC236}">
                          <a16:creationId xmlns:a16="http://schemas.microsoft.com/office/drawing/2014/main" id="{7878F728-88C3-44E9-9674-84FDFE91D27B}"/>
                        </a:ext>
                      </a:extLst>
                    </p:cNvPr>
                    <p:cNvGrpSpPr/>
                    <p:nvPr/>
                  </p:nvGrpSpPr>
                  <p:grpSpPr>
                    <a:xfrm>
                      <a:off x="1443052" y="1190873"/>
                      <a:ext cx="1043940" cy="914400"/>
                      <a:chOff x="1102752" y="802179"/>
                      <a:chExt cx="1043940" cy="914400"/>
                    </a:xfrm>
                  </p:grpSpPr>
                  <p:pic>
                    <p:nvPicPr>
                      <p:cNvPr id="265" name="Graphic 264" descr="Marker with solid fill">
                        <a:extLst>
                          <a:ext uri="{FF2B5EF4-FFF2-40B4-BE49-F238E27FC236}">
                            <a16:creationId xmlns:a16="http://schemas.microsoft.com/office/drawing/2014/main" id="{00CDE097-6698-962D-2073-767EAED037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266" name="Oval 265">
                        <a:extLst>
                          <a:ext uri="{FF2B5EF4-FFF2-40B4-BE49-F238E27FC236}">
                            <a16:creationId xmlns:a16="http://schemas.microsoft.com/office/drawing/2014/main" id="{3C8F8E0A-D1FE-A131-FAFF-F976A9B6E746}"/>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A8648DE3-F13F-830B-BA1C-89C4238D78C2}"/>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2" name="Group 251">
                      <a:extLst>
                        <a:ext uri="{FF2B5EF4-FFF2-40B4-BE49-F238E27FC236}">
                          <a16:creationId xmlns:a16="http://schemas.microsoft.com/office/drawing/2014/main" id="{22C94A08-7C17-8FC4-BF16-D758A0359B9D}"/>
                        </a:ext>
                      </a:extLst>
                    </p:cNvPr>
                    <p:cNvGrpSpPr/>
                    <p:nvPr/>
                  </p:nvGrpSpPr>
                  <p:grpSpPr>
                    <a:xfrm rot="10800000">
                      <a:off x="2486673" y="1190883"/>
                      <a:ext cx="981622" cy="914400"/>
                      <a:chOff x="1027029" y="802169"/>
                      <a:chExt cx="1080952" cy="914400"/>
                    </a:xfrm>
                    <a:solidFill>
                      <a:srgbClr val="FFC0A4"/>
                    </a:solidFill>
                  </p:grpSpPr>
                  <p:pic>
                    <p:nvPicPr>
                      <p:cNvPr id="262" name="Graphic 261" descr="Marker with solid fill">
                        <a:extLst>
                          <a:ext uri="{FF2B5EF4-FFF2-40B4-BE49-F238E27FC236}">
                            <a16:creationId xmlns:a16="http://schemas.microsoft.com/office/drawing/2014/main" id="{9D31854D-2583-B3FA-E39C-26EB98F869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263" name="Oval 262">
                        <a:extLst>
                          <a:ext uri="{FF2B5EF4-FFF2-40B4-BE49-F238E27FC236}">
                            <a16:creationId xmlns:a16="http://schemas.microsoft.com/office/drawing/2014/main" id="{8FB33394-CA83-ADC6-280B-246B14E70923}"/>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a:extLst>
                          <a:ext uri="{FF2B5EF4-FFF2-40B4-BE49-F238E27FC236}">
                            <a16:creationId xmlns:a16="http://schemas.microsoft.com/office/drawing/2014/main" id="{AE47968D-692C-E7BB-AD4B-95488010BED1}"/>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3" name="Group 252">
                      <a:extLst>
                        <a:ext uri="{FF2B5EF4-FFF2-40B4-BE49-F238E27FC236}">
                          <a16:creationId xmlns:a16="http://schemas.microsoft.com/office/drawing/2014/main" id="{B10BE5A6-C03A-B025-9720-0160801D89F4}"/>
                        </a:ext>
                      </a:extLst>
                    </p:cNvPr>
                    <p:cNvGrpSpPr/>
                    <p:nvPr/>
                  </p:nvGrpSpPr>
                  <p:grpSpPr>
                    <a:xfrm>
                      <a:off x="1717365" y="1639603"/>
                      <a:ext cx="914400" cy="914400"/>
                      <a:chOff x="1107905" y="802179"/>
                      <a:chExt cx="914400" cy="914400"/>
                    </a:xfrm>
                  </p:grpSpPr>
                  <p:pic>
                    <p:nvPicPr>
                      <p:cNvPr id="259" name="Graphic 258" descr="Marker with solid fill">
                        <a:extLst>
                          <a:ext uri="{FF2B5EF4-FFF2-40B4-BE49-F238E27FC236}">
                            <a16:creationId xmlns:a16="http://schemas.microsoft.com/office/drawing/2014/main" id="{9E74BEE6-AA12-4810-3462-6464D9A4FD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260" name="Oval 259">
                        <a:extLst>
                          <a:ext uri="{FF2B5EF4-FFF2-40B4-BE49-F238E27FC236}">
                            <a16:creationId xmlns:a16="http://schemas.microsoft.com/office/drawing/2014/main" id="{C6F5D13A-EAA6-C00A-DC2C-D932770494BE}"/>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6FAFF610-7C0B-87AF-11E1-54DD3034D021}"/>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F502CF8C-7D9C-1C27-8219-7D23CA5BBBE4}"/>
                        </a:ext>
                      </a:extLst>
                    </p:cNvPr>
                    <p:cNvGrpSpPr/>
                    <p:nvPr/>
                  </p:nvGrpSpPr>
                  <p:grpSpPr>
                    <a:xfrm rot="10800000">
                      <a:off x="2365105" y="1638353"/>
                      <a:ext cx="830375" cy="914400"/>
                      <a:chOff x="1015421" y="802179"/>
                      <a:chExt cx="914400" cy="914400"/>
                    </a:xfrm>
                    <a:solidFill>
                      <a:srgbClr val="FFC0A4"/>
                    </a:solidFill>
                  </p:grpSpPr>
                  <p:pic>
                    <p:nvPicPr>
                      <p:cNvPr id="256" name="Graphic 255" descr="Marker with solid fill">
                        <a:extLst>
                          <a:ext uri="{FF2B5EF4-FFF2-40B4-BE49-F238E27FC236}">
                            <a16:creationId xmlns:a16="http://schemas.microsoft.com/office/drawing/2014/main" id="{29712AA2-8365-DCC4-1650-7532DDB0FB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257" name="Oval 256">
                        <a:extLst>
                          <a:ext uri="{FF2B5EF4-FFF2-40B4-BE49-F238E27FC236}">
                            <a16:creationId xmlns:a16="http://schemas.microsoft.com/office/drawing/2014/main" id="{33C65C15-2096-4AE8-0C35-41A09B87908C}"/>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F3769E6E-4921-7B3B-5613-35F998A66A78}"/>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5" name="Oval 254">
                      <a:extLst>
                        <a:ext uri="{FF2B5EF4-FFF2-40B4-BE49-F238E27FC236}">
                          <a16:creationId xmlns:a16="http://schemas.microsoft.com/office/drawing/2014/main" id="{EC31099B-F53A-9578-9880-AAE95EBF7D9F}"/>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 name="Group 223">
                    <a:extLst>
                      <a:ext uri="{FF2B5EF4-FFF2-40B4-BE49-F238E27FC236}">
                        <a16:creationId xmlns:a16="http://schemas.microsoft.com/office/drawing/2014/main" id="{36DCC8B5-4AB6-F2F4-ED2D-9D25301060BE}"/>
                      </a:ext>
                    </a:extLst>
                  </p:cNvPr>
                  <p:cNvGrpSpPr/>
                  <p:nvPr/>
                </p:nvGrpSpPr>
                <p:grpSpPr>
                  <a:xfrm rot="10800000">
                    <a:off x="1077537" y="-35245"/>
                    <a:ext cx="2819400" cy="1751824"/>
                    <a:chOff x="1066800" y="802179"/>
                    <a:chExt cx="2819400" cy="1751824"/>
                  </a:xfrm>
                </p:grpSpPr>
                <p:grpSp>
                  <p:nvGrpSpPr>
                    <p:cNvPr id="225" name="Group 224">
                      <a:extLst>
                        <a:ext uri="{FF2B5EF4-FFF2-40B4-BE49-F238E27FC236}">
                          <a16:creationId xmlns:a16="http://schemas.microsoft.com/office/drawing/2014/main" id="{1B42BC19-30C1-CF21-1A21-B3D2EA68EDB3}"/>
                        </a:ext>
                      </a:extLst>
                    </p:cNvPr>
                    <p:cNvGrpSpPr/>
                    <p:nvPr/>
                  </p:nvGrpSpPr>
                  <p:grpSpPr>
                    <a:xfrm>
                      <a:off x="1066800" y="802179"/>
                      <a:ext cx="1409700" cy="914400"/>
                      <a:chOff x="1066800" y="802179"/>
                      <a:chExt cx="1409700" cy="914400"/>
                    </a:xfrm>
                  </p:grpSpPr>
                  <p:pic>
                    <p:nvPicPr>
                      <p:cNvPr id="246" name="Graphic 245" descr="Marker with solid fill">
                        <a:extLst>
                          <a:ext uri="{FF2B5EF4-FFF2-40B4-BE49-F238E27FC236}">
                            <a16:creationId xmlns:a16="http://schemas.microsoft.com/office/drawing/2014/main" id="{8F38CA47-6F96-514F-427F-B508FB9C2D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247" name="Oval 246">
                        <a:extLst>
                          <a:ext uri="{FF2B5EF4-FFF2-40B4-BE49-F238E27FC236}">
                            <a16:creationId xmlns:a16="http://schemas.microsoft.com/office/drawing/2014/main" id="{1F405803-0F1A-788E-B5B4-69AA20DC7853}"/>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E3DBEA1F-DCB9-9963-A6F6-AD85B81F263E}"/>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6" name="Group 225">
                      <a:extLst>
                        <a:ext uri="{FF2B5EF4-FFF2-40B4-BE49-F238E27FC236}">
                          <a16:creationId xmlns:a16="http://schemas.microsoft.com/office/drawing/2014/main" id="{52804416-7BD7-EC03-AE35-A2122399CE16}"/>
                        </a:ext>
                      </a:extLst>
                    </p:cNvPr>
                    <p:cNvGrpSpPr/>
                    <p:nvPr/>
                  </p:nvGrpSpPr>
                  <p:grpSpPr>
                    <a:xfrm rot="10800000">
                      <a:off x="2476500" y="802179"/>
                      <a:ext cx="1409700" cy="914400"/>
                      <a:chOff x="1066800" y="802179"/>
                      <a:chExt cx="1409700" cy="914400"/>
                    </a:xfrm>
                    <a:solidFill>
                      <a:srgbClr val="FFC0A4"/>
                    </a:solidFill>
                  </p:grpSpPr>
                  <p:pic>
                    <p:nvPicPr>
                      <p:cNvPr id="243" name="Graphic 242" descr="Marker with solid fill">
                        <a:extLst>
                          <a:ext uri="{FF2B5EF4-FFF2-40B4-BE49-F238E27FC236}">
                            <a16:creationId xmlns:a16="http://schemas.microsoft.com/office/drawing/2014/main" id="{C0960929-5FE8-653E-6C72-41BF253586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244" name="Oval 243">
                        <a:extLst>
                          <a:ext uri="{FF2B5EF4-FFF2-40B4-BE49-F238E27FC236}">
                            <a16:creationId xmlns:a16="http://schemas.microsoft.com/office/drawing/2014/main" id="{4FA940B7-B3CD-A2BC-4EEC-87C2ECA2DF44}"/>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ED4B2684-31C3-4613-C1EF-BAF751B02691}"/>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7" name="Group 226">
                      <a:extLst>
                        <a:ext uri="{FF2B5EF4-FFF2-40B4-BE49-F238E27FC236}">
                          <a16:creationId xmlns:a16="http://schemas.microsoft.com/office/drawing/2014/main" id="{42E5439F-94F5-1F21-F083-3BC07C0D3237}"/>
                        </a:ext>
                      </a:extLst>
                    </p:cNvPr>
                    <p:cNvGrpSpPr/>
                    <p:nvPr/>
                  </p:nvGrpSpPr>
                  <p:grpSpPr>
                    <a:xfrm>
                      <a:off x="1438558" y="1190873"/>
                      <a:ext cx="1043940" cy="914400"/>
                      <a:chOff x="1098258" y="802179"/>
                      <a:chExt cx="1043940" cy="914400"/>
                    </a:xfrm>
                  </p:grpSpPr>
                  <p:pic>
                    <p:nvPicPr>
                      <p:cNvPr id="240" name="Graphic 239" descr="Marker with solid fill">
                        <a:extLst>
                          <a:ext uri="{FF2B5EF4-FFF2-40B4-BE49-F238E27FC236}">
                            <a16:creationId xmlns:a16="http://schemas.microsoft.com/office/drawing/2014/main" id="{7CBBBE11-8C5A-C4C3-22D9-1A384B161D4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241" name="Oval 240">
                        <a:extLst>
                          <a:ext uri="{FF2B5EF4-FFF2-40B4-BE49-F238E27FC236}">
                            <a16:creationId xmlns:a16="http://schemas.microsoft.com/office/drawing/2014/main" id="{367D8A94-5B61-4B50-D2BB-00652B51A047}"/>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D4401352-4447-5858-C7A9-C819D44CABB7}"/>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8" name="Group 227">
                      <a:extLst>
                        <a:ext uri="{FF2B5EF4-FFF2-40B4-BE49-F238E27FC236}">
                          <a16:creationId xmlns:a16="http://schemas.microsoft.com/office/drawing/2014/main" id="{7927C1E8-533D-413F-2210-C016AED012C4}"/>
                        </a:ext>
                      </a:extLst>
                    </p:cNvPr>
                    <p:cNvGrpSpPr/>
                    <p:nvPr/>
                  </p:nvGrpSpPr>
                  <p:grpSpPr>
                    <a:xfrm rot="10800000">
                      <a:off x="2481305" y="1190873"/>
                      <a:ext cx="981627" cy="914400"/>
                      <a:chOff x="1032944" y="802179"/>
                      <a:chExt cx="1080957" cy="914400"/>
                    </a:xfrm>
                    <a:solidFill>
                      <a:srgbClr val="FFC0A4"/>
                    </a:solidFill>
                  </p:grpSpPr>
                  <p:pic>
                    <p:nvPicPr>
                      <p:cNvPr id="237" name="Graphic 236" descr="Marker with solid fill">
                        <a:extLst>
                          <a:ext uri="{FF2B5EF4-FFF2-40B4-BE49-F238E27FC236}">
                            <a16:creationId xmlns:a16="http://schemas.microsoft.com/office/drawing/2014/main" id="{93C1AECC-9F3F-EC2E-9AAE-7F196BCA0C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238" name="Oval 237">
                        <a:extLst>
                          <a:ext uri="{FF2B5EF4-FFF2-40B4-BE49-F238E27FC236}">
                            <a16:creationId xmlns:a16="http://schemas.microsoft.com/office/drawing/2014/main" id="{D0B251C7-3C30-4F4E-42B8-81626E1A4960}"/>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F04F3FA1-075A-33C4-1256-C2BC88F3850A}"/>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9" name="Group 228">
                      <a:extLst>
                        <a:ext uri="{FF2B5EF4-FFF2-40B4-BE49-F238E27FC236}">
                          <a16:creationId xmlns:a16="http://schemas.microsoft.com/office/drawing/2014/main" id="{7227F520-DF3A-7A28-040C-B65B43C1D2CC}"/>
                        </a:ext>
                      </a:extLst>
                    </p:cNvPr>
                    <p:cNvGrpSpPr/>
                    <p:nvPr/>
                  </p:nvGrpSpPr>
                  <p:grpSpPr>
                    <a:xfrm>
                      <a:off x="1723447" y="1639603"/>
                      <a:ext cx="914400" cy="914400"/>
                      <a:chOff x="1113987" y="802179"/>
                      <a:chExt cx="914400" cy="914400"/>
                    </a:xfrm>
                  </p:grpSpPr>
                  <p:pic>
                    <p:nvPicPr>
                      <p:cNvPr id="234" name="Graphic 233" descr="Marker with solid fill">
                        <a:extLst>
                          <a:ext uri="{FF2B5EF4-FFF2-40B4-BE49-F238E27FC236}">
                            <a16:creationId xmlns:a16="http://schemas.microsoft.com/office/drawing/2014/main" id="{0E147295-4A22-A93D-93EF-53D1AC4EA57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235" name="Oval 234">
                        <a:extLst>
                          <a:ext uri="{FF2B5EF4-FFF2-40B4-BE49-F238E27FC236}">
                            <a16:creationId xmlns:a16="http://schemas.microsoft.com/office/drawing/2014/main" id="{0FFDB98C-6111-E2DA-7789-0F1D51E2C80F}"/>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6AEF112C-C203-9923-22F1-80A4B8952718}"/>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87A0E6E1-74E3-8DF4-CA67-474C532DD14F}"/>
                        </a:ext>
                      </a:extLst>
                    </p:cNvPr>
                    <p:cNvGrpSpPr/>
                    <p:nvPr/>
                  </p:nvGrpSpPr>
                  <p:grpSpPr>
                    <a:xfrm rot="10800000">
                      <a:off x="2370110" y="1638333"/>
                      <a:ext cx="830375" cy="914400"/>
                      <a:chOff x="1009908" y="802199"/>
                      <a:chExt cx="914400" cy="914400"/>
                    </a:xfrm>
                    <a:solidFill>
                      <a:srgbClr val="FFC0A4"/>
                    </a:solidFill>
                  </p:grpSpPr>
                  <p:pic>
                    <p:nvPicPr>
                      <p:cNvPr id="231" name="Graphic 230" descr="Marker with solid fill">
                        <a:extLst>
                          <a:ext uri="{FF2B5EF4-FFF2-40B4-BE49-F238E27FC236}">
                            <a16:creationId xmlns:a16="http://schemas.microsoft.com/office/drawing/2014/main" id="{FC739753-077E-1445-7D47-2A6AB3FAEF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232" name="Oval 231">
                        <a:extLst>
                          <a:ext uri="{FF2B5EF4-FFF2-40B4-BE49-F238E27FC236}">
                            <a16:creationId xmlns:a16="http://schemas.microsoft.com/office/drawing/2014/main" id="{A6C6672F-0FE1-4BAD-CD43-D16A22B22442}"/>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ECD755F7-6522-5851-D8B2-B9D0996D9888}"/>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6" name="Group 5">
              <a:extLst>
                <a:ext uri="{FF2B5EF4-FFF2-40B4-BE49-F238E27FC236}">
                  <a16:creationId xmlns:a16="http://schemas.microsoft.com/office/drawing/2014/main" id="{7178FCF0-0DB5-AE2A-EE5B-3792A5C5FE28}"/>
                </a:ext>
              </a:extLst>
            </p:cNvPr>
            <p:cNvGrpSpPr/>
            <p:nvPr/>
          </p:nvGrpSpPr>
          <p:grpSpPr>
            <a:xfrm>
              <a:off x="1062417" y="9257542"/>
              <a:ext cx="2837784" cy="9724190"/>
              <a:chOff x="1061858" y="-91462"/>
              <a:chExt cx="2837784" cy="9724190"/>
            </a:xfrm>
          </p:grpSpPr>
          <p:grpSp>
            <p:nvGrpSpPr>
              <p:cNvPr id="7" name="Group 6">
                <a:extLst>
                  <a:ext uri="{FF2B5EF4-FFF2-40B4-BE49-F238E27FC236}">
                    <a16:creationId xmlns:a16="http://schemas.microsoft.com/office/drawing/2014/main" id="{4D1F0CFD-7EE9-62A6-F83F-2690D745A7C2}"/>
                  </a:ext>
                </a:extLst>
              </p:cNvPr>
              <p:cNvGrpSpPr/>
              <p:nvPr/>
            </p:nvGrpSpPr>
            <p:grpSpPr>
              <a:xfrm>
                <a:off x="1066800" y="-91462"/>
                <a:ext cx="2832842" cy="5041546"/>
                <a:chOff x="1066800" y="-91462"/>
                <a:chExt cx="2832842" cy="5041546"/>
              </a:xfrm>
            </p:grpSpPr>
            <p:grpSp>
              <p:nvGrpSpPr>
                <p:cNvPr id="114" name="Group 113">
                  <a:extLst>
                    <a:ext uri="{FF2B5EF4-FFF2-40B4-BE49-F238E27FC236}">
                      <a16:creationId xmlns:a16="http://schemas.microsoft.com/office/drawing/2014/main" id="{E935E744-D8BC-4A3C-6679-E384A3DC0E85}"/>
                    </a:ext>
                  </a:extLst>
                </p:cNvPr>
                <p:cNvGrpSpPr/>
                <p:nvPr/>
              </p:nvGrpSpPr>
              <p:grpSpPr>
                <a:xfrm>
                  <a:off x="1066800" y="-91462"/>
                  <a:ext cx="2830137" cy="2701682"/>
                  <a:chOff x="1066800" y="-91462"/>
                  <a:chExt cx="2830137" cy="2701682"/>
                </a:xfrm>
              </p:grpSpPr>
              <p:grpSp>
                <p:nvGrpSpPr>
                  <p:cNvPr id="167" name="Group 166">
                    <a:extLst>
                      <a:ext uri="{FF2B5EF4-FFF2-40B4-BE49-F238E27FC236}">
                        <a16:creationId xmlns:a16="http://schemas.microsoft.com/office/drawing/2014/main" id="{7C65D629-FA11-81F0-99E3-08E52C074BE6}"/>
                      </a:ext>
                    </a:extLst>
                  </p:cNvPr>
                  <p:cNvGrpSpPr/>
                  <p:nvPr/>
                </p:nvGrpSpPr>
                <p:grpSpPr>
                  <a:xfrm>
                    <a:off x="1066800" y="802179"/>
                    <a:ext cx="2819400" cy="1808041"/>
                    <a:chOff x="1066800" y="802179"/>
                    <a:chExt cx="2819400" cy="1808041"/>
                  </a:xfrm>
                </p:grpSpPr>
                <p:grpSp>
                  <p:nvGrpSpPr>
                    <p:cNvPr id="194" name="Group 193">
                      <a:extLst>
                        <a:ext uri="{FF2B5EF4-FFF2-40B4-BE49-F238E27FC236}">
                          <a16:creationId xmlns:a16="http://schemas.microsoft.com/office/drawing/2014/main" id="{35AA8F0B-C902-347B-CCD1-11FC47C8CC8C}"/>
                        </a:ext>
                      </a:extLst>
                    </p:cNvPr>
                    <p:cNvGrpSpPr/>
                    <p:nvPr/>
                  </p:nvGrpSpPr>
                  <p:grpSpPr>
                    <a:xfrm>
                      <a:off x="1066800" y="802179"/>
                      <a:ext cx="1409700" cy="914400"/>
                      <a:chOff x="1066800" y="802179"/>
                      <a:chExt cx="1409700" cy="914400"/>
                    </a:xfrm>
                  </p:grpSpPr>
                  <p:pic>
                    <p:nvPicPr>
                      <p:cNvPr id="216" name="Graphic 215" descr="Marker with solid fill">
                        <a:extLst>
                          <a:ext uri="{FF2B5EF4-FFF2-40B4-BE49-F238E27FC236}">
                            <a16:creationId xmlns:a16="http://schemas.microsoft.com/office/drawing/2014/main" id="{68097424-1AA5-4C14-7D74-67B0F78188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217" name="Oval 216">
                        <a:extLst>
                          <a:ext uri="{FF2B5EF4-FFF2-40B4-BE49-F238E27FC236}">
                            <a16:creationId xmlns:a16="http://schemas.microsoft.com/office/drawing/2014/main" id="{FD96DC47-1EDC-815C-5325-CE1DE6FB8EB0}"/>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2D8224F0-3B61-AD31-1707-A09CE390954E}"/>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a:extLst>
                        <a:ext uri="{FF2B5EF4-FFF2-40B4-BE49-F238E27FC236}">
                          <a16:creationId xmlns:a16="http://schemas.microsoft.com/office/drawing/2014/main" id="{8E249BE0-40F1-9ABE-DBEC-B06F3A67CBF5}"/>
                        </a:ext>
                      </a:extLst>
                    </p:cNvPr>
                    <p:cNvGrpSpPr/>
                    <p:nvPr/>
                  </p:nvGrpSpPr>
                  <p:grpSpPr>
                    <a:xfrm rot="10800000">
                      <a:off x="2476500" y="802179"/>
                      <a:ext cx="1409700" cy="914400"/>
                      <a:chOff x="1066800" y="802179"/>
                      <a:chExt cx="1409700" cy="914400"/>
                    </a:xfrm>
                    <a:solidFill>
                      <a:srgbClr val="FFC0A4"/>
                    </a:solidFill>
                  </p:grpSpPr>
                  <p:pic>
                    <p:nvPicPr>
                      <p:cNvPr id="213" name="Graphic 212" descr="Marker with solid fill">
                        <a:extLst>
                          <a:ext uri="{FF2B5EF4-FFF2-40B4-BE49-F238E27FC236}">
                            <a16:creationId xmlns:a16="http://schemas.microsoft.com/office/drawing/2014/main" id="{0CAF5BBB-68EC-F081-5429-A94AD46327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214" name="Oval 213">
                        <a:extLst>
                          <a:ext uri="{FF2B5EF4-FFF2-40B4-BE49-F238E27FC236}">
                            <a16:creationId xmlns:a16="http://schemas.microsoft.com/office/drawing/2014/main" id="{BC8523FF-FF58-CEBC-B8D7-BB3F37D24BB6}"/>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AAE7E5A2-3395-D3F5-C2AC-F6228A8853A4}"/>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a:extLst>
                        <a:ext uri="{FF2B5EF4-FFF2-40B4-BE49-F238E27FC236}">
                          <a16:creationId xmlns:a16="http://schemas.microsoft.com/office/drawing/2014/main" id="{9427EF65-944A-A0A7-766C-CF99B7FFB744}"/>
                        </a:ext>
                      </a:extLst>
                    </p:cNvPr>
                    <p:cNvGrpSpPr/>
                    <p:nvPr/>
                  </p:nvGrpSpPr>
                  <p:grpSpPr>
                    <a:xfrm>
                      <a:off x="1443052" y="1190873"/>
                      <a:ext cx="1043940" cy="914400"/>
                      <a:chOff x="1102752" y="802179"/>
                      <a:chExt cx="1043940" cy="914400"/>
                    </a:xfrm>
                  </p:grpSpPr>
                  <p:pic>
                    <p:nvPicPr>
                      <p:cNvPr id="210" name="Graphic 209" descr="Marker with solid fill">
                        <a:extLst>
                          <a:ext uri="{FF2B5EF4-FFF2-40B4-BE49-F238E27FC236}">
                            <a16:creationId xmlns:a16="http://schemas.microsoft.com/office/drawing/2014/main" id="{AAF6BF88-5C95-3E68-3E97-D85852EDDA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211" name="Oval 210">
                        <a:extLst>
                          <a:ext uri="{FF2B5EF4-FFF2-40B4-BE49-F238E27FC236}">
                            <a16:creationId xmlns:a16="http://schemas.microsoft.com/office/drawing/2014/main" id="{5E141A1C-BE5E-00C9-4E64-C2CFE9F5E047}"/>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07B4C9D0-F414-CBBA-C32D-0558DDCA0622}"/>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7" name="Group 196">
                      <a:extLst>
                        <a:ext uri="{FF2B5EF4-FFF2-40B4-BE49-F238E27FC236}">
                          <a16:creationId xmlns:a16="http://schemas.microsoft.com/office/drawing/2014/main" id="{C1C5FAC2-E293-C60B-8DF5-0BF21A592EBA}"/>
                        </a:ext>
                      </a:extLst>
                    </p:cNvPr>
                    <p:cNvGrpSpPr/>
                    <p:nvPr/>
                  </p:nvGrpSpPr>
                  <p:grpSpPr>
                    <a:xfrm rot="10800000">
                      <a:off x="2486673" y="1190883"/>
                      <a:ext cx="981622" cy="914400"/>
                      <a:chOff x="1027029" y="802169"/>
                      <a:chExt cx="1080952" cy="914400"/>
                    </a:xfrm>
                    <a:solidFill>
                      <a:srgbClr val="FFC0A4"/>
                    </a:solidFill>
                  </p:grpSpPr>
                  <p:pic>
                    <p:nvPicPr>
                      <p:cNvPr id="207" name="Graphic 206" descr="Marker with solid fill">
                        <a:extLst>
                          <a:ext uri="{FF2B5EF4-FFF2-40B4-BE49-F238E27FC236}">
                            <a16:creationId xmlns:a16="http://schemas.microsoft.com/office/drawing/2014/main" id="{207569B3-4093-75F2-A1F6-E50F3F2C2F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208" name="Oval 207">
                        <a:extLst>
                          <a:ext uri="{FF2B5EF4-FFF2-40B4-BE49-F238E27FC236}">
                            <a16:creationId xmlns:a16="http://schemas.microsoft.com/office/drawing/2014/main" id="{05ABA42D-4388-3756-3CBE-46A0B9AB9F80}"/>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0FB3BEB2-AE32-74EA-D706-A771E08682BA}"/>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Group 197">
                      <a:extLst>
                        <a:ext uri="{FF2B5EF4-FFF2-40B4-BE49-F238E27FC236}">
                          <a16:creationId xmlns:a16="http://schemas.microsoft.com/office/drawing/2014/main" id="{B955635A-A4DE-62F2-6DC7-1BBBD910C593}"/>
                        </a:ext>
                      </a:extLst>
                    </p:cNvPr>
                    <p:cNvGrpSpPr/>
                    <p:nvPr/>
                  </p:nvGrpSpPr>
                  <p:grpSpPr>
                    <a:xfrm>
                      <a:off x="1717365" y="1639603"/>
                      <a:ext cx="914400" cy="914400"/>
                      <a:chOff x="1107905" y="802179"/>
                      <a:chExt cx="914400" cy="914400"/>
                    </a:xfrm>
                  </p:grpSpPr>
                  <p:pic>
                    <p:nvPicPr>
                      <p:cNvPr id="204" name="Graphic 203" descr="Marker with solid fill">
                        <a:extLst>
                          <a:ext uri="{FF2B5EF4-FFF2-40B4-BE49-F238E27FC236}">
                            <a16:creationId xmlns:a16="http://schemas.microsoft.com/office/drawing/2014/main" id="{8D8FDC4C-3A41-5035-D9CB-21A9622D58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205" name="Oval 204">
                        <a:extLst>
                          <a:ext uri="{FF2B5EF4-FFF2-40B4-BE49-F238E27FC236}">
                            <a16:creationId xmlns:a16="http://schemas.microsoft.com/office/drawing/2014/main" id="{8D922FC4-F043-4CF3-6776-5F0AE61CBB3A}"/>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03F3C8F1-E22C-F7CC-7B82-64D5374CD856}"/>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9" name="Group 198">
                      <a:extLst>
                        <a:ext uri="{FF2B5EF4-FFF2-40B4-BE49-F238E27FC236}">
                          <a16:creationId xmlns:a16="http://schemas.microsoft.com/office/drawing/2014/main" id="{1255956C-7B3F-9F20-7ABF-0C35A12811AE}"/>
                        </a:ext>
                      </a:extLst>
                    </p:cNvPr>
                    <p:cNvGrpSpPr/>
                    <p:nvPr/>
                  </p:nvGrpSpPr>
                  <p:grpSpPr>
                    <a:xfrm rot="10800000">
                      <a:off x="2365105" y="1638353"/>
                      <a:ext cx="830375" cy="914400"/>
                      <a:chOff x="1015421" y="802179"/>
                      <a:chExt cx="914400" cy="914400"/>
                    </a:xfrm>
                    <a:solidFill>
                      <a:srgbClr val="FFC0A4"/>
                    </a:solidFill>
                  </p:grpSpPr>
                  <p:pic>
                    <p:nvPicPr>
                      <p:cNvPr id="201" name="Graphic 200" descr="Marker with solid fill">
                        <a:extLst>
                          <a:ext uri="{FF2B5EF4-FFF2-40B4-BE49-F238E27FC236}">
                            <a16:creationId xmlns:a16="http://schemas.microsoft.com/office/drawing/2014/main" id="{038C5062-5BC0-3B24-A0E8-19178A6D2C6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202" name="Oval 201">
                        <a:extLst>
                          <a:ext uri="{FF2B5EF4-FFF2-40B4-BE49-F238E27FC236}">
                            <a16:creationId xmlns:a16="http://schemas.microsoft.com/office/drawing/2014/main" id="{54A67957-45ED-DAD4-D105-65F701D6D024}"/>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5BDAE6B9-E12C-1EFE-2687-A267EDAB1C90}"/>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0" name="Oval 199">
                      <a:extLst>
                        <a:ext uri="{FF2B5EF4-FFF2-40B4-BE49-F238E27FC236}">
                          <a16:creationId xmlns:a16="http://schemas.microsoft.com/office/drawing/2014/main" id="{E7927890-21D0-F001-9DEF-EDCBB1DDDA65}"/>
                        </a:ext>
                      </a:extLst>
                    </p:cNvPr>
                    <p:cNvSpPr/>
                    <p:nvPr/>
                  </p:nvSpPr>
                  <p:spPr>
                    <a:xfrm>
                      <a:off x="2434170" y="2244460"/>
                      <a:ext cx="365760" cy="36576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1953BCF0-FEB5-E3E8-4ACF-56617B88E5AA}"/>
                      </a:ext>
                    </a:extLst>
                  </p:cNvPr>
                  <p:cNvGrpSpPr/>
                  <p:nvPr/>
                </p:nvGrpSpPr>
                <p:grpSpPr>
                  <a:xfrm rot="10800000">
                    <a:off x="1077537" y="-91462"/>
                    <a:ext cx="2819400" cy="1808041"/>
                    <a:chOff x="1066800" y="802179"/>
                    <a:chExt cx="2819400" cy="1808041"/>
                  </a:xfrm>
                </p:grpSpPr>
                <p:grpSp>
                  <p:nvGrpSpPr>
                    <p:cNvPr id="169" name="Group 168">
                      <a:extLst>
                        <a:ext uri="{FF2B5EF4-FFF2-40B4-BE49-F238E27FC236}">
                          <a16:creationId xmlns:a16="http://schemas.microsoft.com/office/drawing/2014/main" id="{B1C922F2-C8A4-694A-DAC6-3DE017FE6F8F}"/>
                        </a:ext>
                      </a:extLst>
                    </p:cNvPr>
                    <p:cNvGrpSpPr/>
                    <p:nvPr/>
                  </p:nvGrpSpPr>
                  <p:grpSpPr>
                    <a:xfrm>
                      <a:off x="1066800" y="802179"/>
                      <a:ext cx="1409700" cy="914400"/>
                      <a:chOff x="1066800" y="802179"/>
                      <a:chExt cx="1409700" cy="914400"/>
                    </a:xfrm>
                  </p:grpSpPr>
                  <p:pic>
                    <p:nvPicPr>
                      <p:cNvPr id="191" name="Graphic 190" descr="Marker with solid fill">
                        <a:extLst>
                          <a:ext uri="{FF2B5EF4-FFF2-40B4-BE49-F238E27FC236}">
                            <a16:creationId xmlns:a16="http://schemas.microsoft.com/office/drawing/2014/main" id="{C59408ED-74DA-E5E9-AC37-ECD787E79A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192" name="Oval 191">
                        <a:extLst>
                          <a:ext uri="{FF2B5EF4-FFF2-40B4-BE49-F238E27FC236}">
                            <a16:creationId xmlns:a16="http://schemas.microsoft.com/office/drawing/2014/main" id="{DDD3EC83-883D-04FE-CB14-2A358A27120B}"/>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F5AB5361-66DE-CD10-8369-556775A88473}"/>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D1E22A05-085D-DB98-F695-EB109398BBD5}"/>
                        </a:ext>
                      </a:extLst>
                    </p:cNvPr>
                    <p:cNvGrpSpPr/>
                    <p:nvPr/>
                  </p:nvGrpSpPr>
                  <p:grpSpPr>
                    <a:xfrm rot="10800000">
                      <a:off x="2476500" y="802179"/>
                      <a:ext cx="1409700" cy="914400"/>
                      <a:chOff x="1066800" y="802179"/>
                      <a:chExt cx="1409700" cy="914400"/>
                    </a:xfrm>
                    <a:solidFill>
                      <a:srgbClr val="FFC0A4"/>
                    </a:solidFill>
                  </p:grpSpPr>
                  <p:pic>
                    <p:nvPicPr>
                      <p:cNvPr id="188" name="Graphic 187" descr="Marker with solid fill">
                        <a:extLst>
                          <a:ext uri="{FF2B5EF4-FFF2-40B4-BE49-F238E27FC236}">
                            <a16:creationId xmlns:a16="http://schemas.microsoft.com/office/drawing/2014/main" id="{2531939A-2C83-1F59-FD88-A6EC2CE86B9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89" name="Oval 188">
                        <a:extLst>
                          <a:ext uri="{FF2B5EF4-FFF2-40B4-BE49-F238E27FC236}">
                            <a16:creationId xmlns:a16="http://schemas.microsoft.com/office/drawing/2014/main" id="{27128C3D-E13F-CD7B-2185-369ED7040484}"/>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FF260C68-5A28-E51A-0AFF-E3F37E201278}"/>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a:extLst>
                        <a:ext uri="{FF2B5EF4-FFF2-40B4-BE49-F238E27FC236}">
                          <a16:creationId xmlns:a16="http://schemas.microsoft.com/office/drawing/2014/main" id="{D6B0003A-F6D8-45AF-2EC6-4D17EDD6E208}"/>
                        </a:ext>
                      </a:extLst>
                    </p:cNvPr>
                    <p:cNvGrpSpPr/>
                    <p:nvPr/>
                  </p:nvGrpSpPr>
                  <p:grpSpPr>
                    <a:xfrm>
                      <a:off x="1438558" y="1190873"/>
                      <a:ext cx="1043940" cy="914400"/>
                      <a:chOff x="1098258" y="802179"/>
                      <a:chExt cx="1043940" cy="914400"/>
                    </a:xfrm>
                  </p:grpSpPr>
                  <p:pic>
                    <p:nvPicPr>
                      <p:cNvPr id="185" name="Graphic 184" descr="Marker with solid fill">
                        <a:extLst>
                          <a:ext uri="{FF2B5EF4-FFF2-40B4-BE49-F238E27FC236}">
                            <a16:creationId xmlns:a16="http://schemas.microsoft.com/office/drawing/2014/main" id="{220CA7A4-1C23-E9FB-52FB-059297F464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186" name="Oval 185">
                        <a:extLst>
                          <a:ext uri="{FF2B5EF4-FFF2-40B4-BE49-F238E27FC236}">
                            <a16:creationId xmlns:a16="http://schemas.microsoft.com/office/drawing/2014/main" id="{A5A35760-B45E-59C4-BF5C-E9FAC3F533DA}"/>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4467789D-2D06-739F-B14C-39CCCA1A2EDF}"/>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a:extLst>
                        <a:ext uri="{FF2B5EF4-FFF2-40B4-BE49-F238E27FC236}">
                          <a16:creationId xmlns:a16="http://schemas.microsoft.com/office/drawing/2014/main" id="{9997C3AF-A491-BBA2-4869-B4F7251C562E}"/>
                        </a:ext>
                      </a:extLst>
                    </p:cNvPr>
                    <p:cNvGrpSpPr/>
                    <p:nvPr/>
                  </p:nvGrpSpPr>
                  <p:grpSpPr>
                    <a:xfrm rot="10800000">
                      <a:off x="2481305" y="1190873"/>
                      <a:ext cx="981627" cy="914400"/>
                      <a:chOff x="1032944" y="802179"/>
                      <a:chExt cx="1080957" cy="914400"/>
                    </a:xfrm>
                    <a:solidFill>
                      <a:srgbClr val="FFC0A4"/>
                    </a:solidFill>
                  </p:grpSpPr>
                  <p:pic>
                    <p:nvPicPr>
                      <p:cNvPr id="182" name="Graphic 181" descr="Marker with solid fill">
                        <a:extLst>
                          <a:ext uri="{FF2B5EF4-FFF2-40B4-BE49-F238E27FC236}">
                            <a16:creationId xmlns:a16="http://schemas.microsoft.com/office/drawing/2014/main" id="{DDE95619-814C-74A0-D205-8F0CF2D66A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183" name="Oval 182">
                        <a:extLst>
                          <a:ext uri="{FF2B5EF4-FFF2-40B4-BE49-F238E27FC236}">
                            <a16:creationId xmlns:a16="http://schemas.microsoft.com/office/drawing/2014/main" id="{A7E715C9-4F4D-BA8C-4BBB-ADA3785DFF73}"/>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8C4066CE-988B-AF48-1A10-C8F8C94431C8}"/>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224E15D0-F224-66F2-2EB0-5126592ABAC3}"/>
                        </a:ext>
                      </a:extLst>
                    </p:cNvPr>
                    <p:cNvGrpSpPr/>
                    <p:nvPr/>
                  </p:nvGrpSpPr>
                  <p:grpSpPr>
                    <a:xfrm>
                      <a:off x="1723447" y="1639603"/>
                      <a:ext cx="914400" cy="914400"/>
                      <a:chOff x="1113987" y="802179"/>
                      <a:chExt cx="914400" cy="914400"/>
                    </a:xfrm>
                  </p:grpSpPr>
                  <p:pic>
                    <p:nvPicPr>
                      <p:cNvPr id="179" name="Graphic 178" descr="Marker with solid fill">
                        <a:extLst>
                          <a:ext uri="{FF2B5EF4-FFF2-40B4-BE49-F238E27FC236}">
                            <a16:creationId xmlns:a16="http://schemas.microsoft.com/office/drawing/2014/main" id="{3F45E43E-37E5-9926-C8B6-728B921BB4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180" name="Oval 179">
                        <a:extLst>
                          <a:ext uri="{FF2B5EF4-FFF2-40B4-BE49-F238E27FC236}">
                            <a16:creationId xmlns:a16="http://schemas.microsoft.com/office/drawing/2014/main" id="{D7193BFC-14CA-A72D-EA20-98330D0FFE25}"/>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DE8DF539-3829-A86F-4B9A-5FA534948FDD}"/>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4" name="Group 173">
                      <a:extLst>
                        <a:ext uri="{FF2B5EF4-FFF2-40B4-BE49-F238E27FC236}">
                          <a16:creationId xmlns:a16="http://schemas.microsoft.com/office/drawing/2014/main" id="{9507C1F3-FC58-13F4-53EB-11B79AFC2B42}"/>
                        </a:ext>
                      </a:extLst>
                    </p:cNvPr>
                    <p:cNvGrpSpPr/>
                    <p:nvPr/>
                  </p:nvGrpSpPr>
                  <p:grpSpPr>
                    <a:xfrm rot="10800000">
                      <a:off x="2370110" y="1638333"/>
                      <a:ext cx="830375" cy="914400"/>
                      <a:chOff x="1009908" y="802199"/>
                      <a:chExt cx="914400" cy="914400"/>
                    </a:xfrm>
                    <a:solidFill>
                      <a:srgbClr val="FFC0A4"/>
                    </a:solidFill>
                  </p:grpSpPr>
                  <p:pic>
                    <p:nvPicPr>
                      <p:cNvPr id="176" name="Graphic 175" descr="Marker with solid fill">
                        <a:extLst>
                          <a:ext uri="{FF2B5EF4-FFF2-40B4-BE49-F238E27FC236}">
                            <a16:creationId xmlns:a16="http://schemas.microsoft.com/office/drawing/2014/main" id="{0CCBF7C4-C3CF-942D-EECF-8727A4877D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177" name="Oval 176">
                        <a:extLst>
                          <a:ext uri="{FF2B5EF4-FFF2-40B4-BE49-F238E27FC236}">
                            <a16:creationId xmlns:a16="http://schemas.microsoft.com/office/drawing/2014/main" id="{0E6EA548-0FDC-C661-E79F-3DEF3728E7DC}"/>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47EAAB16-85D3-216D-2A0B-2FA7C9468679}"/>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Oval 174">
                      <a:extLst>
                        <a:ext uri="{FF2B5EF4-FFF2-40B4-BE49-F238E27FC236}">
                          <a16:creationId xmlns:a16="http://schemas.microsoft.com/office/drawing/2014/main" id="{201DCEEA-FA79-4373-405C-43C763248C5D}"/>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5" name="Group 114">
                  <a:extLst>
                    <a:ext uri="{FF2B5EF4-FFF2-40B4-BE49-F238E27FC236}">
                      <a16:creationId xmlns:a16="http://schemas.microsoft.com/office/drawing/2014/main" id="{BA9C3D07-333F-C6B0-4449-73CD474F8C13}"/>
                    </a:ext>
                  </a:extLst>
                </p:cNvPr>
                <p:cNvGrpSpPr/>
                <p:nvPr/>
              </p:nvGrpSpPr>
              <p:grpSpPr>
                <a:xfrm flipH="1">
                  <a:off x="1069505" y="2304619"/>
                  <a:ext cx="2830137" cy="2645465"/>
                  <a:chOff x="1066800" y="-35245"/>
                  <a:chExt cx="2830137" cy="2645465"/>
                </a:xfrm>
              </p:grpSpPr>
              <p:grpSp>
                <p:nvGrpSpPr>
                  <p:cNvPr id="116" name="Group 115">
                    <a:extLst>
                      <a:ext uri="{FF2B5EF4-FFF2-40B4-BE49-F238E27FC236}">
                        <a16:creationId xmlns:a16="http://schemas.microsoft.com/office/drawing/2014/main" id="{9EAD63EE-463A-644B-4BC4-076F7795B980}"/>
                      </a:ext>
                    </a:extLst>
                  </p:cNvPr>
                  <p:cNvGrpSpPr/>
                  <p:nvPr/>
                </p:nvGrpSpPr>
                <p:grpSpPr>
                  <a:xfrm>
                    <a:off x="1066800" y="802179"/>
                    <a:ext cx="2819400" cy="1808041"/>
                    <a:chOff x="1066800" y="802179"/>
                    <a:chExt cx="2819400" cy="1808041"/>
                  </a:xfrm>
                </p:grpSpPr>
                <p:grpSp>
                  <p:nvGrpSpPr>
                    <p:cNvPr id="142" name="Group 141">
                      <a:extLst>
                        <a:ext uri="{FF2B5EF4-FFF2-40B4-BE49-F238E27FC236}">
                          <a16:creationId xmlns:a16="http://schemas.microsoft.com/office/drawing/2014/main" id="{97319C69-EAA1-EF23-A076-242ABBA6804D}"/>
                        </a:ext>
                      </a:extLst>
                    </p:cNvPr>
                    <p:cNvGrpSpPr/>
                    <p:nvPr/>
                  </p:nvGrpSpPr>
                  <p:grpSpPr>
                    <a:xfrm>
                      <a:off x="1066800" y="802179"/>
                      <a:ext cx="1409700" cy="914400"/>
                      <a:chOff x="1066800" y="802179"/>
                      <a:chExt cx="1409700" cy="914400"/>
                    </a:xfrm>
                  </p:grpSpPr>
                  <p:pic>
                    <p:nvPicPr>
                      <p:cNvPr id="164" name="Graphic 163" descr="Marker with solid fill">
                        <a:extLst>
                          <a:ext uri="{FF2B5EF4-FFF2-40B4-BE49-F238E27FC236}">
                            <a16:creationId xmlns:a16="http://schemas.microsoft.com/office/drawing/2014/main" id="{16F61E8C-84EC-C26F-9CF8-D43D1655CA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65" name="Oval 164">
                        <a:extLst>
                          <a:ext uri="{FF2B5EF4-FFF2-40B4-BE49-F238E27FC236}">
                            <a16:creationId xmlns:a16="http://schemas.microsoft.com/office/drawing/2014/main" id="{5353CF50-956C-784F-96BF-53F3F36C553F}"/>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B6A7052C-ACE6-9E40-1B74-81D05E417DFA}"/>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a:extLst>
                        <a:ext uri="{FF2B5EF4-FFF2-40B4-BE49-F238E27FC236}">
                          <a16:creationId xmlns:a16="http://schemas.microsoft.com/office/drawing/2014/main" id="{528454B5-F051-B840-CB5E-41C795F2F861}"/>
                        </a:ext>
                      </a:extLst>
                    </p:cNvPr>
                    <p:cNvGrpSpPr/>
                    <p:nvPr/>
                  </p:nvGrpSpPr>
                  <p:grpSpPr>
                    <a:xfrm rot="10800000">
                      <a:off x="2476500" y="802179"/>
                      <a:ext cx="1409700" cy="914400"/>
                      <a:chOff x="1066800" y="802179"/>
                      <a:chExt cx="1409700" cy="914400"/>
                    </a:xfrm>
                    <a:solidFill>
                      <a:srgbClr val="FFC0A4"/>
                    </a:solidFill>
                  </p:grpSpPr>
                  <p:pic>
                    <p:nvPicPr>
                      <p:cNvPr id="161" name="Graphic 160" descr="Marker with solid fill">
                        <a:extLst>
                          <a:ext uri="{FF2B5EF4-FFF2-40B4-BE49-F238E27FC236}">
                            <a16:creationId xmlns:a16="http://schemas.microsoft.com/office/drawing/2014/main" id="{A47DA2CB-C267-3005-0945-AFCF674196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162" name="Oval 161">
                        <a:extLst>
                          <a:ext uri="{FF2B5EF4-FFF2-40B4-BE49-F238E27FC236}">
                            <a16:creationId xmlns:a16="http://schemas.microsoft.com/office/drawing/2014/main" id="{50BB72FD-146A-ECD7-5768-69553406E83F}"/>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F42786B4-6194-472B-F14C-27494A227A49}"/>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4E5D6074-8720-830D-4A76-97A1DB48FCD6}"/>
                        </a:ext>
                      </a:extLst>
                    </p:cNvPr>
                    <p:cNvGrpSpPr/>
                    <p:nvPr/>
                  </p:nvGrpSpPr>
                  <p:grpSpPr>
                    <a:xfrm>
                      <a:off x="1443052" y="1190873"/>
                      <a:ext cx="1043940" cy="914400"/>
                      <a:chOff x="1102752" y="802179"/>
                      <a:chExt cx="1043940" cy="914400"/>
                    </a:xfrm>
                  </p:grpSpPr>
                  <p:pic>
                    <p:nvPicPr>
                      <p:cNvPr id="158" name="Graphic 157" descr="Marker with solid fill">
                        <a:extLst>
                          <a:ext uri="{FF2B5EF4-FFF2-40B4-BE49-F238E27FC236}">
                            <a16:creationId xmlns:a16="http://schemas.microsoft.com/office/drawing/2014/main" id="{6E009B1B-8B2E-E3D4-F5E3-811F87996A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159" name="Oval 158">
                        <a:extLst>
                          <a:ext uri="{FF2B5EF4-FFF2-40B4-BE49-F238E27FC236}">
                            <a16:creationId xmlns:a16="http://schemas.microsoft.com/office/drawing/2014/main" id="{D0DF700D-0D67-37A2-91A0-09D765BCD925}"/>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BCC1826B-B31E-F10A-C718-DA8B6103A0D1}"/>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a:extLst>
                        <a:ext uri="{FF2B5EF4-FFF2-40B4-BE49-F238E27FC236}">
                          <a16:creationId xmlns:a16="http://schemas.microsoft.com/office/drawing/2014/main" id="{403D3D82-4FFB-C767-FDB5-7630C0BD6000}"/>
                        </a:ext>
                      </a:extLst>
                    </p:cNvPr>
                    <p:cNvGrpSpPr/>
                    <p:nvPr/>
                  </p:nvGrpSpPr>
                  <p:grpSpPr>
                    <a:xfrm rot="10800000">
                      <a:off x="2486673" y="1190883"/>
                      <a:ext cx="981622" cy="914400"/>
                      <a:chOff x="1027029" y="802169"/>
                      <a:chExt cx="1080952" cy="914400"/>
                    </a:xfrm>
                    <a:solidFill>
                      <a:srgbClr val="FFC0A4"/>
                    </a:solidFill>
                  </p:grpSpPr>
                  <p:pic>
                    <p:nvPicPr>
                      <p:cNvPr id="155" name="Graphic 154" descr="Marker with solid fill">
                        <a:extLst>
                          <a:ext uri="{FF2B5EF4-FFF2-40B4-BE49-F238E27FC236}">
                            <a16:creationId xmlns:a16="http://schemas.microsoft.com/office/drawing/2014/main" id="{E2356958-51D6-0EF4-DCF0-6AA288EF5A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156" name="Oval 155">
                        <a:extLst>
                          <a:ext uri="{FF2B5EF4-FFF2-40B4-BE49-F238E27FC236}">
                            <a16:creationId xmlns:a16="http://schemas.microsoft.com/office/drawing/2014/main" id="{91FBE414-1E67-6913-ED53-7A89D596DB75}"/>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02BD9BE2-D1C0-AA6B-D32A-46314CC8570F}"/>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a:extLst>
                        <a:ext uri="{FF2B5EF4-FFF2-40B4-BE49-F238E27FC236}">
                          <a16:creationId xmlns:a16="http://schemas.microsoft.com/office/drawing/2014/main" id="{08742507-3026-40EE-AB94-24833E3481B6}"/>
                        </a:ext>
                      </a:extLst>
                    </p:cNvPr>
                    <p:cNvGrpSpPr/>
                    <p:nvPr/>
                  </p:nvGrpSpPr>
                  <p:grpSpPr>
                    <a:xfrm>
                      <a:off x="1717365" y="1639603"/>
                      <a:ext cx="914400" cy="914400"/>
                      <a:chOff x="1107905" y="802179"/>
                      <a:chExt cx="914400" cy="914400"/>
                    </a:xfrm>
                  </p:grpSpPr>
                  <p:pic>
                    <p:nvPicPr>
                      <p:cNvPr id="152" name="Graphic 151" descr="Marker with solid fill">
                        <a:extLst>
                          <a:ext uri="{FF2B5EF4-FFF2-40B4-BE49-F238E27FC236}">
                            <a16:creationId xmlns:a16="http://schemas.microsoft.com/office/drawing/2014/main" id="{E7CDD833-C6A1-5A74-7F5C-34753BAFFD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153" name="Oval 152">
                        <a:extLst>
                          <a:ext uri="{FF2B5EF4-FFF2-40B4-BE49-F238E27FC236}">
                            <a16:creationId xmlns:a16="http://schemas.microsoft.com/office/drawing/2014/main" id="{75F91DC3-0C10-7E9D-29DA-84CFA9F5103B}"/>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26367064-2F6E-59AA-4FC8-A528666FFFC5}"/>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76C946CA-1879-D98E-2083-8AE526A98A19}"/>
                        </a:ext>
                      </a:extLst>
                    </p:cNvPr>
                    <p:cNvGrpSpPr/>
                    <p:nvPr/>
                  </p:nvGrpSpPr>
                  <p:grpSpPr>
                    <a:xfrm rot="10800000">
                      <a:off x="2365105" y="1638353"/>
                      <a:ext cx="830375" cy="914400"/>
                      <a:chOff x="1015421" y="802179"/>
                      <a:chExt cx="914400" cy="914400"/>
                    </a:xfrm>
                    <a:solidFill>
                      <a:srgbClr val="FFC0A4"/>
                    </a:solidFill>
                  </p:grpSpPr>
                  <p:pic>
                    <p:nvPicPr>
                      <p:cNvPr id="149" name="Graphic 148" descr="Marker with solid fill">
                        <a:extLst>
                          <a:ext uri="{FF2B5EF4-FFF2-40B4-BE49-F238E27FC236}">
                            <a16:creationId xmlns:a16="http://schemas.microsoft.com/office/drawing/2014/main" id="{5494CA0F-CCB8-0B7E-D870-5E4D530890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150" name="Oval 149">
                        <a:extLst>
                          <a:ext uri="{FF2B5EF4-FFF2-40B4-BE49-F238E27FC236}">
                            <a16:creationId xmlns:a16="http://schemas.microsoft.com/office/drawing/2014/main" id="{C30FAB86-A38E-C5A1-AADA-60D59A470A01}"/>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91B69974-FB61-EA6D-A690-9BD57A68175B}"/>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Oval 147">
                      <a:extLst>
                        <a:ext uri="{FF2B5EF4-FFF2-40B4-BE49-F238E27FC236}">
                          <a16:creationId xmlns:a16="http://schemas.microsoft.com/office/drawing/2014/main" id="{75E93F3F-FF30-7ABD-51EB-D782C0026F25}"/>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F07AB03E-4EBE-C9FD-6593-6B7B55E66350}"/>
                      </a:ext>
                    </a:extLst>
                  </p:cNvPr>
                  <p:cNvGrpSpPr/>
                  <p:nvPr/>
                </p:nvGrpSpPr>
                <p:grpSpPr>
                  <a:xfrm rot="10800000">
                    <a:off x="1077537" y="-35245"/>
                    <a:ext cx="2819400" cy="1751824"/>
                    <a:chOff x="1066800" y="802179"/>
                    <a:chExt cx="2819400" cy="1751824"/>
                  </a:xfrm>
                </p:grpSpPr>
                <p:grpSp>
                  <p:nvGrpSpPr>
                    <p:cNvPr id="118" name="Group 117">
                      <a:extLst>
                        <a:ext uri="{FF2B5EF4-FFF2-40B4-BE49-F238E27FC236}">
                          <a16:creationId xmlns:a16="http://schemas.microsoft.com/office/drawing/2014/main" id="{85059512-93EA-44C2-3E21-34EAA7D48892}"/>
                        </a:ext>
                      </a:extLst>
                    </p:cNvPr>
                    <p:cNvGrpSpPr/>
                    <p:nvPr/>
                  </p:nvGrpSpPr>
                  <p:grpSpPr>
                    <a:xfrm>
                      <a:off x="1066800" y="802179"/>
                      <a:ext cx="1409700" cy="914400"/>
                      <a:chOff x="1066800" y="802179"/>
                      <a:chExt cx="1409700" cy="914400"/>
                    </a:xfrm>
                  </p:grpSpPr>
                  <p:pic>
                    <p:nvPicPr>
                      <p:cNvPr id="139" name="Graphic 138" descr="Marker with solid fill">
                        <a:extLst>
                          <a:ext uri="{FF2B5EF4-FFF2-40B4-BE49-F238E27FC236}">
                            <a16:creationId xmlns:a16="http://schemas.microsoft.com/office/drawing/2014/main" id="{C0816AC2-D306-4B6D-2DFD-CB640D08AF6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140" name="Oval 139">
                        <a:extLst>
                          <a:ext uri="{FF2B5EF4-FFF2-40B4-BE49-F238E27FC236}">
                            <a16:creationId xmlns:a16="http://schemas.microsoft.com/office/drawing/2014/main" id="{FDCE30D6-1EFC-86DC-BD92-415DA5E6CE06}"/>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1141BDC3-BA40-07F9-AF86-F885CDB699AE}"/>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AC0EDAB1-AB11-B1DB-D39E-2BADFF9A3CA9}"/>
                        </a:ext>
                      </a:extLst>
                    </p:cNvPr>
                    <p:cNvGrpSpPr/>
                    <p:nvPr/>
                  </p:nvGrpSpPr>
                  <p:grpSpPr>
                    <a:xfrm rot="10800000">
                      <a:off x="2476500" y="802179"/>
                      <a:ext cx="1409700" cy="914400"/>
                      <a:chOff x="1066800" y="802179"/>
                      <a:chExt cx="1409700" cy="914400"/>
                    </a:xfrm>
                    <a:solidFill>
                      <a:srgbClr val="FFC0A4"/>
                    </a:solidFill>
                  </p:grpSpPr>
                  <p:pic>
                    <p:nvPicPr>
                      <p:cNvPr id="136" name="Graphic 135" descr="Marker with solid fill">
                        <a:extLst>
                          <a:ext uri="{FF2B5EF4-FFF2-40B4-BE49-F238E27FC236}">
                            <a16:creationId xmlns:a16="http://schemas.microsoft.com/office/drawing/2014/main" id="{ECC645BD-463C-CC33-A2B0-F5B5C1EA3F9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37" name="Oval 136">
                        <a:extLst>
                          <a:ext uri="{FF2B5EF4-FFF2-40B4-BE49-F238E27FC236}">
                            <a16:creationId xmlns:a16="http://schemas.microsoft.com/office/drawing/2014/main" id="{EFC7F499-F936-6FED-8F04-1304743C9EC8}"/>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03174E71-6A44-634E-67B7-41A5D00F6B30}"/>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6C162E75-A633-74D7-4661-B809797A2991}"/>
                        </a:ext>
                      </a:extLst>
                    </p:cNvPr>
                    <p:cNvGrpSpPr/>
                    <p:nvPr/>
                  </p:nvGrpSpPr>
                  <p:grpSpPr>
                    <a:xfrm>
                      <a:off x="1438558" y="1190873"/>
                      <a:ext cx="1043940" cy="914400"/>
                      <a:chOff x="1098258" y="802179"/>
                      <a:chExt cx="1043940" cy="914400"/>
                    </a:xfrm>
                  </p:grpSpPr>
                  <p:pic>
                    <p:nvPicPr>
                      <p:cNvPr id="133" name="Graphic 132" descr="Marker with solid fill">
                        <a:extLst>
                          <a:ext uri="{FF2B5EF4-FFF2-40B4-BE49-F238E27FC236}">
                            <a16:creationId xmlns:a16="http://schemas.microsoft.com/office/drawing/2014/main" id="{B0689A3B-542D-B16E-6AF3-4E3AD6F8CB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134" name="Oval 133">
                        <a:extLst>
                          <a:ext uri="{FF2B5EF4-FFF2-40B4-BE49-F238E27FC236}">
                            <a16:creationId xmlns:a16="http://schemas.microsoft.com/office/drawing/2014/main" id="{44C4F0C2-9B06-C313-9511-50F699EE9CF3}"/>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942E2D8F-6F16-D40C-AF01-783C2B4D10B6}"/>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880ABC72-8626-0E39-8FE4-B84D6FBB5D7A}"/>
                        </a:ext>
                      </a:extLst>
                    </p:cNvPr>
                    <p:cNvGrpSpPr/>
                    <p:nvPr/>
                  </p:nvGrpSpPr>
                  <p:grpSpPr>
                    <a:xfrm rot="10800000">
                      <a:off x="2481305" y="1190873"/>
                      <a:ext cx="981627" cy="914400"/>
                      <a:chOff x="1032944" y="802179"/>
                      <a:chExt cx="1080957" cy="914400"/>
                    </a:xfrm>
                    <a:solidFill>
                      <a:srgbClr val="FFC0A4"/>
                    </a:solidFill>
                  </p:grpSpPr>
                  <p:pic>
                    <p:nvPicPr>
                      <p:cNvPr id="130" name="Graphic 129" descr="Marker with solid fill">
                        <a:extLst>
                          <a:ext uri="{FF2B5EF4-FFF2-40B4-BE49-F238E27FC236}">
                            <a16:creationId xmlns:a16="http://schemas.microsoft.com/office/drawing/2014/main" id="{8783A20C-004E-6E5A-831C-BCBB8CCEDD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131" name="Oval 130">
                        <a:extLst>
                          <a:ext uri="{FF2B5EF4-FFF2-40B4-BE49-F238E27FC236}">
                            <a16:creationId xmlns:a16="http://schemas.microsoft.com/office/drawing/2014/main" id="{6AED53E7-CEF0-C6E7-29BF-54E259387038}"/>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F19736C2-29B4-3CBC-FE3F-02ED0AEBBADC}"/>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B39C172F-322E-E818-0269-FD0A9575E975}"/>
                        </a:ext>
                      </a:extLst>
                    </p:cNvPr>
                    <p:cNvGrpSpPr/>
                    <p:nvPr/>
                  </p:nvGrpSpPr>
                  <p:grpSpPr>
                    <a:xfrm>
                      <a:off x="1723447" y="1639603"/>
                      <a:ext cx="914400" cy="914400"/>
                      <a:chOff x="1113987" y="802179"/>
                      <a:chExt cx="914400" cy="914400"/>
                    </a:xfrm>
                  </p:grpSpPr>
                  <p:pic>
                    <p:nvPicPr>
                      <p:cNvPr id="127" name="Graphic 126" descr="Marker with solid fill">
                        <a:extLst>
                          <a:ext uri="{FF2B5EF4-FFF2-40B4-BE49-F238E27FC236}">
                            <a16:creationId xmlns:a16="http://schemas.microsoft.com/office/drawing/2014/main" id="{5F9A9331-DC7F-EC7A-4191-1AF61812E9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128" name="Oval 127">
                        <a:extLst>
                          <a:ext uri="{FF2B5EF4-FFF2-40B4-BE49-F238E27FC236}">
                            <a16:creationId xmlns:a16="http://schemas.microsoft.com/office/drawing/2014/main" id="{643E1E6E-1827-F439-21E8-85332EEE8C99}"/>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D4A3CE06-8B9E-7AEB-5247-C536720E6017}"/>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94B09348-48A4-8620-A895-DF67B8C228B2}"/>
                        </a:ext>
                      </a:extLst>
                    </p:cNvPr>
                    <p:cNvGrpSpPr/>
                    <p:nvPr/>
                  </p:nvGrpSpPr>
                  <p:grpSpPr>
                    <a:xfrm rot="10800000">
                      <a:off x="2370110" y="1638333"/>
                      <a:ext cx="830375" cy="914400"/>
                      <a:chOff x="1009908" y="802199"/>
                      <a:chExt cx="914400" cy="914400"/>
                    </a:xfrm>
                    <a:solidFill>
                      <a:srgbClr val="FFC0A4"/>
                    </a:solidFill>
                  </p:grpSpPr>
                  <p:pic>
                    <p:nvPicPr>
                      <p:cNvPr id="124" name="Graphic 123" descr="Marker with solid fill">
                        <a:extLst>
                          <a:ext uri="{FF2B5EF4-FFF2-40B4-BE49-F238E27FC236}">
                            <a16:creationId xmlns:a16="http://schemas.microsoft.com/office/drawing/2014/main" id="{0D527A9C-24DC-8DF6-D18C-2DCF1F6059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125" name="Oval 124">
                        <a:extLst>
                          <a:ext uri="{FF2B5EF4-FFF2-40B4-BE49-F238E27FC236}">
                            <a16:creationId xmlns:a16="http://schemas.microsoft.com/office/drawing/2014/main" id="{6A23F86A-BEDF-AACA-D6D2-D6F395996A89}"/>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6877D1E5-5C0D-A2C5-35D1-3D23227C57B4}"/>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8" name="Group 7">
                <a:extLst>
                  <a:ext uri="{FF2B5EF4-FFF2-40B4-BE49-F238E27FC236}">
                    <a16:creationId xmlns:a16="http://schemas.microsoft.com/office/drawing/2014/main" id="{B1743379-6769-BD16-AE44-96BB6026BBC1}"/>
                  </a:ext>
                </a:extLst>
              </p:cNvPr>
              <p:cNvGrpSpPr/>
              <p:nvPr/>
            </p:nvGrpSpPr>
            <p:grpSpPr>
              <a:xfrm>
                <a:off x="1061858" y="4591182"/>
                <a:ext cx="2832842" cy="5041546"/>
                <a:chOff x="1066800" y="-91462"/>
                <a:chExt cx="2832842" cy="5041546"/>
              </a:xfrm>
            </p:grpSpPr>
            <p:grpSp>
              <p:nvGrpSpPr>
                <p:cNvPr id="9" name="Group 8">
                  <a:extLst>
                    <a:ext uri="{FF2B5EF4-FFF2-40B4-BE49-F238E27FC236}">
                      <a16:creationId xmlns:a16="http://schemas.microsoft.com/office/drawing/2014/main" id="{D7876267-C92D-A7C6-9254-096E9EBE41DB}"/>
                    </a:ext>
                  </a:extLst>
                </p:cNvPr>
                <p:cNvGrpSpPr/>
                <p:nvPr/>
              </p:nvGrpSpPr>
              <p:grpSpPr>
                <a:xfrm>
                  <a:off x="1066800" y="-91462"/>
                  <a:ext cx="2830137" cy="2701682"/>
                  <a:chOff x="1066800" y="-91462"/>
                  <a:chExt cx="2830137" cy="2701682"/>
                </a:xfrm>
              </p:grpSpPr>
              <p:grpSp>
                <p:nvGrpSpPr>
                  <p:cNvPr id="62" name="Group 61">
                    <a:extLst>
                      <a:ext uri="{FF2B5EF4-FFF2-40B4-BE49-F238E27FC236}">
                        <a16:creationId xmlns:a16="http://schemas.microsoft.com/office/drawing/2014/main" id="{258DF470-8E35-536D-822E-4292A9769C28}"/>
                      </a:ext>
                    </a:extLst>
                  </p:cNvPr>
                  <p:cNvGrpSpPr/>
                  <p:nvPr/>
                </p:nvGrpSpPr>
                <p:grpSpPr>
                  <a:xfrm>
                    <a:off x="1066800" y="802179"/>
                    <a:ext cx="2819400" cy="1808041"/>
                    <a:chOff x="1066800" y="802179"/>
                    <a:chExt cx="2819400" cy="1808041"/>
                  </a:xfrm>
                </p:grpSpPr>
                <p:grpSp>
                  <p:nvGrpSpPr>
                    <p:cNvPr id="89" name="Group 88">
                      <a:extLst>
                        <a:ext uri="{FF2B5EF4-FFF2-40B4-BE49-F238E27FC236}">
                          <a16:creationId xmlns:a16="http://schemas.microsoft.com/office/drawing/2014/main" id="{FE080BCD-7BAC-EFF2-2BBF-FCC99200C20F}"/>
                        </a:ext>
                      </a:extLst>
                    </p:cNvPr>
                    <p:cNvGrpSpPr/>
                    <p:nvPr/>
                  </p:nvGrpSpPr>
                  <p:grpSpPr>
                    <a:xfrm>
                      <a:off x="1066800" y="802179"/>
                      <a:ext cx="1409700" cy="914400"/>
                      <a:chOff x="1066800" y="802179"/>
                      <a:chExt cx="1409700" cy="914400"/>
                    </a:xfrm>
                  </p:grpSpPr>
                  <p:pic>
                    <p:nvPicPr>
                      <p:cNvPr id="111" name="Graphic 110" descr="Marker with solid fill">
                        <a:extLst>
                          <a:ext uri="{FF2B5EF4-FFF2-40B4-BE49-F238E27FC236}">
                            <a16:creationId xmlns:a16="http://schemas.microsoft.com/office/drawing/2014/main" id="{65E70540-EBAF-FF8B-2054-77F87169D8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12" name="Oval 111">
                        <a:extLst>
                          <a:ext uri="{FF2B5EF4-FFF2-40B4-BE49-F238E27FC236}">
                            <a16:creationId xmlns:a16="http://schemas.microsoft.com/office/drawing/2014/main" id="{9F68BB8A-B67B-350E-FCE6-4B62517949AB}"/>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3782D7AF-FA9B-5F21-7BB7-5DCDCF8B9FD4}"/>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2C7E3E2E-745A-F52D-76E1-41B14C538A8A}"/>
                        </a:ext>
                      </a:extLst>
                    </p:cNvPr>
                    <p:cNvGrpSpPr/>
                    <p:nvPr/>
                  </p:nvGrpSpPr>
                  <p:grpSpPr>
                    <a:xfrm rot="10800000">
                      <a:off x="2476500" y="802179"/>
                      <a:ext cx="1409700" cy="914400"/>
                      <a:chOff x="1066800" y="802179"/>
                      <a:chExt cx="1409700" cy="914400"/>
                    </a:xfrm>
                    <a:solidFill>
                      <a:srgbClr val="FFC0A4"/>
                    </a:solidFill>
                  </p:grpSpPr>
                  <p:pic>
                    <p:nvPicPr>
                      <p:cNvPr id="108" name="Graphic 107" descr="Marker with solid fill">
                        <a:extLst>
                          <a:ext uri="{FF2B5EF4-FFF2-40B4-BE49-F238E27FC236}">
                            <a16:creationId xmlns:a16="http://schemas.microsoft.com/office/drawing/2014/main" id="{1371ADFE-DFC0-2E7A-4B11-8C13F31B5E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109" name="Oval 108">
                        <a:extLst>
                          <a:ext uri="{FF2B5EF4-FFF2-40B4-BE49-F238E27FC236}">
                            <a16:creationId xmlns:a16="http://schemas.microsoft.com/office/drawing/2014/main" id="{04EFAA42-45DF-627A-B4B4-C2A70DC312B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8872006D-089A-09D9-3DB8-03CF5B26D9B9}"/>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9B3F0CB6-E3D6-9669-50F3-9C32CE757F85}"/>
                        </a:ext>
                      </a:extLst>
                    </p:cNvPr>
                    <p:cNvGrpSpPr/>
                    <p:nvPr/>
                  </p:nvGrpSpPr>
                  <p:grpSpPr>
                    <a:xfrm>
                      <a:off x="1443052" y="1190873"/>
                      <a:ext cx="1043940" cy="914400"/>
                      <a:chOff x="1102752" y="802179"/>
                      <a:chExt cx="1043940" cy="914400"/>
                    </a:xfrm>
                  </p:grpSpPr>
                  <p:pic>
                    <p:nvPicPr>
                      <p:cNvPr id="105" name="Graphic 104" descr="Marker with solid fill">
                        <a:extLst>
                          <a:ext uri="{FF2B5EF4-FFF2-40B4-BE49-F238E27FC236}">
                            <a16:creationId xmlns:a16="http://schemas.microsoft.com/office/drawing/2014/main" id="{5D23F758-590C-675D-22AB-E8E9782C56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106" name="Oval 105">
                        <a:extLst>
                          <a:ext uri="{FF2B5EF4-FFF2-40B4-BE49-F238E27FC236}">
                            <a16:creationId xmlns:a16="http://schemas.microsoft.com/office/drawing/2014/main" id="{47EC90DF-E46D-1DF2-5A4B-BDA632FC2FCA}"/>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472E18F9-79DB-0C86-EC5D-FC85D7D846A3}"/>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EC938886-4D4F-0451-FBCD-3E239B62A7A8}"/>
                        </a:ext>
                      </a:extLst>
                    </p:cNvPr>
                    <p:cNvGrpSpPr/>
                    <p:nvPr/>
                  </p:nvGrpSpPr>
                  <p:grpSpPr>
                    <a:xfrm rot="10800000">
                      <a:off x="2486673" y="1190883"/>
                      <a:ext cx="981622" cy="914400"/>
                      <a:chOff x="1027029" y="802169"/>
                      <a:chExt cx="1080952" cy="914400"/>
                    </a:xfrm>
                    <a:solidFill>
                      <a:srgbClr val="FFC0A4"/>
                    </a:solidFill>
                  </p:grpSpPr>
                  <p:pic>
                    <p:nvPicPr>
                      <p:cNvPr id="102" name="Graphic 101" descr="Marker with solid fill">
                        <a:extLst>
                          <a:ext uri="{FF2B5EF4-FFF2-40B4-BE49-F238E27FC236}">
                            <a16:creationId xmlns:a16="http://schemas.microsoft.com/office/drawing/2014/main" id="{243BE7BF-E2BD-D262-E908-353C9751C86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103" name="Oval 102">
                        <a:extLst>
                          <a:ext uri="{FF2B5EF4-FFF2-40B4-BE49-F238E27FC236}">
                            <a16:creationId xmlns:a16="http://schemas.microsoft.com/office/drawing/2014/main" id="{237AF92E-1CD5-0AC9-82A7-E6A575F96E4A}"/>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BE95719C-8012-F2F0-5B71-3CC2A2E31007}"/>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AEAE88FB-2624-F012-BDAE-B2B11C49BBB3}"/>
                        </a:ext>
                      </a:extLst>
                    </p:cNvPr>
                    <p:cNvGrpSpPr/>
                    <p:nvPr/>
                  </p:nvGrpSpPr>
                  <p:grpSpPr>
                    <a:xfrm>
                      <a:off x="1717365" y="1639603"/>
                      <a:ext cx="914400" cy="914400"/>
                      <a:chOff x="1107905" y="802179"/>
                      <a:chExt cx="914400" cy="914400"/>
                    </a:xfrm>
                  </p:grpSpPr>
                  <p:pic>
                    <p:nvPicPr>
                      <p:cNvPr id="99" name="Graphic 98" descr="Marker with solid fill">
                        <a:extLst>
                          <a:ext uri="{FF2B5EF4-FFF2-40B4-BE49-F238E27FC236}">
                            <a16:creationId xmlns:a16="http://schemas.microsoft.com/office/drawing/2014/main" id="{60C8629F-DEAF-170B-9C8E-D42748BA78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100" name="Oval 99">
                        <a:extLst>
                          <a:ext uri="{FF2B5EF4-FFF2-40B4-BE49-F238E27FC236}">
                            <a16:creationId xmlns:a16="http://schemas.microsoft.com/office/drawing/2014/main" id="{CEDA52CA-D481-B23A-819D-10EBF20BD366}"/>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66BEC85F-E6B6-1AA7-6912-2170625F863A}"/>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93D6E2B-D4BA-54F4-C28C-1124CD728D4B}"/>
                        </a:ext>
                      </a:extLst>
                    </p:cNvPr>
                    <p:cNvGrpSpPr/>
                    <p:nvPr/>
                  </p:nvGrpSpPr>
                  <p:grpSpPr>
                    <a:xfrm rot="10800000">
                      <a:off x="2365105" y="1638353"/>
                      <a:ext cx="830375" cy="914400"/>
                      <a:chOff x="1015421" y="802179"/>
                      <a:chExt cx="914400" cy="914400"/>
                    </a:xfrm>
                    <a:solidFill>
                      <a:srgbClr val="FFC0A4"/>
                    </a:solidFill>
                  </p:grpSpPr>
                  <p:pic>
                    <p:nvPicPr>
                      <p:cNvPr id="96" name="Graphic 95" descr="Marker with solid fill">
                        <a:extLst>
                          <a:ext uri="{FF2B5EF4-FFF2-40B4-BE49-F238E27FC236}">
                            <a16:creationId xmlns:a16="http://schemas.microsoft.com/office/drawing/2014/main" id="{1A1DC4BD-BD24-0D3A-DE34-0DD8A5E0AA3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97" name="Oval 96">
                        <a:extLst>
                          <a:ext uri="{FF2B5EF4-FFF2-40B4-BE49-F238E27FC236}">
                            <a16:creationId xmlns:a16="http://schemas.microsoft.com/office/drawing/2014/main" id="{E152507A-DE0A-3670-6003-29D1480E6042}"/>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79B09E43-CB64-5926-78DD-3FC9FE56985F}"/>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Oval 94">
                      <a:extLst>
                        <a:ext uri="{FF2B5EF4-FFF2-40B4-BE49-F238E27FC236}">
                          <a16:creationId xmlns:a16="http://schemas.microsoft.com/office/drawing/2014/main" id="{C128A427-A3D2-643D-E9A6-D600D1675BDF}"/>
                        </a:ext>
                      </a:extLst>
                    </p:cNvPr>
                    <p:cNvSpPr/>
                    <p:nvPr/>
                  </p:nvSpPr>
                  <p:spPr>
                    <a:xfrm>
                      <a:off x="2434170" y="2244460"/>
                      <a:ext cx="365760" cy="36576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BBD17297-EC06-38A7-1000-684AE4CE57F5}"/>
                      </a:ext>
                    </a:extLst>
                  </p:cNvPr>
                  <p:cNvGrpSpPr/>
                  <p:nvPr/>
                </p:nvGrpSpPr>
                <p:grpSpPr>
                  <a:xfrm rot="10800000">
                    <a:off x="1077537" y="-91462"/>
                    <a:ext cx="2819400" cy="1808041"/>
                    <a:chOff x="1066800" y="802179"/>
                    <a:chExt cx="2819400" cy="1808041"/>
                  </a:xfrm>
                </p:grpSpPr>
                <p:grpSp>
                  <p:nvGrpSpPr>
                    <p:cNvPr id="64" name="Group 63">
                      <a:extLst>
                        <a:ext uri="{FF2B5EF4-FFF2-40B4-BE49-F238E27FC236}">
                          <a16:creationId xmlns:a16="http://schemas.microsoft.com/office/drawing/2014/main" id="{4151AC7F-E3FC-9168-810D-7FF02C9ABBA9}"/>
                        </a:ext>
                      </a:extLst>
                    </p:cNvPr>
                    <p:cNvGrpSpPr/>
                    <p:nvPr/>
                  </p:nvGrpSpPr>
                  <p:grpSpPr>
                    <a:xfrm>
                      <a:off x="1066800" y="802179"/>
                      <a:ext cx="1409700" cy="914400"/>
                      <a:chOff x="1066800" y="802179"/>
                      <a:chExt cx="1409700" cy="914400"/>
                    </a:xfrm>
                  </p:grpSpPr>
                  <p:pic>
                    <p:nvPicPr>
                      <p:cNvPr id="86" name="Graphic 85" descr="Marker with solid fill">
                        <a:extLst>
                          <a:ext uri="{FF2B5EF4-FFF2-40B4-BE49-F238E27FC236}">
                            <a16:creationId xmlns:a16="http://schemas.microsoft.com/office/drawing/2014/main" id="{D5AC4F75-6263-2DEE-C667-821FB29A80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87" name="Oval 86">
                        <a:extLst>
                          <a:ext uri="{FF2B5EF4-FFF2-40B4-BE49-F238E27FC236}">
                            <a16:creationId xmlns:a16="http://schemas.microsoft.com/office/drawing/2014/main" id="{93712FAA-FC40-2DD2-DE52-6A0FCD3EC983}"/>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35B54BB7-8611-FEBD-1A2D-8D0FF3247F0D}"/>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2832E07C-6F95-8199-E616-2F2D24CE5846}"/>
                        </a:ext>
                      </a:extLst>
                    </p:cNvPr>
                    <p:cNvGrpSpPr/>
                    <p:nvPr/>
                  </p:nvGrpSpPr>
                  <p:grpSpPr>
                    <a:xfrm rot="10800000">
                      <a:off x="2476500" y="802179"/>
                      <a:ext cx="1409700" cy="914400"/>
                      <a:chOff x="1066800" y="802179"/>
                      <a:chExt cx="1409700" cy="914400"/>
                    </a:xfrm>
                    <a:solidFill>
                      <a:srgbClr val="FFC0A4"/>
                    </a:solidFill>
                  </p:grpSpPr>
                  <p:pic>
                    <p:nvPicPr>
                      <p:cNvPr id="83" name="Graphic 82" descr="Marker with solid fill">
                        <a:extLst>
                          <a:ext uri="{FF2B5EF4-FFF2-40B4-BE49-F238E27FC236}">
                            <a16:creationId xmlns:a16="http://schemas.microsoft.com/office/drawing/2014/main" id="{7DB22443-2DF4-F8C5-1C1D-9803A52F72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84" name="Oval 83">
                        <a:extLst>
                          <a:ext uri="{FF2B5EF4-FFF2-40B4-BE49-F238E27FC236}">
                            <a16:creationId xmlns:a16="http://schemas.microsoft.com/office/drawing/2014/main" id="{AFB2FB5C-6DD1-4EB5-8567-810B47959274}"/>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9E4BE0D-F3E9-8C42-D9F5-148238134F45}"/>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DE02A221-EC82-8D1F-FC78-095E9E8A95AF}"/>
                        </a:ext>
                      </a:extLst>
                    </p:cNvPr>
                    <p:cNvGrpSpPr/>
                    <p:nvPr/>
                  </p:nvGrpSpPr>
                  <p:grpSpPr>
                    <a:xfrm>
                      <a:off x="1438558" y="1190873"/>
                      <a:ext cx="1043940" cy="914400"/>
                      <a:chOff x="1098258" y="802179"/>
                      <a:chExt cx="1043940" cy="914400"/>
                    </a:xfrm>
                  </p:grpSpPr>
                  <p:pic>
                    <p:nvPicPr>
                      <p:cNvPr id="80" name="Graphic 79" descr="Marker with solid fill">
                        <a:extLst>
                          <a:ext uri="{FF2B5EF4-FFF2-40B4-BE49-F238E27FC236}">
                            <a16:creationId xmlns:a16="http://schemas.microsoft.com/office/drawing/2014/main" id="{D4548C73-C779-44A9-2828-52537A56D3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81" name="Oval 80">
                        <a:extLst>
                          <a:ext uri="{FF2B5EF4-FFF2-40B4-BE49-F238E27FC236}">
                            <a16:creationId xmlns:a16="http://schemas.microsoft.com/office/drawing/2014/main" id="{90D3D567-65DD-F3C3-94A3-6F41AC8BD031}"/>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9F4226EC-5BD7-00A2-E31B-E3B2387EEC55}"/>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8CA2F0DA-6D94-1928-09AB-DCD421410C8A}"/>
                        </a:ext>
                      </a:extLst>
                    </p:cNvPr>
                    <p:cNvGrpSpPr/>
                    <p:nvPr/>
                  </p:nvGrpSpPr>
                  <p:grpSpPr>
                    <a:xfrm rot="10800000">
                      <a:off x="2481305" y="1190873"/>
                      <a:ext cx="981627" cy="914400"/>
                      <a:chOff x="1032944" y="802179"/>
                      <a:chExt cx="1080957" cy="914400"/>
                    </a:xfrm>
                    <a:solidFill>
                      <a:srgbClr val="FFC0A4"/>
                    </a:solidFill>
                  </p:grpSpPr>
                  <p:pic>
                    <p:nvPicPr>
                      <p:cNvPr id="77" name="Graphic 76" descr="Marker with solid fill">
                        <a:extLst>
                          <a:ext uri="{FF2B5EF4-FFF2-40B4-BE49-F238E27FC236}">
                            <a16:creationId xmlns:a16="http://schemas.microsoft.com/office/drawing/2014/main" id="{D51DECA2-3413-D8CB-3314-679513F647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78" name="Oval 77">
                        <a:extLst>
                          <a:ext uri="{FF2B5EF4-FFF2-40B4-BE49-F238E27FC236}">
                            <a16:creationId xmlns:a16="http://schemas.microsoft.com/office/drawing/2014/main" id="{2C20981E-0F7A-E9D0-43D2-799625D0B0BE}"/>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C7A2368-CBE9-C113-E71F-BB7456BF842C}"/>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F5C4536A-3FA9-6DEC-4678-AFD175EDE2EF}"/>
                        </a:ext>
                      </a:extLst>
                    </p:cNvPr>
                    <p:cNvGrpSpPr/>
                    <p:nvPr/>
                  </p:nvGrpSpPr>
                  <p:grpSpPr>
                    <a:xfrm>
                      <a:off x="1723447" y="1639603"/>
                      <a:ext cx="914400" cy="914400"/>
                      <a:chOff x="1113987" y="802179"/>
                      <a:chExt cx="914400" cy="914400"/>
                    </a:xfrm>
                  </p:grpSpPr>
                  <p:pic>
                    <p:nvPicPr>
                      <p:cNvPr id="74" name="Graphic 73" descr="Marker with solid fill">
                        <a:extLst>
                          <a:ext uri="{FF2B5EF4-FFF2-40B4-BE49-F238E27FC236}">
                            <a16:creationId xmlns:a16="http://schemas.microsoft.com/office/drawing/2014/main" id="{BE2C1EB0-9D9A-B5C4-C87A-817F87726EE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75" name="Oval 74">
                        <a:extLst>
                          <a:ext uri="{FF2B5EF4-FFF2-40B4-BE49-F238E27FC236}">
                            <a16:creationId xmlns:a16="http://schemas.microsoft.com/office/drawing/2014/main" id="{E371E3F9-15E1-24A2-A06C-C645DC121BAA}"/>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7FC8F01-8533-8BE4-4BF5-8992F9230681}"/>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A9A6E06D-842F-78B0-2C6A-4A1959E0CB8D}"/>
                        </a:ext>
                      </a:extLst>
                    </p:cNvPr>
                    <p:cNvGrpSpPr/>
                    <p:nvPr/>
                  </p:nvGrpSpPr>
                  <p:grpSpPr>
                    <a:xfrm rot="10800000">
                      <a:off x="2370110" y="1638333"/>
                      <a:ext cx="830375" cy="914400"/>
                      <a:chOff x="1009908" y="802199"/>
                      <a:chExt cx="914400" cy="914400"/>
                    </a:xfrm>
                    <a:solidFill>
                      <a:srgbClr val="FFC0A4"/>
                    </a:solidFill>
                  </p:grpSpPr>
                  <p:pic>
                    <p:nvPicPr>
                      <p:cNvPr id="71" name="Graphic 70" descr="Marker with solid fill">
                        <a:extLst>
                          <a:ext uri="{FF2B5EF4-FFF2-40B4-BE49-F238E27FC236}">
                            <a16:creationId xmlns:a16="http://schemas.microsoft.com/office/drawing/2014/main" id="{45B62AB9-29A1-8AC8-EF7F-00CAB2B3E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72" name="Oval 71">
                        <a:extLst>
                          <a:ext uri="{FF2B5EF4-FFF2-40B4-BE49-F238E27FC236}">
                            <a16:creationId xmlns:a16="http://schemas.microsoft.com/office/drawing/2014/main" id="{0EF29CB4-68DC-5636-C193-49F126CF1E7E}"/>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F82F0090-3DE8-97BF-5810-038EF24A2023}"/>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Oval 69">
                      <a:extLst>
                        <a:ext uri="{FF2B5EF4-FFF2-40B4-BE49-F238E27FC236}">
                          <a16:creationId xmlns:a16="http://schemas.microsoft.com/office/drawing/2014/main" id="{7A3B30F6-5E0E-A7C9-3C7B-00BAB70D8022}"/>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 name="Group 9">
                  <a:extLst>
                    <a:ext uri="{FF2B5EF4-FFF2-40B4-BE49-F238E27FC236}">
                      <a16:creationId xmlns:a16="http://schemas.microsoft.com/office/drawing/2014/main" id="{BFF8E24E-FCF0-DAD0-A0E7-4697E4CCC444}"/>
                    </a:ext>
                  </a:extLst>
                </p:cNvPr>
                <p:cNvGrpSpPr/>
                <p:nvPr/>
              </p:nvGrpSpPr>
              <p:grpSpPr>
                <a:xfrm flipH="1">
                  <a:off x="1069505" y="2304619"/>
                  <a:ext cx="2830137" cy="2645465"/>
                  <a:chOff x="1066800" y="-35245"/>
                  <a:chExt cx="2830137" cy="2645465"/>
                </a:xfrm>
              </p:grpSpPr>
              <p:grpSp>
                <p:nvGrpSpPr>
                  <p:cNvPr id="11" name="Group 10">
                    <a:extLst>
                      <a:ext uri="{FF2B5EF4-FFF2-40B4-BE49-F238E27FC236}">
                        <a16:creationId xmlns:a16="http://schemas.microsoft.com/office/drawing/2014/main" id="{FEA57A72-3AE4-C2E4-ADA4-78B3A8C22819}"/>
                      </a:ext>
                    </a:extLst>
                  </p:cNvPr>
                  <p:cNvGrpSpPr/>
                  <p:nvPr/>
                </p:nvGrpSpPr>
                <p:grpSpPr>
                  <a:xfrm>
                    <a:off x="1066800" y="802179"/>
                    <a:ext cx="2819400" cy="1808041"/>
                    <a:chOff x="1066800" y="802179"/>
                    <a:chExt cx="2819400" cy="1808041"/>
                  </a:xfrm>
                </p:grpSpPr>
                <p:grpSp>
                  <p:nvGrpSpPr>
                    <p:cNvPr id="37" name="Group 36">
                      <a:extLst>
                        <a:ext uri="{FF2B5EF4-FFF2-40B4-BE49-F238E27FC236}">
                          <a16:creationId xmlns:a16="http://schemas.microsoft.com/office/drawing/2014/main" id="{1625C9D2-E0E3-B901-6FF2-301516DC59D7}"/>
                        </a:ext>
                      </a:extLst>
                    </p:cNvPr>
                    <p:cNvGrpSpPr/>
                    <p:nvPr/>
                  </p:nvGrpSpPr>
                  <p:grpSpPr>
                    <a:xfrm>
                      <a:off x="1066800" y="802179"/>
                      <a:ext cx="1409700" cy="914400"/>
                      <a:chOff x="1066800" y="802179"/>
                      <a:chExt cx="1409700" cy="914400"/>
                    </a:xfrm>
                  </p:grpSpPr>
                  <p:pic>
                    <p:nvPicPr>
                      <p:cNvPr id="59" name="Graphic 58" descr="Marker with solid fill">
                        <a:extLst>
                          <a:ext uri="{FF2B5EF4-FFF2-40B4-BE49-F238E27FC236}">
                            <a16:creationId xmlns:a16="http://schemas.microsoft.com/office/drawing/2014/main" id="{22C0C419-2577-82CE-8691-D0809EA83A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60" name="Oval 59">
                        <a:extLst>
                          <a:ext uri="{FF2B5EF4-FFF2-40B4-BE49-F238E27FC236}">
                            <a16:creationId xmlns:a16="http://schemas.microsoft.com/office/drawing/2014/main" id="{4F13819E-D15B-624A-54C8-32A48F56138F}"/>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BE69D91-A04D-28CA-9D09-1C48B08973AD}"/>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EDCDD2EF-9A2F-E3A3-E3AF-11E2445B253D}"/>
                        </a:ext>
                      </a:extLst>
                    </p:cNvPr>
                    <p:cNvGrpSpPr/>
                    <p:nvPr/>
                  </p:nvGrpSpPr>
                  <p:grpSpPr>
                    <a:xfrm rot="10800000">
                      <a:off x="2476500" y="802179"/>
                      <a:ext cx="1409700" cy="914400"/>
                      <a:chOff x="1066800" y="802179"/>
                      <a:chExt cx="1409700" cy="914400"/>
                    </a:xfrm>
                    <a:solidFill>
                      <a:srgbClr val="FFC0A4"/>
                    </a:solidFill>
                  </p:grpSpPr>
                  <p:pic>
                    <p:nvPicPr>
                      <p:cNvPr id="56" name="Graphic 55" descr="Marker with solid fill">
                        <a:extLst>
                          <a:ext uri="{FF2B5EF4-FFF2-40B4-BE49-F238E27FC236}">
                            <a16:creationId xmlns:a16="http://schemas.microsoft.com/office/drawing/2014/main" id="{DC5C29F9-9DA7-9916-EC04-A5F574925A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57" name="Oval 56">
                        <a:extLst>
                          <a:ext uri="{FF2B5EF4-FFF2-40B4-BE49-F238E27FC236}">
                            <a16:creationId xmlns:a16="http://schemas.microsoft.com/office/drawing/2014/main" id="{EC76A922-9E79-8AC8-9C1B-435525F7394A}"/>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8E91A56-798B-CDFE-C6E9-6B8AFB3B05E6}"/>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F161F0C1-56C2-6E01-647E-C8BB48289215}"/>
                        </a:ext>
                      </a:extLst>
                    </p:cNvPr>
                    <p:cNvGrpSpPr/>
                    <p:nvPr/>
                  </p:nvGrpSpPr>
                  <p:grpSpPr>
                    <a:xfrm>
                      <a:off x="1443052" y="1190873"/>
                      <a:ext cx="1043940" cy="914400"/>
                      <a:chOff x="1102752" y="802179"/>
                      <a:chExt cx="1043940" cy="914400"/>
                    </a:xfrm>
                  </p:grpSpPr>
                  <p:pic>
                    <p:nvPicPr>
                      <p:cNvPr id="53" name="Graphic 52" descr="Marker with solid fill">
                        <a:extLst>
                          <a:ext uri="{FF2B5EF4-FFF2-40B4-BE49-F238E27FC236}">
                            <a16:creationId xmlns:a16="http://schemas.microsoft.com/office/drawing/2014/main" id="{26BBBE56-A545-4141-A569-9D53340981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54" name="Oval 53">
                        <a:extLst>
                          <a:ext uri="{FF2B5EF4-FFF2-40B4-BE49-F238E27FC236}">
                            <a16:creationId xmlns:a16="http://schemas.microsoft.com/office/drawing/2014/main" id="{63F9C80D-F7BE-478A-C5F8-793CCDDF400B}"/>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C7F982D-A312-D8A8-4B5F-8A3CA3EAA087}"/>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B11B3E4-EE9A-1112-3285-C28FECAC1344}"/>
                        </a:ext>
                      </a:extLst>
                    </p:cNvPr>
                    <p:cNvGrpSpPr/>
                    <p:nvPr/>
                  </p:nvGrpSpPr>
                  <p:grpSpPr>
                    <a:xfrm rot="10800000">
                      <a:off x="2486673" y="1190883"/>
                      <a:ext cx="981622" cy="914400"/>
                      <a:chOff x="1027029" y="802169"/>
                      <a:chExt cx="1080952" cy="914400"/>
                    </a:xfrm>
                    <a:solidFill>
                      <a:srgbClr val="FFC0A4"/>
                    </a:solidFill>
                  </p:grpSpPr>
                  <p:pic>
                    <p:nvPicPr>
                      <p:cNvPr id="50" name="Graphic 49" descr="Marker with solid fill">
                        <a:extLst>
                          <a:ext uri="{FF2B5EF4-FFF2-40B4-BE49-F238E27FC236}">
                            <a16:creationId xmlns:a16="http://schemas.microsoft.com/office/drawing/2014/main" id="{E21932E0-59AD-8736-32CC-458DEC1777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51" name="Oval 50">
                        <a:extLst>
                          <a:ext uri="{FF2B5EF4-FFF2-40B4-BE49-F238E27FC236}">
                            <a16:creationId xmlns:a16="http://schemas.microsoft.com/office/drawing/2014/main" id="{E80313E9-9A52-E82A-E828-79776BF35F0D}"/>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AE4E615-4650-A515-543A-52F80990C930}"/>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91485CEC-18C9-18E1-E0EF-2B0D6614FBA2}"/>
                        </a:ext>
                      </a:extLst>
                    </p:cNvPr>
                    <p:cNvGrpSpPr/>
                    <p:nvPr/>
                  </p:nvGrpSpPr>
                  <p:grpSpPr>
                    <a:xfrm>
                      <a:off x="1717365" y="1639603"/>
                      <a:ext cx="914400" cy="914400"/>
                      <a:chOff x="1107905" y="802179"/>
                      <a:chExt cx="914400" cy="914400"/>
                    </a:xfrm>
                  </p:grpSpPr>
                  <p:pic>
                    <p:nvPicPr>
                      <p:cNvPr id="47" name="Graphic 46" descr="Marker with solid fill">
                        <a:extLst>
                          <a:ext uri="{FF2B5EF4-FFF2-40B4-BE49-F238E27FC236}">
                            <a16:creationId xmlns:a16="http://schemas.microsoft.com/office/drawing/2014/main" id="{12313865-A700-EF42-666D-7737D4D9DD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48" name="Oval 47">
                        <a:extLst>
                          <a:ext uri="{FF2B5EF4-FFF2-40B4-BE49-F238E27FC236}">
                            <a16:creationId xmlns:a16="http://schemas.microsoft.com/office/drawing/2014/main" id="{4C775864-FE6C-61E0-C6E9-AA80233FB93A}"/>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E37E688-E89E-A0D8-079C-92975252B8A6}"/>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5E223C65-AB88-2265-50C5-433F7B53E5A2}"/>
                        </a:ext>
                      </a:extLst>
                    </p:cNvPr>
                    <p:cNvGrpSpPr/>
                    <p:nvPr/>
                  </p:nvGrpSpPr>
                  <p:grpSpPr>
                    <a:xfrm rot="10800000">
                      <a:off x="2365105" y="1638353"/>
                      <a:ext cx="830375" cy="914400"/>
                      <a:chOff x="1015421" y="802179"/>
                      <a:chExt cx="914400" cy="914400"/>
                    </a:xfrm>
                    <a:solidFill>
                      <a:srgbClr val="FFC0A4"/>
                    </a:solidFill>
                  </p:grpSpPr>
                  <p:pic>
                    <p:nvPicPr>
                      <p:cNvPr id="44" name="Graphic 43" descr="Marker with solid fill">
                        <a:extLst>
                          <a:ext uri="{FF2B5EF4-FFF2-40B4-BE49-F238E27FC236}">
                            <a16:creationId xmlns:a16="http://schemas.microsoft.com/office/drawing/2014/main" id="{53A4BE70-64D7-012E-9EA7-5490470DC2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45" name="Oval 44">
                        <a:extLst>
                          <a:ext uri="{FF2B5EF4-FFF2-40B4-BE49-F238E27FC236}">
                            <a16:creationId xmlns:a16="http://schemas.microsoft.com/office/drawing/2014/main" id="{E79544CB-BF0C-03D9-67F2-0D8DD69481A2}"/>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5A221F3-DA4E-8027-1B58-CFC6195756A2}"/>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Oval 42">
                      <a:extLst>
                        <a:ext uri="{FF2B5EF4-FFF2-40B4-BE49-F238E27FC236}">
                          <a16:creationId xmlns:a16="http://schemas.microsoft.com/office/drawing/2014/main" id="{B6BF7F96-8371-4746-C184-009DD57F9147}"/>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4A576AFB-B1E2-BC3A-85D8-E324E65738D4}"/>
                      </a:ext>
                    </a:extLst>
                  </p:cNvPr>
                  <p:cNvGrpSpPr/>
                  <p:nvPr/>
                </p:nvGrpSpPr>
                <p:grpSpPr>
                  <a:xfrm rot="10800000">
                    <a:off x="1077537" y="-35245"/>
                    <a:ext cx="2819400" cy="1751824"/>
                    <a:chOff x="1066800" y="802179"/>
                    <a:chExt cx="2819400" cy="1751824"/>
                  </a:xfrm>
                </p:grpSpPr>
                <p:grpSp>
                  <p:nvGrpSpPr>
                    <p:cNvPr id="13" name="Group 12">
                      <a:extLst>
                        <a:ext uri="{FF2B5EF4-FFF2-40B4-BE49-F238E27FC236}">
                          <a16:creationId xmlns:a16="http://schemas.microsoft.com/office/drawing/2014/main" id="{84AC3FEB-AE7B-156C-9EEA-55ADCF0FE59F}"/>
                        </a:ext>
                      </a:extLst>
                    </p:cNvPr>
                    <p:cNvGrpSpPr/>
                    <p:nvPr/>
                  </p:nvGrpSpPr>
                  <p:grpSpPr>
                    <a:xfrm>
                      <a:off x="1066800" y="802179"/>
                      <a:ext cx="1409700" cy="914400"/>
                      <a:chOff x="1066800" y="802179"/>
                      <a:chExt cx="1409700" cy="914400"/>
                    </a:xfrm>
                  </p:grpSpPr>
                  <p:pic>
                    <p:nvPicPr>
                      <p:cNvPr id="34" name="Graphic 33" descr="Marker with solid fill">
                        <a:extLst>
                          <a:ext uri="{FF2B5EF4-FFF2-40B4-BE49-F238E27FC236}">
                            <a16:creationId xmlns:a16="http://schemas.microsoft.com/office/drawing/2014/main" id="{3CF8392D-9359-11AD-47AC-0622BAA4A6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35" name="Oval 34">
                        <a:extLst>
                          <a:ext uri="{FF2B5EF4-FFF2-40B4-BE49-F238E27FC236}">
                            <a16:creationId xmlns:a16="http://schemas.microsoft.com/office/drawing/2014/main" id="{A55061D0-0A21-0E54-8B2C-9E03867FACC7}"/>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70DB000-3825-9B67-6552-2F7821A12937}"/>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8C7E190-6828-4963-5691-809FD67BF019}"/>
                        </a:ext>
                      </a:extLst>
                    </p:cNvPr>
                    <p:cNvGrpSpPr/>
                    <p:nvPr/>
                  </p:nvGrpSpPr>
                  <p:grpSpPr>
                    <a:xfrm rot="10800000">
                      <a:off x="2476500" y="802179"/>
                      <a:ext cx="1409700" cy="914400"/>
                      <a:chOff x="1066800" y="802179"/>
                      <a:chExt cx="1409700" cy="914400"/>
                    </a:xfrm>
                    <a:solidFill>
                      <a:srgbClr val="FFC0A4"/>
                    </a:solidFill>
                  </p:grpSpPr>
                  <p:pic>
                    <p:nvPicPr>
                      <p:cNvPr id="31" name="Graphic 30" descr="Marker with solid fill">
                        <a:extLst>
                          <a:ext uri="{FF2B5EF4-FFF2-40B4-BE49-F238E27FC236}">
                            <a16:creationId xmlns:a16="http://schemas.microsoft.com/office/drawing/2014/main" id="{567FB5DB-ECD4-4A9B-61D4-AF908F7819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32" name="Oval 31">
                        <a:extLst>
                          <a:ext uri="{FF2B5EF4-FFF2-40B4-BE49-F238E27FC236}">
                            <a16:creationId xmlns:a16="http://schemas.microsoft.com/office/drawing/2014/main" id="{9E21ED64-7923-5B96-412B-8E65230E5ED3}"/>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A1C498E-604E-BF76-970C-60E85C4D9E4B}"/>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BA58890A-2CF2-C67F-57CA-416AF1AC7714}"/>
                        </a:ext>
                      </a:extLst>
                    </p:cNvPr>
                    <p:cNvGrpSpPr/>
                    <p:nvPr/>
                  </p:nvGrpSpPr>
                  <p:grpSpPr>
                    <a:xfrm>
                      <a:off x="1438558" y="1190873"/>
                      <a:ext cx="1043940" cy="914400"/>
                      <a:chOff x="1098258" y="802179"/>
                      <a:chExt cx="1043940" cy="914400"/>
                    </a:xfrm>
                  </p:grpSpPr>
                  <p:pic>
                    <p:nvPicPr>
                      <p:cNvPr id="28" name="Graphic 27" descr="Marker with solid fill">
                        <a:extLst>
                          <a:ext uri="{FF2B5EF4-FFF2-40B4-BE49-F238E27FC236}">
                            <a16:creationId xmlns:a16="http://schemas.microsoft.com/office/drawing/2014/main" id="{1CD8969A-64E2-B3DB-C37E-C1C79F9F51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29" name="Oval 28">
                        <a:extLst>
                          <a:ext uri="{FF2B5EF4-FFF2-40B4-BE49-F238E27FC236}">
                            <a16:creationId xmlns:a16="http://schemas.microsoft.com/office/drawing/2014/main" id="{AEE2585D-3C3B-A4B2-B856-36726414B4C5}"/>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5FC1177-9DF8-87AD-8FFA-DF27F2B2B69A}"/>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FB321DAD-ED4D-F3FF-CCAB-0774AAB08B71}"/>
                        </a:ext>
                      </a:extLst>
                    </p:cNvPr>
                    <p:cNvGrpSpPr/>
                    <p:nvPr/>
                  </p:nvGrpSpPr>
                  <p:grpSpPr>
                    <a:xfrm rot="10800000">
                      <a:off x="2481305" y="1190873"/>
                      <a:ext cx="981627" cy="914400"/>
                      <a:chOff x="1032944" y="802179"/>
                      <a:chExt cx="1080957" cy="914400"/>
                    </a:xfrm>
                    <a:solidFill>
                      <a:srgbClr val="FFC0A4"/>
                    </a:solidFill>
                  </p:grpSpPr>
                  <p:pic>
                    <p:nvPicPr>
                      <p:cNvPr id="25" name="Graphic 24" descr="Marker with solid fill">
                        <a:extLst>
                          <a:ext uri="{FF2B5EF4-FFF2-40B4-BE49-F238E27FC236}">
                            <a16:creationId xmlns:a16="http://schemas.microsoft.com/office/drawing/2014/main" id="{F3828BF1-00DB-68AB-B355-B59CD174FB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26" name="Oval 25">
                        <a:extLst>
                          <a:ext uri="{FF2B5EF4-FFF2-40B4-BE49-F238E27FC236}">
                            <a16:creationId xmlns:a16="http://schemas.microsoft.com/office/drawing/2014/main" id="{D14AF075-0CA7-53CD-1EB0-F2304D36A5E3}"/>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E1DD609-A36B-FDF0-6FDE-0D40CFDD1017}"/>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268630C-E7F5-FD56-C402-07FF06B6ADEA}"/>
                        </a:ext>
                      </a:extLst>
                    </p:cNvPr>
                    <p:cNvGrpSpPr/>
                    <p:nvPr/>
                  </p:nvGrpSpPr>
                  <p:grpSpPr>
                    <a:xfrm>
                      <a:off x="1723447" y="1639603"/>
                      <a:ext cx="914400" cy="914400"/>
                      <a:chOff x="1113987" y="802179"/>
                      <a:chExt cx="914400" cy="914400"/>
                    </a:xfrm>
                  </p:grpSpPr>
                  <p:pic>
                    <p:nvPicPr>
                      <p:cNvPr id="22" name="Graphic 21" descr="Marker with solid fill">
                        <a:extLst>
                          <a:ext uri="{FF2B5EF4-FFF2-40B4-BE49-F238E27FC236}">
                            <a16:creationId xmlns:a16="http://schemas.microsoft.com/office/drawing/2014/main" id="{245519B6-2D35-1C28-E9ED-6E548CBA29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23" name="Oval 22">
                        <a:extLst>
                          <a:ext uri="{FF2B5EF4-FFF2-40B4-BE49-F238E27FC236}">
                            <a16:creationId xmlns:a16="http://schemas.microsoft.com/office/drawing/2014/main" id="{BF465CC9-24F1-19F8-1E4B-6ED7194EE747}"/>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15CF586-7DEB-6A3B-F333-AD9A3614B33C}"/>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69C9070D-C122-3F79-4237-7432BAF1FE2C}"/>
                        </a:ext>
                      </a:extLst>
                    </p:cNvPr>
                    <p:cNvGrpSpPr/>
                    <p:nvPr/>
                  </p:nvGrpSpPr>
                  <p:grpSpPr>
                    <a:xfrm rot="10800000">
                      <a:off x="2370110" y="1638333"/>
                      <a:ext cx="830375" cy="914400"/>
                      <a:chOff x="1009908" y="802199"/>
                      <a:chExt cx="914400" cy="914400"/>
                    </a:xfrm>
                    <a:solidFill>
                      <a:srgbClr val="FFC0A4"/>
                    </a:solidFill>
                  </p:grpSpPr>
                  <p:pic>
                    <p:nvPicPr>
                      <p:cNvPr id="19" name="Graphic 18" descr="Marker with solid fill">
                        <a:extLst>
                          <a:ext uri="{FF2B5EF4-FFF2-40B4-BE49-F238E27FC236}">
                            <a16:creationId xmlns:a16="http://schemas.microsoft.com/office/drawing/2014/main" id="{5D9C71D9-7915-5B65-49C0-91511A53BA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20" name="Oval 19">
                        <a:extLst>
                          <a:ext uri="{FF2B5EF4-FFF2-40B4-BE49-F238E27FC236}">
                            <a16:creationId xmlns:a16="http://schemas.microsoft.com/office/drawing/2014/main" id="{B98D5DBB-9E75-02AB-D969-1010A836C486}"/>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544CBDE-B288-2754-0673-575EBAFA3BE5}"/>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cxnSp>
        <p:nvCxnSpPr>
          <p:cNvPr id="432" name="Straight Connector 431">
            <a:extLst>
              <a:ext uri="{FF2B5EF4-FFF2-40B4-BE49-F238E27FC236}">
                <a16:creationId xmlns:a16="http://schemas.microsoft.com/office/drawing/2014/main" id="{A60685EC-388A-0AE7-8518-0B96D58A5A2D}"/>
              </a:ext>
            </a:extLst>
          </p:cNvPr>
          <p:cNvCxnSpPr>
            <a:cxnSpLocks/>
          </p:cNvCxnSpPr>
          <p:nvPr/>
        </p:nvCxnSpPr>
        <p:spPr>
          <a:xfrm flipH="1">
            <a:off x="2670629" y="1530905"/>
            <a:ext cx="9521371" cy="7839"/>
          </a:xfrm>
          <a:prstGeom prst="line">
            <a:avLst/>
          </a:prstGeom>
          <a:ln w="38100"/>
        </p:spPr>
        <p:style>
          <a:lnRef idx="1">
            <a:schemeClr val="accent2"/>
          </a:lnRef>
          <a:fillRef idx="0">
            <a:schemeClr val="accent2"/>
          </a:fillRef>
          <a:effectRef idx="0">
            <a:schemeClr val="accent2"/>
          </a:effectRef>
          <a:fontRef idx="minor">
            <a:schemeClr val="tx1"/>
          </a:fontRef>
        </p:style>
      </p:cxnSp>
      <p:grpSp>
        <p:nvGrpSpPr>
          <p:cNvPr id="433" name="Group 432">
            <a:extLst>
              <a:ext uri="{FF2B5EF4-FFF2-40B4-BE49-F238E27FC236}">
                <a16:creationId xmlns:a16="http://schemas.microsoft.com/office/drawing/2014/main" id="{B2D97927-1E52-AB84-B50C-7278F3C5EA6F}"/>
              </a:ext>
            </a:extLst>
          </p:cNvPr>
          <p:cNvGrpSpPr/>
          <p:nvPr/>
        </p:nvGrpSpPr>
        <p:grpSpPr>
          <a:xfrm>
            <a:off x="3046241" y="4675396"/>
            <a:ext cx="2289252" cy="1618667"/>
            <a:chOff x="2516161" y="4675396"/>
            <a:chExt cx="2289252" cy="1618667"/>
          </a:xfrm>
        </p:grpSpPr>
        <p:sp>
          <p:nvSpPr>
            <p:cNvPr id="434" name="Rectangle 433">
              <a:extLst>
                <a:ext uri="{FF2B5EF4-FFF2-40B4-BE49-F238E27FC236}">
                  <a16:creationId xmlns:a16="http://schemas.microsoft.com/office/drawing/2014/main" id="{6EF6A849-330D-0296-6B58-D498E17576C4}"/>
                </a:ext>
              </a:extLst>
            </p:cNvPr>
            <p:cNvSpPr/>
            <p:nvPr/>
          </p:nvSpPr>
          <p:spPr>
            <a:xfrm>
              <a:off x="2525182" y="4717911"/>
              <a:ext cx="614625" cy="372975"/>
            </a:xfrm>
            <a:prstGeom prst="rect">
              <a:avLst/>
            </a:prstGeom>
            <a:solidFill>
              <a:srgbClr val="FFC0A4"/>
            </a:solidFill>
            <a:ln w="38100">
              <a:solidFill>
                <a:srgbClr val="FFC0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ysClr val="windowText" lastClr="000000"/>
                  </a:solidFill>
                  <a:latin typeface="Amasis MT Pro Light" panose="02040304050005020304" pitchFamily="18" charset="0"/>
                </a:rPr>
                <a:t>A</a:t>
              </a:r>
            </a:p>
          </p:txBody>
        </p:sp>
        <p:sp>
          <p:nvSpPr>
            <p:cNvPr id="435" name="Rectangle 434">
              <a:extLst>
                <a:ext uri="{FF2B5EF4-FFF2-40B4-BE49-F238E27FC236}">
                  <a16:creationId xmlns:a16="http://schemas.microsoft.com/office/drawing/2014/main" id="{F5112B81-6C92-5CF2-5973-746295E9ADCC}"/>
                </a:ext>
              </a:extLst>
            </p:cNvPr>
            <p:cNvSpPr/>
            <p:nvPr/>
          </p:nvSpPr>
          <p:spPr>
            <a:xfrm>
              <a:off x="4143418" y="4726897"/>
              <a:ext cx="614625" cy="372975"/>
            </a:xfrm>
            <a:prstGeom prst="rect">
              <a:avLst/>
            </a:prstGeom>
            <a:solidFill>
              <a:srgbClr val="FFC0A4"/>
            </a:solidFill>
            <a:ln w="38100">
              <a:solidFill>
                <a:srgbClr val="FFC0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ysClr val="windowText" lastClr="000000"/>
                  </a:solidFill>
                  <a:latin typeface="Amasis MT Pro Light" panose="02040304050005020304" pitchFamily="18" charset="0"/>
                </a:rPr>
                <a:t>B</a:t>
              </a:r>
            </a:p>
          </p:txBody>
        </p:sp>
        <p:sp>
          <p:nvSpPr>
            <p:cNvPr id="436" name="Rectangle 435">
              <a:extLst>
                <a:ext uri="{FF2B5EF4-FFF2-40B4-BE49-F238E27FC236}">
                  <a16:creationId xmlns:a16="http://schemas.microsoft.com/office/drawing/2014/main" id="{96F4476B-7001-208F-7638-BA2ABCFB7ED3}"/>
                </a:ext>
              </a:extLst>
            </p:cNvPr>
            <p:cNvSpPr/>
            <p:nvPr/>
          </p:nvSpPr>
          <p:spPr>
            <a:xfrm>
              <a:off x="2542356" y="5859679"/>
              <a:ext cx="614625" cy="372975"/>
            </a:xfrm>
            <a:prstGeom prst="rect">
              <a:avLst/>
            </a:prstGeom>
            <a:solidFill>
              <a:srgbClr val="FFC0A4"/>
            </a:solidFill>
            <a:ln w="38100">
              <a:solidFill>
                <a:srgbClr val="FFC0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ysClr val="windowText" lastClr="000000"/>
                  </a:solidFill>
                  <a:latin typeface="Amasis MT Pro Light" panose="02040304050005020304" pitchFamily="18" charset="0"/>
                </a:rPr>
                <a:t>C</a:t>
              </a:r>
            </a:p>
          </p:txBody>
        </p:sp>
        <p:sp>
          <p:nvSpPr>
            <p:cNvPr id="437" name="Rectangle 436">
              <a:extLst>
                <a:ext uri="{FF2B5EF4-FFF2-40B4-BE49-F238E27FC236}">
                  <a16:creationId xmlns:a16="http://schemas.microsoft.com/office/drawing/2014/main" id="{4C2C6FAF-069F-A5B0-E230-47794993105C}"/>
                </a:ext>
              </a:extLst>
            </p:cNvPr>
            <p:cNvSpPr/>
            <p:nvPr/>
          </p:nvSpPr>
          <p:spPr>
            <a:xfrm>
              <a:off x="4143417" y="5867272"/>
              <a:ext cx="614625" cy="372975"/>
            </a:xfrm>
            <a:prstGeom prst="rect">
              <a:avLst/>
            </a:prstGeom>
            <a:solidFill>
              <a:srgbClr val="FFC0A4"/>
            </a:solidFill>
            <a:ln w="38100">
              <a:solidFill>
                <a:srgbClr val="FFC0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ysClr val="windowText" lastClr="000000"/>
                  </a:solidFill>
                  <a:latin typeface="Amasis MT Pro Light" panose="02040304050005020304" pitchFamily="18" charset="0"/>
                </a:rPr>
                <a:t>D</a:t>
              </a:r>
            </a:p>
          </p:txBody>
        </p:sp>
        <p:cxnSp>
          <p:nvCxnSpPr>
            <p:cNvPr id="438" name="Straight Connector 437">
              <a:extLst>
                <a:ext uri="{FF2B5EF4-FFF2-40B4-BE49-F238E27FC236}">
                  <a16:creationId xmlns:a16="http://schemas.microsoft.com/office/drawing/2014/main" id="{DBF030BF-D330-C357-681B-CAF8B68673F8}"/>
                </a:ext>
              </a:extLst>
            </p:cNvPr>
            <p:cNvCxnSpPr>
              <a:cxnSpLocks/>
            </p:cNvCxnSpPr>
            <p:nvPr/>
          </p:nvCxnSpPr>
          <p:spPr>
            <a:xfrm>
              <a:off x="3139807" y="5081984"/>
              <a:ext cx="1003610" cy="785288"/>
            </a:xfrm>
            <a:prstGeom prst="line">
              <a:avLst/>
            </a:prstGeom>
            <a:ln w="38100"/>
          </p:spPr>
          <p:style>
            <a:lnRef idx="1">
              <a:schemeClr val="dk1"/>
            </a:lnRef>
            <a:fillRef idx="0">
              <a:schemeClr val="dk1"/>
            </a:fillRef>
            <a:effectRef idx="0">
              <a:schemeClr val="dk1"/>
            </a:effectRef>
            <a:fontRef idx="minor">
              <a:schemeClr val="tx1"/>
            </a:fontRef>
          </p:style>
        </p:cxnSp>
        <p:cxnSp>
          <p:nvCxnSpPr>
            <p:cNvPr id="439" name="Straight Connector 438">
              <a:extLst>
                <a:ext uri="{FF2B5EF4-FFF2-40B4-BE49-F238E27FC236}">
                  <a16:creationId xmlns:a16="http://schemas.microsoft.com/office/drawing/2014/main" id="{3E01298B-17C5-278C-6E23-5BBCE39C4CE1}"/>
                </a:ext>
              </a:extLst>
            </p:cNvPr>
            <p:cNvCxnSpPr>
              <a:cxnSpLocks/>
            </p:cNvCxnSpPr>
            <p:nvPr/>
          </p:nvCxnSpPr>
          <p:spPr>
            <a:xfrm flipH="1">
              <a:off x="3156981" y="5081984"/>
              <a:ext cx="986436" cy="781870"/>
            </a:xfrm>
            <a:prstGeom prst="line">
              <a:avLst/>
            </a:prstGeom>
            <a:ln w="38100"/>
          </p:spPr>
          <p:style>
            <a:lnRef idx="1">
              <a:schemeClr val="dk1"/>
            </a:lnRef>
            <a:fillRef idx="0">
              <a:schemeClr val="dk1"/>
            </a:fillRef>
            <a:effectRef idx="0">
              <a:schemeClr val="dk1"/>
            </a:effectRef>
            <a:fontRef idx="minor">
              <a:schemeClr val="tx1"/>
            </a:fontRef>
          </p:style>
        </p:cxnSp>
        <p:cxnSp>
          <p:nvCxnSpPr>
            <p:cNvPr id="440" name="Straight Connector 439">
              <a:extLst>
                <a:ext uri="{FF2B5EF4-FFF2-40B4-BE49-F238E27FC236}">
                  <a16:creationId xmlns:a16="http://schemas.microsoft.com/office/drawing/2014/main" id="{67FDAD84-C917-C1EC-77BA-9453C87D6095}"/>
                </a:ext>
              </a:extLst>
            </p:cNvPr>
            <p:cNvCxnSpPr>
              <a:stCxn id="434" idx="3"/>
              <a:endCxn id="435" idx="1"/>
            </p:cNvCxnSpPr>
            <p:nvPr/>
          </p:nvCxnSpPr>
          <p:spPr>
            <a:xfrm>
              <a:off x="3139807" y="4904399"/>
              <a:ext cx="1003611" cy="8986"/>
            </a:xfrm>
            <a:prstGeom prst="line">
              <a:avLst/>
            </a:prstGeom>
            <a:ln w="38100"/>
          </p:spPr>
          <p:style>
            <a:lnRef idx="1">
              <a:schemeClr val="dk1"/>
            </a:lnRef>
            <a:fillRef idx="0">
              <a:schemeClr val="dk1"/>
            </a:fillRef>
            <a:effectRef idx="0">
              <a:schemeClr val="dk1"/>
            </a:effectRef>
            <a:fontRef idx="minor">
              <a:schemeClr val="tx1"/>
            </a:fontRef>
          </p:style>
        </p:cxnSp>
        <p:cxnSp>
          <p:nvCxnSpPr>
            <p:cNvPr id="441" name="Straight Connector 440">
              <a:extLst>
                <a:ext uri="{FF2B5EF4-FFF2-40B4-BE49-F238E27FC236}">
                  <a16:creationId xmlns:a16="http://schemas.microsoft.com/office/drawing/2014/main" id="{7E5EC073-9B5C-D603-2EC2-4B630251EFCD}"/>
                </a:ext>
              </a:extLst>
            </p:cNvPr>
            <p:cNvCxnSpPr>
              <a:stCxn id="435" idx="2"/>
              <a:endCxn id="437" idx="0"/>
            </p:cNvCxnSpPr>
            <p:nvPr/>
          </p:nvCxnSpPr>
          <p:spPr>
            <a:xfrm flipH="1">
              <a:off x="4450730" y="5099872"/>
              <a:ext cx="1" cy="767400"/>
            </a:xfrm>
            <a:prstGeom prst="line">
              <a:avLst/>
            </a:prstGeom>
            <a:ln w="38100"/>
          </p:spPr>
          <p:style>
            <a:lnRef idx="1">
              <a:schemeClr val="dk1"/>
            </a:lnRef>
            <a:fillRef idx="0">
              <a:schemeClr val="dk1"/>
            </a:fillRef>
            <a:effectRef idx="0">
              <a:schemeClr val="dk1"/>
            </a:effectRef>
            <a:fontRef idx="minor">
              <a:schemeClr val="tx1"/>
            </a:fontRef>
          </p:style>
        </p:cxnSp>
        <p:cxnSp>
          <p:nvCxnSpPr>
            <p:cNvPr id="442" name="Straight Connector 441">
              <a:extLst>
                <a:ext uri="{FF2B5EF4-FFF2-40B4-BE49-F238E27FC236}">
                  <a16:creationId xmlns:a16="http://schemas.microsoft.com/office/drawing/2014/main" id="{647C96CE-483C-B954-B79E-787AC0434737}"/>
                </a:ext>
              </a:extLst>
            </p:cNvPr>
            <p:cNvCxnSpPr>
              <a:stCxn id="436" idx="3"/>
              <a:endCxn id="437" idx="1"/>
            </p:cNvCxnSpPr>
            <p:nvPr/>
          </p:nvCxnSpPr>
          <p:spPr>
            <a:xfrm>
              <a:off x="3156981" y="6046167"/>
              <a:ext cx="986436" cy="7593"/>
            </a:xfrm>
            <a:prstGeom prst="line">
              <a:avLst/>
            </a:prstGeom>
            <a:ln w="38100"/>
          </p:spPr>
          <p:style>
            <a:lnRef idx="1">
              <a:schemeClr val="dk1"/>
            </a:lnRef>
            <a:fillRef idx="0">
              <a:schemeClr val="dk1"/>
            </a:fillRef>
            <a:effectRef idx="0">
              <a:schemeClr val="dk1"/>
            </a:effectRef>
            <a:fontRef idx="minor">
              <a:schemeClr val="tx1"/>
            </a:fontRef>
          </p:style>
        </p:cxnSp>
        <p:cxnSp>
          <p:nvCxnSpPr>
            <p:cNvPr id="443" name="Straight Connector 442">
              <a:extLst>
                <a:ext uri="{FF2B5EF4-FFF2-40B4-BE49-F238E27FC236}">
                  <a16:creationId xmlns:a16="http://schemas.microsoft.com/office/drawing/2014/main" id="{FCB2985E-1764-119F-2525-7A47DB3CA52B}"/>
                </a:ext>
              </a:extLst>
            </p:cNvPr>
            <p:cNvCxnSpPr>
              <a:stCxn id="434" idx="2"/>
              <a:endCxn id="436" idx="0"/>
            </p:cNvCxnSpPr>
            <p:nvPr/>
          </p:nvCxnSpPr>
          <p:spPr>
            <a:xfrm>
              <a:off x="2832495" y="5090886"/>
              <a:ext cx="17174" cy="768793"/>
            </a:xfrm>
            <a:prstGeom prst="line">
              <a:avLst/>
            </a:prstGeom>
            <a:ln w="38100"/>
          </p:spPr>
          <p:style>
            <a:lnRef idx="1">
              <a:schemeClr val="dk1"/>
            </a:lnRef>
            <a:fillRef idx="0">
              <a:schemeClr val="dk1"/>
            </a:fillRef>
            <a:effectRef idx="0">
              <a:schemeClr val="dk1"/>
            </a:effectRef>
            <a:fontRef idx="minor">
              <a:schemeClr val="tx1"/>
            </a:fontRef>
          </p:style>
        </p:cxnSp>
        <p:sp>
          <p:nvSpPr>
            <p:cNvPr id="444" name="TextBox 443">
              <a:extLst>
                <a:ext uri="{FF2B5EF4-FFF2-40B4-BE49-F238E27FC236}">
                  <a16:creationId xmlns:a16="http://schemas.microsoft.com/office/drawing/2014/main" id="{941A68B0-47E3-5E99-2F24-E2ED7B5D99B2}"/>
                </a:ext>
              </a:extLst>
            </p:cNvPr>
            <p:cNvSpPr txBox="1"/>
            <p:nvPr/>
          </p:nvSpPr>
          <p:spPr>
            <a:xfrm>
              <a:off x="3216983" y="5053638"/>
              <a:ext cx="439008" cy="261610"/>
            </a:xfrm>
            <a:prstGeom prst="rect">
              <a:avLst/>
            </a:prstGeom>
            <a:noFill/>
          </p:spPr>
          <p:txBody>
            <a:bodyPr wrap="square" rtlCol="0">
              <a:spAutoFit/>
            </a:bodyPr>
            <a:lstStyle/>
            <a:p>
              <a:pPr algn="ctr"/>
              <a:r>
                <a:rPr lang="en-US" sz="1100" dirty="0">
                  <a:latin typeface="Amasis MT Pro Light" panose="02040304050005020304" pitchFamily="18" charset="0"/>
                </a:rPr>
                <a:t>6</a:t>
              </a:r>
            </a:p>
          </p:txBody>
        </p:sp>
        <p:sp>
          <p:nvSpPr>
            <p:cNvPr id="445" name="TextBox 444">
              <a:extLst>
                <a:ext uri="{FF2B5EF4-FFF2-40B4-BE49-F238E27FC236}">
                  <a16:creationId xmlns:a16="http://schemas.microsoft.com/office/drawing/2014/main" id="{F9A4BA87-134C-8FE9-2D45-D91855B3243A}"/>
                </a:ext>
              </a:extLst>
            </p:cNvPr>
            <p:cNvSpPr txBox="1"/>
            <p:nvPr/>
          </p:nvSpPr>
          <p:spPr>
            <a:xfrm>
              <a:off x="3422108" y="4675396"/>
              <a:ext cx="439008" cy="261610"/>
            </a:xfrm>
            <a:prstGeom prst="rect">
              <a:avLst/>
            </a:prstGeom>
            <a:noFill/>
          </p:spPr>
          <p:txBody>
            <a:bodyPr wrap="square" rtlCol="0">
              <a:spAutoFit/>
            </a:bodyPr>
            <a:lstStyle/>
            <a:p>
              <a:pPr algn="ctr"/>
              <a:r>
                <a:rPr lang="en-US" sz="1100" dirty="0">
                  <a:latin typeface="Amasis MT Pro Light" panose="02040304050005020304" pitchFamily="18" charset="0"/>
                </a:rPr>
                <a:t>8</a:t>
              </a:r>
            </a:p>
          </p:txBody>
        </p:sp>
        <p:sp>
          <p:nvSpPr>
            <p:cNvPr id="446" name="TextBox 445">
              <a:extLst>
                <a:ext uri="{FF2B5EF4-FFF2-40B4-BE49-F238E27FC236}">
                  <a16:creationId xmlns:a16="http://schemas.microsoft.com/office/drawing/2014/main" id="{D8B61279-D9E3-EA8E-11B3-0C56B339B706}"/>
                </a:ext>
              </a:extLst>
            </p:cNvPr>
            <p:cNvSpPr txBox="1"/>
            <p:nvPr/>
          </p:nvSpPr>
          <p:spPr>
            <a:xfrm>
              <a:off x="3240696" y="5637304"/>
              <a:ext cx="439008" cy="261610"/>
            </a:xfrm>
            <a:prstGeom prst="rect">
              <a:avLst/>
            </a:prstGeom>
            <a:noFill/>
          </p:spPr>
          <p:txBody>
            <a:bodyPr wrap="square" rtlCol="0">
              <a:spAutoFit/>
            </a:bodyPr>
            <a:lstStyle/>
            <a:p>
              <a:pPr algn="ctr"/>
              <a:r>
                <a:rPr lang="en-US" sz="1100" dirty="0">
                  <a:latin typeface="Amasis MT Pro Light" panose="02040304050005020304" pitchFamily="18" charset="0"/>
                </a:rPr>
                <a:t>2</a:t>
              </a:r>
            </a:p>
          </p:txBody>
        </p:sp>
        <p:sp>
          <p:nvSpPr>
            <p:cNvPr id="447" name="TextBox 446">
              <a:extLst>
                <a:ext uri="{FF2B5EF4-FFF2-40B4-BE49-F238E27FC236}">
                  <a16:creationId xmlns:a16="http://schemas.microsoft.com/office/drawing/2014/main" id="{A52AC2F7-3E99-3C43-8B7D-3F240A22937E}"/>
                </a:ext>
              </a:extLst>
            </p:cNvPr>
            <p:cNvSpPr txBox="1"/>
            <p:nvPr/>
          </p:nvSpPr>
          <p:spPr>
            <a:xfrm>
              <a:off x="4366405" y="5333390"/>
              <a:ext cx="439008" cy="261610"/>
            </a:xfrm>
            <a:prstGeom prst="rect">
              <a:avLst/>
            </a:prstGeom>
            <a:noFill/>
          </p:spPr>
          <p:txBody>
            <a:bodyPr wrap="square" rtlCol="0">
              <a:spAutoFit/>
            </a:bodyPr>
            <a:lstStyle/>
            <a:p>
              <a:pPr algn="ctr"/>
              <a:r>
                <a:rPr lang="en-US" sz="1100" dirty="0">
                  <a:latin typeface="Amasis MT Pro Light" panose="02040304050005020304" pitchFamily="18" charset="0"/>
                </a:rPr>
                <a:t>10</a:t>
              </a:r>
            </a:p>
          </p:txBody>
        </p:sp>
        <p:sp>
          <p:nvSpPr>
            <p:cNvPr id="832" name="TextBox 831">
              <a:extLst>
                <a:ext uri="{FF2B5EF4-FFF2-40B4-BE49-F238E27FC236}">
                  <a16:creationId xmlns:a16="http://schemas.microsoft.com/office/drawing/2014/main" id="{912BD97E-5392-B123-38CD-45D07B8B7BB1}"/>
                </a:ext>
              </a:extLst>
            </p:cNvPr>
            <p:cNvSpPr txBox="1"/>
            <p:nvPr/>
          </p:nvSpPr>
          <p:spPr>
            <a:xfrm>
              <a:off x="3438330" y="6032453"/>
              <a:ext cx="439008" cy="261610"/>
            </a:xfrm>
            <a:prstGeom prst="rect">
              <a:avLst/>
            </a:prstGeom>
            <a:noFill/>
          </p:spPr>
          <p:txBody>
            <a:bodyPr wrap="square" rtlCol="0">
              <a:spAutoFit/>
            </a:bodyPr>
            <a:lstStyle/>
            <a:p>
              <a:pPr algn="ctr"/>
              <a:r>
                <a:rPr lang="en-US" sz="1100" dirty="0">
                  <a:latin typeface="Amasis MT Pro Light" panose="02040304050005020304" pitchFamily="18" charset="0"/>
                </a:rPr>
                <a:t>5</a:t>
              </a:r>
            </a:p>
          </p:txBody>
        </p:sp>
        <p:sp>
          <p:nvSpPr>
            <p:cNvPr id="833" name="TextBox 832">
              <a:extLst>
                <a:ext uri="{FF2B5EF4-FFF2-40B4-BE49-F238E27FC236}">
                  <a16:creationId xmlns:a16="http://schemas.microsoft.com/office/drawing/2014/main" id="{CB819480-69EF-4016-237F-A9F33F549857}"/>
                </a:ext>
              </a:extLst>
            </p:cNvPr>
            <p:cNvSpPr txBox="1"/>
            <p:nvPr/>
          </p:nvSpPr>
          <p:spPr>
            <a:xfrm>
              <a:off x="2516161" y="5328838"/>
              <a:ext cx="439008" cy="261610"/>
            </a:xfrm>
            <a:prstGeom prst="rect">
              <a:avLst/>
            </a:prstGeom>
            <a:noFill/>
          </p:spPr>
          <p:txBody>
            <a:bodyPr wrap="square" rtlCol="0">
              <a:spAutoFit/>
            </a:bodyPr>
            <a:lstStyle/>
            <a:p>
              <a:pPr algn="ctr"/>
              <a:r>
                <a:rPr lang="en-US" sz="1100" dirty="0">
                  <a:latin typeface="Amasis MT Pro Light" panose="02040304050005020304" pitchFamily="18" charset="0"/>
                </a:rPr>
                <a:t>1</a:t>
              </a:r>
            </a:p>
          </p:txBody>
        </p:sp>
      </p:grpSp>
      <p:sp>
        <p:nvSpPr>
          <p:cNvPr id="834" name="TextBox 833">
            <a:extLst>
              <a:ext uri="{FF2B5EF4-FFF2-40B4-BE49-F238E27FC236}">
                <a16:creationId xmlns:a16="http://schemas.microsoft.com/office/drawing/2014/main" id="{591D51B4-539A-3B32-F711-90CC0D695C15}"/>
              </a:ext>
            </a:extLst>
          </p:cNvPr>
          <p:cNvSpPr txBox="1"/>
          <p:nvPr/>
        </p:nvSpPr>
        <p:spPr>
          <a:xfrm>
            <a:off x="2348185" y="6236646"/>
            <a:ext cx="2569506" cy="369332"/>
          </a:xfrm>
          <a:prstGeom prst="rect">
            <a:avLst/>
          </a:prstGeom>
          <a:noFill/>
        </p:spPr>
        <p:txBody>
          <a:bodyPr wrap="square" rtlCol="0">
            <a:spAutoFit/>
          </a:bodyPr>
          <a:lstStyle/>
          <a:p>
            <a:pPr algn="ctr"/>
            <a:r>
              <a:rPr lang="en-US" dirty="0">
                <a:latin typeface="Amasis MT Pro Light" panose="02040304050005020304" pitchFamily="18" charset="0"/>
              </a:rPr>
              <a:t>The Traveling Salesman</a:t>
            </a:r>
          </a:p>
        </p:txBody>
      </p:sp>
      <p:sp>
        <p:nvSpPr>
          <p:cNvPr id="835" name="Rectangle 834">
            <a:extLst>
              <a:ext uri="{FF2B5EF4-FFF2-40B4-BE49-F238E27FC236}">
                <a16:creationId xmlns:a16="http://schemas.microsoft.com/office/drawing/2014/main" id="{C1A21380-84F1-58C2-D4E6-D68638554A8E}"/>
              </a:ext>
            </a:extLst>
          </p:cNvPr>
          <p:cNvSpPr/>
          <p:nvPr/>
        </p:nvSpPr>
        <p:spPr>
          <a:xfrm>
            <a:off x="6716407" y="4827040"/>
            <a:ext cx="2739651" cy="372975"/>
          </a:xfrm>
          <a:prstGeom prst="rect">
            <a:avLst/>
          </a:prstGeom>
          <a:solidFill>
            <a:srgbClr val="FFC0A4"/>
          </a:solidFill>
          <a:ln w="38100">
            <a:solidFill>
              <a:srgbClr val="FFC0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ysClr val="windowText" lastClr="000000"/>
                </a:solidFill>
                <a:latin typeface="Amasis MT Pro Light" panose="02040304050005020304" pitchFamily="18" charset="0"/>
              </a:rPr>
              <a:t>1     0     0     1</a:t>
            </a:r>
          </a:p>
        </p:txBody>
      </p:sp>
      <p:sp>
        <p:nvSpPr>
          <p:cNvPr id="836" name="Rectangle 835">
            <a:extLst>
              <a:ext uri="{FF2B5EF4-FFF2-40B4-BE49-F238E27FC236}">
                <a16:creationId xmlns:a16="http://schemas.microsoft.com/office/drawing/2014/main" id="{D2DCC4BA-CD71-65B5-983E-A1F8503ABAD2}"/>
              </a:ext>
            </a:extLst>
          </p:cNvPr>
          <p:cNvSpPr/>
          <p:nvPr/>
        </p:nvSpPr>
        <p:spPr>
          <a:xfrm>
            <a:off x="6716407" y="5318838"/>
            <a:ext cx="2739651" cy="372975"/>
          </a:xfrm>
          <a:prstGeom prst="rect">
            <a:avLst/>
          </a:prstGeom>
          <a:solidFill>
            <a:srgbClr val="FFC0A4"/>
          </a:solidFill>
          <a:ln w="38100">
            <a:solidFill>
              <a:srgbClr val="FFC0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ysClr val="windowText" lastClr="000000"/>
                </a:solidFill>
                <a:latin typeface="Amasis MT Pro Light" panose="02040304050005020304" pitchFamily="18" charset="0"/>
              </a:rPr>
              <a:t>1     1     0     1</a:t>
            </a:r>
          </a:p>
        </p:txBody>
      </p:sp>
      <p:sp>
        <p:nvSpPr>
          <p:cNvPr id="837" name="Rectangle 836">
            <a:extLst>
              <a:ext uri="{FF2B5EF4-FFF2-40B4-BE49-F238E27FC236}">
                <a16:creationId xmlns:a16="http://schemas.microsoft.com/office/drawing/2014/main" id="{2472730B-FD1E-F496-8FDB-0148BB664088}"/>
              </a:ext>
            </a:extLst>
          </p:cNvPr>
          <p:cNvSpPr/>
          <p:nvPr/>
        </p:nvSpPr>
        <p:spPr>
          <a:xfrm>
            <a:off x="6716407" y="5790920"/>
            <a:ext cx="2739651" cy="372975"/>
          </a:xfrm>
          <a:prstGeom prst="rect">
            <a:avLst/>
          </a:prstGeom>
          <a:solidFill>
            <a:srgbClr val="FFC0A4"/>
          </a:solidFill>
          <a:ln w="38100">
            <a:solidFill>
              <a:srgbClr val="FFC0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ysClr val="windowText" lastClr="000000"/>
                </a:solidFill>
                <a:latin typeface="Amasis MT Pro Light" panose="02040304050005020304" pitchFamily="18" charset="0"/>
              </a:rPr>
              <a:t>0     1     1     1</a:t>
            </a:r>
          </a:p>
        </p:txBody>
      </p:sp>
      <p:sp>
        <p:nvSpPr>
          <p:cNvPr id="838" name="TextBox 837">
            <a:extLst>
              <a:ext uri="{FF2B5EF4-FFF2-40B4-BE49-F238E27FC236}">
                <a16:creationId xmlns:a16="http://schemas.microsoft.com/office/drawing/2014/main" id="{5728C50A-58F4-EBC0-2D15-E54A4B89937C}"/>
              </a:ext>
            </a:extLst>
          </p:cNvPr>
          <p:cNvSpPr txBox="1"/>
          <p:nvPr/>
        </p:nvSpPr>
        <p:spPr>
          <a:xfrm>
            <a:off x="5854247" y="6238014"/>
            <a:ext cx="2569506" cy="369332"/>
          </a:xfrm>
          <a:prstGeom prst="rect">
            <a:avLst/>
          </a:prstGeom>
          <a:noFill/>
        </p:spPr>
        <p:txBody>
          <a:bodyPr wrap="square" rtlCol="0">
            <a:spAutoFit/>
          </a:bodyPr>
          <a:lstStyle/>
          <a:p>
            <a:pPr algn="ctr"/>
            <a:r>
              <a:rPr lang="en-US" dirty="0">
                <a:latin typeface="Amasis MT Pro Light" panose="02040304050005020304" pitchFamily="18" charset="0"/>
              </a:rPr>
              <a:t>Genotype Space</a:t>
            </a:r>
          </a:p>
        </p:txBody>
      </p:sp>
      <p:sp>
        <p:nvSpPr>
          <p:cNvPr id="839" name="Rectangle 838">
            <a:extLst>
              <a:ext uri="{FF2B5EF4-FFF2-40B4-BE49-F238E27FC236}">
                <a16:creationId xmlns:a16="http://schemas.microsoft.com/office/drawing/2014/main" id="{A47A5148-B55F-6FB5-7AAD-032412E33D53}"/>
              </a:ext>
            </a:extLst>
          </p:cNvPr>
          <p:cNvSpPr/>
          <p:nvPr/>
        </p:nvSpPr>
        <p:spPr>
          <a:xfrm>
            <a:off x="6537916" y="4726225"/>
            <a:ext cx="3077793" cy="15397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1" name="Rectangle 840">
            <a:extLst>
              <a:ext uri="{FF2B5EF4-FFF2-40B4-BE49-F238E27FC236}">
                <a16:creationId xmlns:a16="http://schemas.microsoft.com/office/drawing/2014/main" id="{763EA2C0-C614-6DBA-5D1F-E5248B736683}"/>
              </a:ext>
            </a:extLst>
          </p:cNvPr>
          <p:cNvSpPr/>
          <p:nvPr/>
        </p:nvSpPr>
        <p:spPr>
          <a:xfrm>
            <a:off x="9469272" y="5322487"/>
            <a:ext cx="1831777" cy="382993"/>
          </a:xfrm>
          <a:prstGeom prst="rect">
            <a:avLst/>
          </a:prstGeom>
          <a:solidFill>
            <a:srgbClr val="FC8E8E">
              <a:alpha val="25098"/>
            </a:srgb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sis MT Pro Light" panose="02040304050005020304" pitchFamily="18" charset="0"/>
            </a:endParaRPr>
          </a:p>
        </p:txBody>
      </p:sp>
      <p:sp>
        <p:nvSpPr>
          <p:cNvPr id="840" name="TextBox 839">
            <a:extLst>
              <a:ext uri="{FF2B5EF4-FFF2-40B4-BE49-F238E27FC236}">
                <a16:creationId xmlns:a16="http://schemas.microsoft.com/office/drawing/2014/main" id="{A0A5C889-F4E9-E7B3-CB63-627850767D11}"/>
              </a:ext>
            </a:extLst>
          </p:cNvPr>
          <p:cNvSpPr txBox="1"/>
          <p:nvPr/>
        </p:nvSpPr>
        <p:spPr>
          <a:xfrm>
            <a:off x="9615716" y="5318362"/>
            <a:ext cx="1662233" cy="369332"/>
          </a:xfrm>
          <a:prstGeom prst="rect">
            <a:avLst/>
          </a:prstGeom>
          <a:noFill/>
        </p:spPr>
        <p:txBody>
          <a:bodyPr wrap="square" rtlCol="0">
            <a:spAutoFit/>
          </a:bodyPr>
          <a:lstStyle/>
          <a:p>
            <a:r>
              <a:rPr lang="en-US" dirty="0">
                <a:latin typeface="Amasis MT Pro Light" panose="02040304050005020304" pitchFamily="18" charset="0"/>
              </a:rPr>
              <a:t>  Chromosome</a:t>
            </a:r>
          </a:p>
        </p:txBody>
      </p:sp>
      <p:pic>
        <p:nvPicPr>
          <p:cNvPr id="842" name="SLIDE 7 GA">
            <a:hlinkClick r:id="" action="ppaction://media"/>
            <a:extLst>
              <a:ext uri="{FF2B5EF4-FFF2-40B4-BE49-F238E27FC236}">
                <a16:creationId xmlns:a16="http://schemas.microsoft.com/office/drawing/2014/main" id="{B523362D-2ECC-8CDB-377F-9D381E1B9D3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620375" y="700088"/>
            <a:ext cx="406400" cy="406400"/>
          </a:xfrm>
          <a:prstGeom prst="rect">
            <a:avLst/>
          </a:prstGeom>
        </p:spPr>
      </p:pic>
    </p:spTree>
    <p:extLst>
      <p:ext uri="{BB962C8B-B14F-4D97-AF65-F5344CB8AC3E}">
        <p14:creationId xmlns:p14="http://schemas.microsoft.com/office/powerpoint/2010/main" val="230146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649" fill="hold"/>
                                        <p:tgtEl>
                                          <p:spTgt spid="84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84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Rectangle 430">
            <a:extLst>
              <a:ext uri="{FF2B5EF4-FFF2-40B4-BE49-F238E27FC236}">
                <a16:creationId xmlns:a16="http://schemas.microsoft.com/office/drawing/2014/main" id="{B1735D9F-160E-25ED-4FFF-810D1E9B882C}"/>
              </a:ext>
            </a:extLst>
          </p:cNvPr>
          <p:cNvSpPr/>
          <p:nvPr/>
        </p:nvSpPr>
        <p:spPr>
          <a:xfrm>
            <a:off x="-9491" y="-26211"/>
            <a:ext cx="12201492" cy="6889034"/>
          </a:xfrm>
          <a:prstGeom prst="rect">
            <a:avLst/>
          </a:prstGeom>
          <a:gradFill flip="none" rotWithShape="1">
            <a:gsLst>
              <a:gs pos="0">
                <a:schemeClr val="accent2">
                  <a:lumMod val="20000"/>
                  <a:lumOff val="80000"/>
                </a:schemeClr>
              </a:gs>
              <a:gs pos="11000">
                <a:schemeClr val="bg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3" name="Group 862">
            <a:extLst>
              <a:ext uri="{FF2B5EF4-FFF2-40B4-BE49-F238E27FC236}">
                <a16:creationId xmlns:a16="http://schemas.microsoft.com/office/drawing/2014/main" id="{6F97B17B-7D88-2955-863A-17AB200F8864}"/>
              </a:ext>
            </a:extLst>
          </p:cNvPr>
          <p:cNvGrpSpPr>
            <a:grpSpLocks noChangeAspect="1"/>
          </p:cNvGrpSpPr>
          <p:nvPr/>
        </p:nvGrpSpPr>
        <p:grpSpPr>
          <a:xfrm rot="10800000" flipH="1">
            <a:off x="664417" y="631286"/>
            <a:ext cx="1263332" cy="8489382"/>
            <a:chOff x="1061858" y="-91462"/>
            <a:chExt cx="2838343" cy="19073194"/>
          </a:xfrm>
          <a:solidFill>
            <a:srgbClr val="E2E2E2"/>
          </a:solidFill>
        </p:grpSpPr>
        <p:grpSp>
          <p:nvGrpSpPr>
            <p:cNvPr id="864" name="Group 863">
              <a:extLst>
                <a:ext uri="{FF2B5EF4-FFF2-40B4-BE49-F238E27FC236}">
                  <a16:creationId xmlns:a16="http://schemas.microsoft.com/office/drawing/2014/main" id="{493B637E-3216-BDA9-5F73-7505F7525278}"/>
                </a:ext>
              </a:extLst>
            </p:cNvPr>
            <p:cNvGrpSpPr/>
            <p:nvPr/>
          </p:nvGrpSpPr>
          <p:grpSpPr>
            <a:xfrm>
              <a:off x="1061858" y="-91462"/>
              <a:ext cx="2837784" cy="9724190"/>
              <a:chOff x="1061858" y="-91462"/>
              <a:chExt cx="2837784" cy="9724190"/>
            </a:xfrm>
            <a:grpFill/>
          </p:grpSpPr>
          <p:grpSp>
            <p:nvGrpSpPr>
              <p:cNvPr id="1078" name="Group 1077">
                <a:extLst>
                  <a:ext uri="{FF2B5EF4-FFF2-40B4-BE49-F238E27FC236}">
                    <a16:creationId xmlns:a16="http://schemas.microsoft.com/office/drawing/2014/main" id="{D31A797B-24C9-A4C5-FA05-3AD6D4EF43C9}"/>
                  </a:ext>
                </a:extLst>
              </p:cNvPr>
              <p:cNvGrpSpPr/>
              <p:nvPr/>
            </p:nvGrpSpPr>
            <p:grpSpPr>
              <a:xfrm>
                <a:off x="1066800" y="-91462"/>
                <a:ext cx="2832842" cy="5041546"/>
                <a:chOff x="1066800" y="-91462"/>
                <a:chExt cx="2832842" cy="5041546"/>
              </a:xfrm>
              <a:grpFill/>
            </p:grpSpPr>
            <p:grpSp>
              <p:nvGrpSpPr>
                <p:cNvPr id="1185" name="Group 1184">
                  <a:extLst>
                    <a:ext uri="{FF2B5EF4-FFF2-40B4-BE49-F238E27FC236}">
                      <a16:creationId xmlns:a16="http://schemas.microsoft.com/office/drawing/2014/main" id="{FE03BA38-272C-A464-219A-974D475D2A29}"/>
                    </a:ext>
                  </a:extLst>
                </p:cNvPr>
                <p:cNvGrpSpPr/>
                <p:nvPr/>
              </p:nvGrpSpPr>
              <p:grpSpPr>
                <a:xfrm>
                  <a:off x="1066800" y="-91462"/>
                  <a:ext cx="2830137" cy="2701682"/>
                  <a:chOff x="1066800" y="-91462"/>
                  <a:chExt cx="2830137" cy="2701682"/>
                </a:xfrm>
                <a:grpFill/>
              </p:grpSpPr>
              <p:grpSp>
                <p:nvGrpSpPr>
                  <p:cNvPr id="1238" name="Group 1237">
                    <a:extLst>
                      <a:ext uri="{FF2B5EF4-FFF2-40B4-BE49-F238E27FC236}">
                        <a16:creationId xmlns:a16="http://schemas.microsoft.com/office/drawing/2014/main" id="{ABBE133D-9BA9-8F79-EF8D-4C240B698324}"/>
                      </a:ext>
                    </a:extLst>
                  </p:cNvPr>
                  <p:cNvGrpSpPr/>
                  <p:nvPr/>
                </p:nvGrpSpPr>
                <p:grpSpPr>
                  <a:xfrm>
                    <a:off x="1066800" y="802179"/>
                    <a:ext cx="2819400" cy="1808041"/>
                    <a:chOff x="1066800" y="802179"/>
                    <a:chExt cx="2819400" cy="1808041"/>
                  </a:xfrm>
                  <a:grpFill/>
                </p:grpSpPr>
                <p:grpSp>
                  <p:nvGrpSpPr>
                    <p:cNvPr id="1265" name="Group 1264">
                      <a:extLst>
                        <a:ext uri="{FF2B5EF4-FFF2-40B4-BE49-F238E27FC236}">
                          <a16:creationId xmlns:a16="http://schemas.microsoft.com/office/drawing/2014/main" id="{8EA91DC6-B0CD-2F80-F1B9-782F73CB9F59}"/>
                        </a:ext>
                      </a:extLst>
                    </p:cNvPr>
                    <p:cNvGrpSpPr/>
                    <p:nvPr/>
                  </p:nvGrpSpPr>
                  <p:grpSpPr>
                    <a:xfrm>
                      <a:off x="1066800" y="802179"/>
                      <a:ext cx="1409700" cy="914400"/>
                      <a:chOff x="1066800" y="802179"/>
                      <a:chExt cx="1409700" cy="914400"/>
                    </a:xfrm>
                    <a:grpFill/>
                  </p:grpSpPr>
                  <p:pic>
                    <p:nvPicPr>
                      <p:cNvPr id="1287" name="Graphic 1286" descr="Marker with solid fill">
                        <a:extLst>
                          <a:ext uri="{FF2B5EF4-FFF2-40B4-BE49-F238E27FC236}">
                            <a16:creationId xmlns:a16="http://schemas.microsoft.com/office/drawing/2014/main" id="{5F7B1DCD-305E-FE13-C15F-57D7F19798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88" name="Oval 1287">
                        <a:extLst>
                          <a:ext uri="{FF2B5EF4-FFF2-40B4-BE49-F238E27FC236}">
                            <a16:creationId xmlns:a16="http://schemas.microsoft.com/office/drawing/2014/main" id="{331A75F3-4228-81D7-21DF-52587C211D76}"/>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9" name="Rectangle 1288">
                        <a:extLst>
                          <a:ext uri="{FF2B5EF4-FFF2-40B4-BE49-F238E27FC236}">
                            <a16:creationId xmlns:a16="http://schemas.microsoft.com/office/drawing/2014/main" id="{4C30B1F8-E0F9-826A-5CBC-6B539832FB2C}"/>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6" name="Group 1265">
                      <a:extLst>
                        <a:ext uri="{FF2B5EF4-FFF2-40B4-BE49-F238E27FC236}">
                          <a16:creationId xmlns:a16="http://schemas.microsoft.com/office/drawing/2014/main" id="{92F00868-6F49-5968-2A63-CC16A47F8D60}"/>
                        </a:ext>
                      </a:extLst>
                    </p:cNvPr>
                    <p:cNvGrpSpPr/>
                    <p:nvPr/>
                  </p:nvGrpSpPr>
                  <p:grpSpPr>
                    <a:xfrm rot="10800000">
                      <a:off x="2476500" y="802179"/>
                      <a:ext cx="1409700" cy="914400"/>
                      <a:chOff x="1066800" y="802179"/>
                      <a:chExt cx="1409700" cy="914400"/>
                    </a:xfrm>
                    <a:grpFill/>
                  </p:grpSpPr>
                  <p:pic>
                    <p:nvPicPr>
                      <p:cNvPr id="1284" name="Graphic 1283" descr="Marker with solid fill">
                        <a:extLst>
                          <a:ext uri="{FF2B5EF4-FFF2-40B4-BE49-F238E27FC236}">
                            <a16:creationId xmlns:a16="http://schemas.microsoft.com/office/drawing/2014/main" id="{FDA241EC-A0B0-8DFF-4B36-800B4FE0BB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85" name="Oval 1284">
                        <a:extLst>
                          <a:ext uri="{FF2B5EF4-FFF2-40B4-BE49-F238E27FC236}">
                            <a16:creationId xmlns:a16="http://schemas.microsoft.com/office/drawing/2014/main" id="{210EE4EA-2746-535C-AB6B-18E6B5051E4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Rectangle 1285">
                        <a:extLst>
                          <a:ext uri="{FF2B5EF4-FFF2-40B4-BE49-F238E27FC236}">
                            <a16:creationId xmlns:a16="http://schemas.microsoft.com/office/drawing/2014/main" id="{17FBB3AF-340A-AA4E-20BA-2DF3A252A027}"/>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7" name="Group 1266">
                      <a:extLst>
                        <a:ext uri="{FF2B5EF4-FFF2-40B4-BE49-F238E27FC236}">
                          <a16:creationId xmlns:a16="http://schemas.microsoft.com/office/drawing/2014/main" id="{9F5006FF-E7F5-A6BA-8C07-47B836CF6BCD}"/>
                        </a:ext>
                      </a:extLst>
                    </p:cNvPr>
                    <p:cNvGrpSpPr/>
                    <p:nvPr/>
                  </p:nvGrpSpPr>
                  <p:grpSpPr>
                    <a:xfrm>
                      <a:off x="1443052" y="1190873"/>
                      <a:ext cx="1043940" cy="914400"/>
                      <a:chOff x="1102752" y="802179"/>
                      <a:chExt cx="1043940" cy="914400"/>
                    </a:xfrm>
                    <a:grpFill/>
                  </p:grpSpPr>
                  <p:pic>
                    <p:nvPicPr>
                      <p:cNvPr id="1281" name="Graphic 1280" descr="Marker with solid fill">
                        <a:extLst>
                          <a:ext uri="{FF2B5EF4-FFF2-40B4-BE49-F238E27FC236}">
                            <a16:creationId xmlns:a16="http://schemas.microsoft.com/office/drawing/2014/main" id="{241208B1-86CD-7F13-5085-05C3E168E8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1282" name="Oval 1281">
                        <a:extLst>
                          <a:ext uri="{FF2B5EF4-FFF2-40B4-BE49-F238E27FC236}">
                            <a16:creationId xmlns:a16="http://schemas.microsoft.com/office/drawing/2014/main" id="{1D078E54-030E-F4E2-DFEB-ACAE50F70846}"/>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3" name="Rectangle 1282">
                        <a:extLst>
                          <a:ext uri="{FF2B5EF4-FFF2-40B4-BE49-F238E27FC236}">
                            <a16:creationId xmlns:a16="http://schemas.microsoft.com/office/drawing/2014/main" id="{603790A5-958E-4A77-14AD-3481FE70CBDD}"/>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8" name="Group 1267">
                      <a:extLst>
                        <a:ext uri="{FF2B5EF4-FFF2-40B4-BE49-F238E27FC236}">
                          <a16:creationId xmlns:a16="http://schemas.microsoft.com/office/drawing/2014/main" id="{704EBF2B-4035-E875-8E9A-42321E0336BB}"/>
                        </a:ext>
                      </a:extLst>
                    </p:cNvPr>
                    <p:cNvGrpSpPr/>
                    <p:nvPr/>
                  </p:nvGrpSpPr>
                  <p:grpSpPr>
                    <a:xfrm rot="10800000">
                      <a:off x="2486673" y="1190883"/>
                      <a:ext cx="981622" cy="914400"/>
                      <a:chOff x="1027029" y="802169"/>
                      <a:chExt cx="1080952" cy="914400"/>
                    </a:xfrm>
                    <a:grpFill/>
                  </p:grpSpPr>
                  <p:pic>
                    <p:nvPicPr>
                      <p:cNvPr id="1278" name="Graphic 1277" descr="Marker with solid fill">
                        <a:extLst>
                          <a:ext uri="{FF2B5EF4-FFF2-40B4-BE49-F238E27FC236}">
                            <a16:creationId xmlns:a16="http://schemas.microsoft.com/office/drawing/2014/main" id="{1C9617D2-C4D1-9A3D-CBC4-A84F2D8FCA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1279" name="Oval 1278">
                        <a:extLst>
                          <a:ext uri="{FF2B5EF4-FFF2-40B4-BE49-F238E27FC236}">
                            <a16:creationId xmlns:a16="http://schemas.microsoft.com/office/drawing/2014/main" id="{1DA80879-FCAE-0241-950F-B4447F77E911}"/>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0" name="Rectangle 1279">
                        <a:extLst>
                          <a:ext uri="{FF2B5EF4-FFF2-40B4-BE49-F238E27FC236}">
                            <a16:creationId xmlns:a16="http://schemas.microsoft.com/office/drawing/2014/main" id="{9E4C38D8-7E4B-F433-C35D-42DBA595EB10}"/>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9" name="Group 1268">
                      <a:extLst>
                        <a:ext uri="{FF2B5EF4-FFF2-40B4-BE49-F238E27FC236}">
                          <a16:creationId xmlns:a16="http://schemas.microsoft.com/office/drawing/2014/main" id="{7D2997B8-4AF6-E347-F4F1-EB8EE8D14502}"/>
                        </a:ext>
                      </a:extLst>
                    </p:cNvPr>
                    <p:cNvGrpSpPr/>
                    <p:nvPr/>
                  </p:nvGrpSpPr>
                  <p:grpSpPr>
                    <a:xfrm>
                      <a:off x="1717365" y="1639603"/>
                      <a:ext cx="914400" cy="914400"/>
                      <a:chOff x="1107905" y="802179"/>
                      <a:chExt cx="914400" cy="914400"/>
                    </a:xfrm>
                    <a:grpFill/>
                  </p:grpSpPr>
                  <p:pic>
                    <p:nvPicPr>
                      <p:cNvPr id="1275" name="Graphic 1274" descr="Marker with solid fill">
                        <a:extLst>
                          <a:ext uri="{FF2B5EF4-FFF2-40B4-BE49-F238E27FC236}">
                            <a16:creationId xmlns:a16="http://schemas.microsoft.com/office/drawing/2014/main" id="{E5E49476-360E-3062-2905-CB446A11E2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1276" name="Oval 1275">
                        <a:extLst>
                          <a:ext uri="{FF2B5EF4-FFF2-40B4-BE49-F238E27FC236}">
                            <a16:creationId xmlns:a16="http://schemas.microsoft.com/office/drawing/2014/main" id="{71B36C27-8A2C-43CE-5910-1F1771EEA25F}"/>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7" name="Rectangle 1276">
                        <a:extLst>
                          <a:ext uri="{FF2B5EF4-FFF2-40B4-BE49-F238E27FC236}">
                            <a16:creationId xmlns:a16="http://schemas.microsoft.com/office/drawing/2014/main" id="{2B6C1D27-515F-7148-3E0B-C72AA717832C}"/>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0" name="Group 1269">
                      <a:extLst>
                        <a:ext uri="{FF2B5EF4-FFF2-40B4-BE49-F238E27FC236}">
                          <a16:creationId xmlns:a16="http://schemas.microsoft.com/office/drawing/2014/main" id="{930D4F13-E18C-9C3B-9BDD-879CC482025B}"/>
                        </a:ext>
                      </a:extLst>
                    </p:cNvPr>
                    <p:cNvGrpSpPr/>
                    <p:nvPr/>
                  </p:nvGrpSpPr>
                  <p:grpSpPr>
                    <a:xfrm rot="10800000">
                      <a:off x="2365105" y="1638353"/>
                      <a:ext cx="830375" cy="914400"/>
                      <a:chOff x="1015421" y="802179"/>
                      <a:chExt cx="914400" cy="914400"/>
                    </a:xfrm>
                    <a:grpFill/>
                  </p:grpSpPr>
                  <p:pic>
                    <p:nvPicPr>
                      <p:cNvPr id="1272" name="Graphic 1271" descr="Marker with solid fill">
                        <a:extLst>
                          <a:ext uri="{FF2B5EF4-FFF2-40B4-BE49-F238E27FC236}">
                            <a16:creationId xmlns:a16="http://schemas.microsoft.com/office/drawing/2014/main" id="{FC48CC9B-9DE6-CDA9-A79A-3A5D796C37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1273" name="Oval 1272">
                        <a:extLst>
                          <a:ext uri="{FF2B5EF4-FFF2-40B4-BE49-F238E27FC236}">
                            <a16:creationId xmlns:a16="http://schemas.microsoft.com/office/drawing/2014/main" id="{4F31FB88-DA7D-4228-832C-B3DE727B260A}"/>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4" name="Rectangle 1273">
                        <a:extLst>
                          <a:ext uri="{FF2B5EF4-FFF2-40B4-BE49-F238E27FC236}">
                            <a16:creationId xmlns:a16="http://schemas.microsoft.com/office/drawing/2014/main" id="{36324A34-375D-3491-5DC4-7FCBAA53BED4}"/>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71" name="Oval 1270">
                      <a:extLst>
                        <a:ext uri="{FF2B5EF4-FFF2-40B4-BE49-F238E27FC236}">
                          <a16:creationId xmlns:a16="http://schemas.microsoft.com/office/drawing/2014/main" id="{33FAB13B-4FF3-44E2-96ED-AEEB40165563}"/>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9" name="Group 1238">
                    <a:extLst>
                      <a:ext uri="{FF2B5EF4-FFF2-40B4-BE49-F238E27FC236}">
                        <a16:creationId xmlns:a16="http://schemas.microsoft.com/office/drawing/2014/main" id="{E491626D-6FF5-3F5F-FDF8-F7D524B97BAC}"/>
                      </a:ext>
                    </a:extLst>
                  </p:cNvPr>
                  <p:cNvGrpSpPr/>
                  <p:nvPr/>
                </p:nvGrpSpPr>
                <p:grpSpPr>
                  <a:xfrm rot="10800000">
                    <a:off x="1077537" y="-91462"/>
                    <a:ext cx="2819400" cy="1808041"/>
                    <a:chOff x="1066800" y="802179"/>
                    <a:chExt cx="2819400" cy="1808041"/>
                  </a:xfrm>
                  <a:grpFill/>
                </p:grpSpPr>
                <p:grpSp>
                  <p:nvGrpSpPr>
                    <p:cNvPr id="1240" name="Group 1239">
                      <a:extLst>
                        <a:ext uri="{FF2B5EF4-FFF2-40B4-BE49-F238E27FC236}">
                          <a16:creationId xmlns:a16="http://schemas.microsoft.com/office/drawing/2014/main" id="{1C034AB3-736F-38F1-53F8-C04A60D33012}"/>
                        </a:ext>
                      </a:extLst>
                    </p:cNvPr>
                    <p:cNvGrpSpPr/>
                    <p:nvPr/>
                  </p:nvGrpSpPr>
                  <p:grpSpPr>
                    <a:xfrm>
                      <a:off x="1066800" y="802179"/>
                      <a:ext cx="1409700" cy="914400"/>
                      <a:chOff x="1066800" y="802179"/>
                      <a:chExt cx="1409700" cy="914400"/>
                    </a:xfrm>
                    <a:grpFill/>
                  </p:grpSpPr>
                  <p:pic>
                    <p:nvPicPr>
                      <p:cNvPr id="1262" name="Graphic 1261" descr="Marker with solid fill">
                        <a:extLst>
                          <a:ext uri="{FF2B5EF4-FFF2-40B4-BE49-F238E27FC236}">
                            <a16:creationId xmlns:a16="http://schemas.microsoft.com/office/drawing/2014/main" id="{2BD4BDA8-581A-BC17-954A-93391FFAD7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63" name="Oval 1262">
                        <a:extLst>
                          <a:ext uri="{FF2B5EF4-FFF2-40B4-BE49-F238E27FC236}">
                            <a16:creationId xmlns:a16="http://schemas.microsoft.com/office/drawing/2014/main" id="{E19F2B4A-DCC6-4C8F-361D-6104F5BE4DBD}"/>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Rectangle 1263">
                        <a:extLst>
                          <a:ext uri="{FF2B5EF4-FFF2-40B4-BE49-F238E27FC236}">
                            <a16:creationId xmlns:a16="http://schemas.microsoft.com/office/drawing/2014/main" id="{69E8D0B1-8E46-123C-7B9D-67B39318EE41}"/>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1" name="Group 1240">
                      <a:extLst>
                        <a:ext uri="{FF2B5EF4-FFF2-40B4-BE49-F238E27FC236}">
                          <a16:creationId xmlns:a16="http://schemas.microsoft.com/office/drawing/2014/main" id="{947D2292-D7F8-1B44-4912-A02E4A858D1E}"/>
                        </a:ext>
                      </a:extLst>
                    </p:cNvPr>
                    <p:cNvGrpSpPr/>
                    <p:nvPr/>
                  </p:nvGrpSpPr>
                  <p:grpSpPr>
                    <a:xfrm rot="10800000">
                      <a:off x="2476500" y="802179"/>
                      <a:ext cx="1409700" cy="914400"/>
                      <a:chOff x="1066800" y="802179"/>
                      <a:chExt cx="1409700" cy="914400"/>
                    </a:xfrm>
                    <a:grpFill/>
                  </p:grpSpPr>
                  <p:pic>
                    <p:nvPicPr>
                      <p:cNvPr id="1259" name="Graphic 1258" descr="Marker with solid fill">
                        <a:extLst>
                          <a:ext uri="{FF2B5EF4-FFF2-40B4-BE49-F238E27FC236}">
                            <a16:creationId xmlns:a16="http://schemas.microsoft.com/office/drawing/2014/main" id="{CC531F3C-A8E6-8788-8280-7FF06F6FEA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60" name="Oval 1259">
                        <a:extLst>
                          <a:ext uri="{FF2B5EF4-FFF2-40B4-BE49-F238E27FC236}">
                            <a16:creationId xmlns:a16="http://schemas.microsoft.com/office/drawing/2014/main" id="{0CD53867-34FC-E391-C42E-4F77645B704A}"/>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1" name="Rectangle 1260">
                        <a:extLst>
                          <a:ext uri="{FF2B5EF4-FFF2-40B4-BE49-F238E27FC236}">
                            <a16:creationId xmlns:a16="http://schemas.microsoft.com/office/drawing/2014/main" id="{F6A3817E-A18D-8375-AB53-55F7922AB48B}"/>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2" name="Group 1241">
                      <a:extLst>
                        <a:ext uri="{FF2B5EF4-FFF2-40B4-BE49-F238E27FC236}">
                          <a16:creationId xmlns:a16="http://schemas.microsoft.com/office/drawing/2014/main" id="{1192F78B-A67C-3436-15E1-1672B54722F0}"/>
                        </a:ext>
                      </a:extLst>
                    </p:cNvPr>
                    <p:cNvGrpSpPr/>
                    <p:nvPr/>
                  </p:nvGrpSpPr>
                  <p:grpSpPr>
                    <a:xfrm>
                      <a:off x="1438558" y="1190873"/>
                      <a:ext cx="1043940" cy="914400"/>
                      <a:chOff x="1098258" y="802179"/>
                      <a:chExt cx="1043940" cy="914400"/>
                    </a:xfrm>
                    <a:grpFill/>
                  </p:grpSpPr>
                  <p:pic>
                    <p:nvPicPr>
                      <p:cNvPr id="1256" name="Graphic 1255" descr="Marker with solid fill">
                        <a:extLst>
                          <a:ext uri="{FF2B5EF4-FFF2-40B4-BE49-F238E27FC236}">
                            <a16:creationId xmlns:a16="http://schemas.microsoft.com/office/drawing/2014/main" id="{A8224B49-C03C-8479-5613-519FE6FE15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1257" name="Oval 1256">
                        <a:extLst>
                          <a:ext uri="{FF2B5EF4-FFF2-40B4-BE49-F238E27FC236}">
                            <a16:creationId xmlns:a16="http://schemas.microsoft.com/office/drawing/2014/main" id="{2D75545C-5995-8803-30FE-3371805ECFD6}"/>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8" name="Rectangle 1257">
                        <a:extLst>
                          <a:ext uri="{FF2B5EF4-FFF2-40B4-BE49-F238E27FC236}">
                            <a16:creationId xmlns:a16="http://schemas.microsoft.com/office/drawing/2014/main" id="{798B9650-789E-F7AB-4592-1D2C969E7301}"/>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3" name="Group 1242">
                      <a:extLst>
                        <a:ext uri="{FF2B5EF4-FFF2-40B4-BE49-F238E27FC236}">
                          <a16:creationId xmlns:a16="http://schemas.microsoft.com/office/drawing/2014/main" id="{C236B1E2-3A84-4F71-DB97-90385BD4DD5A}"/>
                        </a:ext>
                      </a:extLst>
                    </p:cNvPr>
                    <p:cNvGrpSpPr/>
                    <p:nvPr/>
                  </p:nvGrpSpPr>
                  <p:grpSpPr>
                    <a:xfrm rot="10800000">
                      <a:off x="2481305" y="1190873"/>
                      <a:ext cx="981627" cy="914400"/>
                      <a:chOff x="1032944" y="802179"/>
                      <a:chExt cx="1080957" cy="914400"/>
                    </a:xfrm>
                    <a:grpFill/>
                  </p:grpSpPr>
                  <p:pic>
                    <p:nvPicPr>
                      <p:cNvPr id="1253" name="Graphic 1252" descr="Marker with solid fill">
                        <a:extLst>
                          <a:ext uri="{FF2B5EF4-FFF2-40B4-BE49-F238E27FC236}">
                            <a16:creationId xmlns:a16="http://schemas.microsoft.com/office/drawing/2014/main" id="{1FE1828D-14A7-8FF0-F75A-03F1F062B3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1254" name="Oval 1253">
                        <a:extLst>
                          <a:ext uri="{FF2B5EF4-FFF2-40B4-BE49-F238E27FC236}">
                            <a16:creationId xmlns:a16="http://schemas.microsoft.com/office/drawing/2014/main" id="{16BEFEC5-82D6-2817-9D0F-1E41707B709E}"/>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5" name="Rectangle 1254">
                        <a:extLst>
                          <a:ext uri="{FF2B5EF4-FFF2-40B4-BE49-F238E27FC236}">
                            <a16:creationId xmlns:a16="http://schemas.microsoft.com/office/drawing/2014/main" id="{F705DC45-ACB4-5104-7914-A95B5D6511EB}"/>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4" name="Group 1243">
                      <a:extLst>
                        <a:ext uri="{FF2B5EF4-FFF2-40B4-BE49-F238E27FC236}">
                          <a16:creationId xmlns:a16="http://schemas.microsoft.com/office/drawing/2014/main" id="{0020A9B7-7DD3-54E2-E320-43B68F2F2B23}"/>
                        </a:ext>
                      </a:extLst>
                    </p:cNvPr>
                    <p:cNvGrpSpPr/>
                    <p:nvPr/>
                  </p:nvGrpSpPr>
                  <p:grpSpPr>
                    <a:xfrm>
                      <a:off x="1723447" y="1639603"/>
                      <a:ext cx="914400" cy="914400"/>
                      <a:chOff x="1113987" y="802179"/>
                      <a:chExt cx="914400" cy="914400"/>
                    </a:xfrm>
                    <a:grpFill/>
                  </p:grpSpPr>
                  <p:pic>
                    <p:nvPicPr>
                      <p:cNvPr id="1250" name="Graphic 1249" descr="Marker with solid fill">
                        <a:extLst>
                          <a:ext uri="{FF2B5EF4-FFF2-40B4-BE49-F238E27FC236}">
                            <a16:creationId xmlns:a16="http://schemas.microsoft.com/office/drawing/2014/main" id="{35BD1CD6-A1FA-576F-E572-9DB73E4D14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1251" name="Oval 1250">
                        <a:extLst>
                          <a:ext uri="{FF2B5EF4-FFF2-40B4-BE49-F238E27FC236}">
                            <a16:creationId xmlns:a16="http://schemas.microsoft.com/office/drawing/2014/main" id="{24BA15D1-50B8-B820-6BD4-2618190CC669}"/>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2" name="Rectangle 1251">
                        <a:extLst>
                          <a:ext uri="{FF2B5EF4-FFF2-40B4-BE49-F238E27FC236}">
                            <a16:creationId xmlns:a16="http://schemas.microsoft.com/office/drawing/2014/main" id="{3607C5A5-0CDD-4EEE-FF49-833D66121CE3}"/>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5" name="Group 1244">
                      <a:extLst>
                        <a:ext uri="{FF2B5EF4-FFF2-40B4-BE49-F238E27FC236}">
                          <a16:creationId xmlns:a16="http://schemas.microsoft.com/office/drawing/2014/main" id="{31A03649-EF2B-1A86-EAE3-E81211D18A25}"/>
                        </a:ext>
                      </a:extLst>
                    </p:cNvPr>
                    <p:cNvGrpSpPr/>
                    <p:nvPr/>
                  </p:nvGrpSpPr>
                  <p:grpSpPr>
                    <a:xfrm rot="10800000">
                      <a:off x="2370110" y="1638333"/>
                      <a:ext cx="830375" cy="914400"/>
                      <a:chOff x="1009908" y="802199"/>
                      <a:chExt cx="914400" cy="914400"/>
                    </a:xfrm>
                    <a:grpFill/>
                  </p:grpSpPr>
                  <p:pic>
                    <p:nvPicPr>
                      <p:cNvPr id="1247" name="Graphic 1246" descr="Marker with solid fill">
                        <a:extLst>
                          <a:ext uri="{FF2B5EF4-FFF2-40B4-BE49-F238E27FC236}">
                            <a16:creationId xmlns:a16="http://schemas.microsoft.com/office/drawing/2014/main" id="{F372A567-1E6A-FADF-3B12-7AE4097C4A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1248" name="Oval 1247">
                        <a:extLst>
                          <a:ext uri="{FF2B5EF4-FFF2-40B4-BE49-F238E27FC236}">
                            <a16:creationId xmlns:a16="http://schemas.microsoft.com/office/drawing/2014/main" id="{126100D8-C256-4FA7-05C0-B6B7EC5D702A}"/>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9" name="Rectangle 1248">
                        <a:extLst>
                          <a:ext uri="{FF2B5EF4-FFF2-40B4-BE49-F238E27FC236}">
                            <a16:creationId xmlns:a16="http://schemas.microsoft.com/office/drawing/2014/main" id="{151CB302-F01D-D448-2624-5417BBFBF09D}"/>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6" name="Oval 1245">
                      <a:extLst>
                        <a:ext uri="{FF2B5EF4-FFF2-40B4-BE49-F238E27FC236}">
                          <a16:creationId xmlns:a16="http://schemas.microsoft.com/office/drawing/2014/main" id="{A1A4BEF4-0C7D-BF90-97A7-23C9A36F0925}"/>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6" name="Group 1185">
                  <a:extLst>
                    <a:ext uri="{FF2B5EF4-FFF2-40B4-BE49-F238E27FC236}">
                      <a16:creationId xmlns:a16="http://schemas.microsoft.com/office/drawing/2014/main" id="{205D6411-327E-0B76-B49E-3E46544808D9}"/>
                    </a:ext>
                  </a:extLst>
                </p:cNvPr>
                <p:cNvGrpSpPr/>
                <p:nvPr/>
              </p:nvGrpSpPr>
              <p:grpSpPr>
                <a:xfrm flipH="1">
                  <a:off x="1069505" y="2304619"/>
                  <a:ext cx="2830137" cy="2645465"/>
                  <a:chOff x="1066800" y="-35245"/>
                  <a:chExt cx="2830137" cy="2645465"/>
                </a:xfrm>
                <a:grpFill/>
              </p:grpSpPr>
              <p:grpSp>
                <p:nvGrpSpPr>
                  <p:cNvPr id="1187" name="Group 1186">
                    <a:extLst>
                      <a:ext uri="{FF2B5EF4-FFF2-40B4-BE49-F238E27FC236}">
                        <a16:creationId xmlns:a16="http://schemas.microsoft.com/office/drawing/2014/main" id="{2832C534-AD58-154E-7288-8C33EB40B39B}"/>
                      </a:ext>
                    </a:extLst>
                  </p:cNvPr>
                  <p:cNvGrpSpPr/>
                  <p:nvPr/>
                </p:nvGrpSpPr>
                <p:grpSpPr>
                  <a:xfrm>
                    <a:off x="1066800" y="802179"/>
                    <a:ext cx="2819400" cy="1808041"/>
                    <a:chOff x="1066800" y="802179"/>
                    <a:chExt cx="2819400" cy="1808041"/>
                  </a:xfrm>
                  <a:grpFill/>
                </p:grpSpPr>
                <p:grpSp>
                  <p:nvGrpSpPr>
                    <p:cNvPr id="1213" name="Group 1212">
                      <a:extLst>
                        <a:ext uri="{FF2B5EF4-FFF2-40B4-BE49-F238E27FC236}">
                          <a16:creationId xmlns:a16="http://schemas.microsoft.com/office/drawing/2014/main" id="{641065B4-41AB-2DF2-B2B2-D910DCCC756D}"/>
                        </a:ext>
                      </a:extLst>
                    </p:cNvPr>
                    <p:cNvGrpSpPr/>
                    <p:nvPr/>
                  </p:nvGrpSpPr>
                  <p:grpSpPr>
                    <a:xfrm>
                      <a:off x="1066800" y="802179"/>
                      <a:ext cx="1409700" cy="914400"/>
                      <a:chOff x="1066800" y="802179"/>
                      <a:chExt cx="1409700" cy="914400"/>
                    </a:xfrm>
                    <a:grpFill/>
                  </p:grpSpPr>
                  <p:pic>
                    <p:nvPicPr>
                      <p:cNvPr id="1235" name="Graphic 1234" descr="Marker with solid fill">
                        <a:extLst>
                          <a:ext uri="{FF2B5EF4-FFF2-40B4-BE49-F238E27FC236}">
                            <a16:creationId xmlns:a16="http://schemas.microsoft.com/office/drawing/2014/main" id="{F510FEF6-2871-8F60-1717-066345FDC8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36" name="Oval 1235">
                        <a:extLst>
                          <a:ext uri="{FF2B5EF4-FFF2-40B4-BE49-F238E27FC236}">
                            <a16:creationId xmlns:a16="http://schemas.microsoft.com/office/drawing/2014/main" id="{A81EFFF0-263E-3D94-F480-688DBB556412}"/>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7" name="Rectangle 1236">
                        <a:extLst>
                          <a:ext uri="{FF2B5EF4-FFF2-40B4-BE49-F238E27FC236}">
                            <a16:creationId xmlns:a16="http://schemas.microsoft.com/office/drawing/2014/main" id="{AB15D575-2990-5058-751B-75C8DC930B97}"/>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4" name="Group 1213">
                      <a:extLst>
                        <a:ext uri="{FF2B5EF4-FFF2-40B4-BE49-F238E27FC236}">
                          <a16:creationId xmlns:a16="http://schemas.microsoft.com/office/drawing/2014/main" id="{1C04DE90-40B6-DD63-A24B-164B951A4B12}"/>
                        </a:ext>
                      </a:extLst>
                    </p:cNvPr>
                    <p:cNvGrpSpPr/>
                    <p:nvPr/>
                  </p:nvGrpSpPr>
                  <p:grpSpPr>
                    <a:xfrm rot="10800000">
                      <a:off x="2476500" y="802179"/>
                      <a:ext cx="1409700" cy="914400"/>
                      <a:chOff x="1066800" y="802179"/>
                      <a:chExt cx="1409700" cy="914400"/>
                    </a:xfrm>
                    <a:grpFill/>
                  </p:grpSpPr>
                  <p:pic>
                    <p:nvPicPr>
                      <p:cNvPr id="1232" name="Graphic 1231" descr="Marker with solid fill">
                        <a:extLst>
                          <a:ext uri="{FF2B5EF4-FFF2-40B4-BE49-F238E27FC236}">
                            <a16:creationId xmlns:a16="http://schemas.microsoft.com/office/drawing/2014/main" id="{ECC9A216-5E67-4172-7D19-021F1EE0D2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33" name="Oval 1232">
                        <a:extLst>
                          <a:ext uri="{FF2B5EF4-FFF2-40B4-BE49-F238E27FC236}">
                            <a16:creationId xmlns:a16="http://schemas.microsoft.com/office/drawing/2014/main" id="{F26D957B-2CA8-D30B-2B64-34055A46C06C}"/>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4" name="Rectangle 1233">
                        <a:extLst>
                          <a:ext uri="{FF2B5EF4-FFF2-40B4-BE49-F238E27FC236}">
                            <a16:creationId xmlns:a16="http://schemas.microsoft.com/office/drawing/2014/main" id="{39BDCF01-C1A4-A2BF-F751-897402380981}"/>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5" name="Group 1214">
                      <a:extLst>
                        <a:ext uri="{FF2B5EF4-FFF2-40B4-BE49-F238E27FC236}">
                          <a16:creationId xmlns:a16="http://schemas.microsoft.com/office/drawing/2014/main" id="{702D5E30-02A0-7666-7D27-0200020B1FDB}"/>
                        </a:ext>
                      </a:extLst>
                    </p:cNvPr>
                    <p:cNvGrpSpPr/>
                    <p:nvPr/>
                  </p:nvGrpSpPr>
                  <p:grpSpPr>
                    <a:xfrm>
                      <a:off x="1443052" y="1190873"/>
                      <a:ext cx="1043940" cy="914400"/>
                      <a:chOff x="1102752" y="802179"/>
                      <a:chExt cx="1043940" cy="914400"/>
                    </a:xfrm>
                    <a:grpFill/>
                  </p:grpSpPr>
                  <p:pic>
                    <p:nvPicPr>
                      <p:cNvPr id="1229" name="Graphic 1228" descr="Marker with solid fill">
                        <a:extLst>
                          <a:ext uri="{FF2B5EF4-FFF2-40B4-BE49-F238E27FC236}">
                            <a16:creationId xmlns:a16="http://schemas.microsoft.com/office/drawing/2014/main" id="{B15E9C64-B83B-434F-83C0-D21128F009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1230" name="Oval 1229">
                        <a:extLst>
                          <a:ext uri="{FF2B5EF4-FFF2-40B4-BE49-F238E27FC236}">
                            <a16:creationId xmlns:a16="http://schemas.microsoft.com/office/drawing/2014/main" id="{94122D6E-2D64-E9E5-02AD-2FFBC8F960A3}"/>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1" name="Rectangle 1230">
                        <a:extLst>
                          <a:ext uri="{FF2B5EF4-FFF2-40B4-BE49-F238E27FC236}">
                            <a16:creationId xmlns:a16="http://schemas.microsoft.com/office/drawing/2014/main" id="{3B04F4A0-42D4-03D3-2758-BAACBF4CA4B8}"/>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6" name="Group 1215">
                      <a:extLst>
                        <a:ext uri="{FF2B5EF4-FFF2-40B4-BE49-F238E27FC236}">
                          <a16:creationId xmlns:a16="http://schemas.microsoft.com/office/drawing/2014/main" id="{CFF2E88D-E20B-A555-8C70-603A2FE3746A}"/>
                        </a:ext>
                      </a:extLst>
                    </p:cNvPr>
                    <p:cNvGrpSpPr/>
                    <p:nvPr/>
                  </p:nvGrpSpPr>
                  <p:grpSpPr>
                    <a:xfrm rot="10800000">
                      <a:off x="2486673" y="1190883"/>
                      <a:ext cx="981622" cy="914400"/>
                      <a:chOff x="1027029" y="802169"/>
                      <a:chExt cx="1080952" cy="914400"/>
                    </a:xfrm>
                    <a:grpFill/>
                  </p:grpSpPr>
                  <p:pic>
                    <p:nvPicPr>
                      <p:cNvPr id="1226" name="Graphic 1225" descr="Marker with solid fill">
                        <a:extLst>
                          <a:ext uri="{FF2B5EF4-FFF2-40B4-BE49-F238E27FC236}">
                            <a16:creationId xmlns:a16="http://schemas.microsoft.com/office/drawing/2014/main" id="{D474D885-0AD8-F2B8-46FB-EEB852B679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1227" name="Oval 1226">
                        <a:extLst>
                          <a:ext uri="{FF2B5EF4-FFF2-40B4-BE49-F238E27FC236}">
                            <a16:creationId xmlns:a16="http://schemas.microsoft.com/office/drawing/2014/main" id="{057208F2-ACF2-AC97-474C-C5B26BD689CD}"/>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8" name="Rectangle 1227">
                        <a:extLst>
                          <a:ext uri="{FF2B5EF4-FFF2-40B4-BE49-F238E27FC236}">
                            <a16:creationId xmlns:a16="http://schemas.microsoft.com/office/drawing/2014/main" id="{9CFB17F5-61E9-B96A-C1EC-860E72B4165B}"/>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7" name="Group 1216">
                      <a:extLst>
                        <a:ext uri="{FF2B5EF4-FFF2-40B4-BE49-F238E27FC236}">
                          <a16:creationId xmlns:a16="http://schemas.microsoft.com/office/drawing/2014/main" id="{859D06D1-6B29-3C25-A826-1A911596D5F7}"/>
                        </a:ext>
                      </a:extLst>
                    </p:cNvPr>
                    <p:cNvGrpSpPr/>
                    <p:nvPr/>
                  </p:nvGrpSpPr>
                  <p:grpSpPr>
                    <a:xfrm>
                      <a:off x="1717365" y="1639603"/>
                      <a:ext cx="914400" cy="914400"/>
                      <a:chOff x="1107905" y="802179"/>
                      <a:chExt cx="914400" cy="914400"/>
                    </a:xfrm>
                    <a:grpFill/>
                  </p:grpSpPr>
                  <p:pic>
                    <p:nvPicPr>
                      <p:cNvPr id="1223" name="Graphic 1222" descr="Marker with solid fill">
                        <a:extLst>
                          <a:ext uri="{FF2B5EF4-FFF2-40B4-BE49-F238E27FC236}">
                            <a16:creationId xmlns:a16="http://schemas.microsoft.com/office/drawing/2014/main" id="{5B125B8E-7B41-909B-8197-EF2D43A24E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1224" name="Oval 1223">
                        <a:extLst>
                          <a:ext uri="{FF2B5EF4-FFF2-40B4-BE49-F238E27FC236}">
                            <a16:creationId xmlns:a16="http://schemas.microsoft.com/office/drawing/2014/main" id="{36A49C82-D52B-DB90-CCA5-FD3A57FB13D6}"/>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5" name="Rectangle 1224">
                        <a:extLst>
                          <a:ext uri="{FF2B5EF4-FFF2-40B4-BE49-F238E27FC236}">
                            <a16:creationId xmlns:a16="http://schemas.microsoft.com/office/drawing/2014/main" id="{B030767E-7FFA-850B-5828-06E88F715D8A}"/>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8" name="Group 1217">
                      <a:extLst>
                        <a:ext uri="{FF2B5EF4-FFF2-40B4-BE49-F238E27FC236}">
                          <a16:creationId xmlns:a16="http://schemas.microsoft.com/office/drawing/2014/main" id="{335FB75F-6792-0BF7-42FF-4E672BB5B9EE}"/>
                        </a:ext>
                      </a:extLst>
                    </p:cNvPr>
                    <p:cNvGrpSpPr/>
                    <p:nvPr/>
                  </p:nvGrpSpPr>
                  <p:grpSpPr>
                    <a:xfrm rot="10800000">
                      <a:off x="2365105" y="1638353"/>
                      <a:ext cx="830375" cy="914400"/>
                      <a:chOff x="1015421" y="802179"/>
                      <a:chExt cx="914400" cy="914400"/>
                    </a:xfrm>
                    <a:grpFill/>
                  </p:grpSpPr>
                  <p:pic>
                    <p:nvPicPr>
                      <p:cNvPr id="1220" name="Graphic 1219" descr="Marker with solid fill">
                        <a:extLst>
                          <a:ext uri="{FF2B5EF4-FFF2-40B4-BE49-F238E27FC236}">
                            <a16:creationId xmlns:a16="http://schemas.microsoft.com/office/drawing/2014/main" id="{AF69482B-91BC-7DE8-D22E-D8CC5D2FE6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1221" name="Oval 1220">
                        <a:extLst>
                          <a:ext uri="{FF2B5EF4-FFF2-40B4-BE49-F238E27FC236}">
                            <a16:creationId xmlns:a16="http://schemas.microsoft.com/office/drawing/2014/main" id="{A9EF2325-5110-B626-C880-50CE95D87723}"/>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2" name="Rectangle 1221">
                        <a:extLst>
                          <a:ext uri="{FF2B5EF4-FFF2-40B4-BE49-F238E27FC236}">
                            <a16:creationId xmlns:a16="http://schemas.microsoft.com/office/drawing/2014/main" id="{CD7686A9-2691-7F34-AFA0-89C449D73B84}"/>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9" name="Oval 1218">
                      <a:extLst>
                        <a:ext uri="{FF2B5EF4-FFF2-40B4-BE49-F238E27FC236}">
                          <a16:creationId xmlns:a16="http://schemas.microsoft.com/office/drawing/2014/main" id="{6105BA25-9696-F7D7-86A8-DD395816D281}"/>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8" name="Group 1187">
                    <a:extLst>
                      <a:ext uri="{FF2B5EF4-FFF2-40B4-BE49-F238E27FC236}">
                        <a16:creationId xmlns:a16="http://schemas.microsoft.com/office/drawing/2014/main" id="{A68FE715-43F8-F34E-7CF7-DA258F82207D}"/>
                      </a:ext>
                    </a:extLst>
                  </p:cNvPr>
                  <p:cNvGrpSpPr/>
                  <p:nvPr/>
                </p:nvGrpSpPr>
                <p:grpSpPr>
                  <a:xfrm rot="10800000">
                    <a:off x="1077537" y="-35245"/>
                    <a:ext cx="2819400" cy="1751824"/>
                    <a:chOff x="1066800" y="802179"/>
                    <a:chExt cx="2819400" cy="1751824"/>
                  </a:xfrm>
                  <a:grpFill/>
                </p:grpSpPr>
                <p:grpSp>
                  <p:nvGrpSpPr>
                    <p:cNvPr id="1189" name="Group 1188">
                      <a:extLst>
                        <a:ext uri="{FF2B5EF4-FFF2-40B4-BE49-F238E27FC236}">
                          <a16:creationId xmlns:a16="http://schemas.microsoft.com/office/drawing/2014/main" id="{AABF9AAE-8F5E-AB11-D338-DBC34092911E}"/>
                        </a:ext>
                      </a:extLst>
                    </p:cNvPr>
                    <p:cNvGrpSpPr/>
                    <p:nvPr/>
                  </p:nvGrpSpPr>
                  <p:grpSpPr>
                    <a:xfrm>
                      <a:off x="1066800" y="802179"/>
                      <a:ext cx="1409700" cy="914400"/>
                      <a:chOff x="1066800" y="802179"/>
                      <a:chExt cx="1409700" cy="914400"/>
                    </a:xfrm>
                    <a:grpFill/>
                  </p:grpSpPr>
                  <p:pic>
                    <p:nvPicPr>
                      <p:cNvPr id="1210" name="Graphic 1209" descr="Marker with solid fill">
                        <a:extLst>
                          <a:ext uri="{FF2B5EF4-FFF2-40B4-BE49-F238E27FC236}">
                            <a16:creationId xmlns:a16="http://schemas.microsoft.com/office/drawing/2014/main" id="{0BA1A7F9-9C57-127A-758A-0B3337372D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11" name="Oval 1210">
                        <a:extLst>
                          <a:ext uri="{FF2B5EF4-FFF2-40B4-BE49-F238E27FC236}">
                            <a16:creationId xmlns:a16="http://schemas.microsoft.com/office/drawing/2014/main" id="{ADDDB0C7-9203-F5C6-2F0F-09B6F11D3C2C}"/>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Rectangle 1211">
                        <a:extLst>
                          <a:ext uri="{FF2B5EF4-FFF2-40B4-BE49-F238E27FC236}">
                            <a16:creationId xmlns:a16="http://schemas.microsoft.com/office/drawing/2014/main" id="{68916366-7935-9811-CAE0-11FC65D4DC0E}"/>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0" name="Group 1189">
                      <a:extLst>
                        <a:ext uri="{FF2B5EF4-FFF2-40B4-BE49-F238E27FC236}">
                          <a16:creationId xmlns:a16="http://schemas.microsoft.com/office/drawing/2014/main" id="{D3A215FB-EA16-7919-E66A-8F6E61BBA297}"/>
                        </a:ext>
                      </a:extLst>
                    </p:cNvPr>
                    <p:cNvGrpSpPr/>
                    <p:nvPr/>
                  </p:nvGrpSpPr>
                  <p:grpSpPr>
                    <a:xfrm rot="10800000">
                      <a:off x="2476500" y="802179"/>
                      <a:ext cx="1409700" cy="914400"/>
                      <a:chOff x="1066800" y="802179"/>
                      <a:chExt cx="1409700" cy="914400"/>
                    </a:xfrm>
                    <a:grpFill/>
                  </p:grpSpPr>
                  <p:pic>
                    <p:nvPicPr>
                      <p:cNvPr id="1207" name="Graphic 1206" descr="Marker with solid fill">
                        <a:extLst>
                          <a:ext uri="{FF2B5EF4-FFF2-40B4-BE49-F238E27FC236}">
                            <a16:creationId xmlns:a16="http://schemas.microsoft.com/office/drawing/2014/main" id="{1D073B84-6700-BF58-C577-345B321ABC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208" name="Oval 1207">
                        <a:extLst>
                          <a:ext uri="{FF2B5EF4-FFF2-40B4-BE49-F238E27FC236}">
                            <a16:creationId xmlns:a16="http://schemas.microsoft.com/office/drawing/2014/main" id="{C73A5DEC-9BF7-153C-01A2-939A4C7B2184}"/>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9" name="Rectangle 1208">
                        <a:extLst>
                          <a:ext uri="{FF2B5EF4-FFF2-40B4-BE49-F238E27FC236}">
                            <a16:creationId xmlns:a16="http://schemas.microsoft.com/office/drawing/2014/main" id="{7937B5C6-9719-AEBF-4066-A655E9F91567}"/>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1" name="Group 1190">
                      <a:extLst>
                        <a:ext uri="{FF2B5EF4-FFF2-40B4-BE49-F238E27FC236}">
                          <a16:creationId xmlns:a16="http://schemas.microsoft.com/office/drawing/2014/main" id="{F42D92F3-6D51-8EDC-E957-A81E28EC1065}"/>
                        </a:ext>
                      </a:extLst>
                    </p:cNvPr>
                    <p:cNvGrpSpPr/>
                    <p:nvPr/>
                  </p:nvGrpSpPr>
                  <p:grpSpPr>
                    <a:xfrm>
                      <a:off x="1438558" y="1190873"/>
                      <a:ext cx="1043940" cy="914400"/>
                      <a:chOff x="1098258" y="802179"/>
                      <a:chExt cx="1043940" cy="914400"/>
                    </a:xfrm>
                    <a:grpFill/>
                  </p:grpSpPr>
                  <p:pic>
                    <p:nvPicPr>
                      <p:cNvPr id="1204" name="Graphic 1203" descr="Marker with solid fill">
                        <a:extLst>
                          <a:ext uri="{FF2B5EF4-FFF2-40B4-BE49-F238E27FC236}">
                            <a16:creationId xmlns:a16="http://schemas.microsoft.com/office/drawing/2014/main" id="{BE7654D4-F6F0-CD08-7538-C8E6947C4D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1205" name="Oval 1204">
                        <a:extLst>
                          <a:ext uri="{FF2B5EF4-FFF2-40B4-BE49-F238E27FC236}">
                            <a16:creationId xmlns:a16="http://schemas.microsoft.com/office/drawing/2014/main" id="{AB3F7192-F53C-979C-37A9-85CFBEAB3D51}"/>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6" name="Rectangle 1205">
                        <a:extLst>
                          <a:ext uri="{FF2B5EF4-FFF2-40B4-BE49-F238E27FC236}">
                            <a16:creationId xmlns:a16="http://schemas.microsoft.com/office/drawing/2014/main" id="{094C2609-AF37-94CA-AA88-CB0EFB1E9AFF}"/>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2" name="Group 1191">
                      <a:extLst>
                        <a:ext uri="{FF2B5EF4-FFF2-40B4-BE49-F238E27FC236}">
                          <a16:creationId xmlns:a16="http://schemas.microsoft.com/office/drawing/2014/main" id="{05854873-CEEA-A750-8DC7-CA13BD689DE2}"/>
                        </a:ext>
                      </a:extLst>
                    </p:cNvPr>
                    <p:cNvGrpSpPr/>
                    <p:nvPr/>
                  </p:nvGrpSpPr>
                  <p:grpSpPr>
                    <a:xfrm rot="10800000">
                      <a:off x="2481305" y="1190873"/>
                      <a:ext cx="981627" cy="914400"/>
                      <a:chOff x="1032944" y="802179"/>
                      <a:chExt cx="1080957" cy="914400"/>
                    </a:xfrm>
                    <a:grpFill/>
                  </p:grpSpPr>
                  <p:pic>
                    <p:nvPicPr>
                      <p:cNvPr id="1201" name="Graphic 1200" descr="Marker with solid fill">
                        <a:extLst>
                          <a:ext uri="{FF2B5EF4-FFF2-40B4-BE49-F238E27FC236}">
                            <a16:creationId xmlns:a16="http://schemas.microsoft.com/office/drawing/2014/main" id="{7CD094CC-A8F1-C9D4-ED4C-E940E8FF45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1202" name="Oval 1201">
                        <a:extLst>
                          <a:ext uri="{FF2B5EF4-FFF2-40B4-BE49-F238E27FC236}">
                            <a16:creationId xmlns:a16="http://schemas.microsoft.com/office/drawing/2014/main" id="{5856FE2B-C885-72D9-F0BF-32151088C609}"/>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3" name="Rectangle 1202">
                        <a:extLst>
                          <a:ext uri="{FF2B5EF4-FFF2-40B4-BE49-F238E27FC236}">
                            <a16:creationId xmlns:a16="http://schemas.microsoft.com/office/drawing/2014/main" id="{F3D90ED9-7E27-A7D5-FD03-470531CF5B7A}"/>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3" name="Group 1192">
                      <a:extLst>
                        <a:ext uri="{FF2B5EF4-FFF2-40B4-BE49-F238E27FC236}">
                          <a16:creationId xmlns:a16="http://schemas.microsoft.com/office/drawing/2014/main" id="{C98A4DAA-838D-53CF-C80C-2D45F6C8E626}"/>
                        </a:ext>
                      </a:extLst>
                    </p:cNvPr>
                    <p:cNvGrpSpPr/>
                    <p:nvPr/>
                  </p:nvGrpSpPr>
                  <p:grpSpPr>
                    <a:xfrm>
                      <a:off x="1723447" y="1639603"/>
                      <a:ext cx="914400" cy="914400"/>
                      <a:chOff x="1113987" y="802179"/>
                      <a:chExt cx="914400" cy="914400"/>
                    </a:xfrm>
                    <a:grpFill/>
                  </p:grpSpPr>
                  <p:pic>
                    <p:nvPicPr>
                      <p:cNvPr id="1198" name="Graphic 1197" descr="Marker with solid fill">
                        <a:extLst>
                          <a:ext uri="{FF2B5EF4-FFF2-40B4-BE49-F238E27FC236}">
                            <a16:creationId xmlns:a16="http://schemas.microsoft.com/office/drawing/2014/main" id="{1AAC56A2-0373-DDFB-3886-4EE056F081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1199" name="Oval 1198">
                        <a:extLst>
                          <a:ext uri="{FF2B5EF4-FFF2-40B4-BE49-F238E27FC236}">
                            <a16:creationId xmlns:a16="http://schemas.microsoft.com/office/drawing/2014/main" id="{42707908-9C59-D404-2757-67EDAE3C05CB}"/>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0" name="Rectangle 1199">
                        <a:extLst>
                          <a:ext uri="{FF2B5EF4-FFF2-40B4-BE49-F238E27FC236}">
                            <a16:creationId xmlns:a16="http://schemas.microsoft.com/office/drawing/2014/main" id="{BF58C84F-96BA-5D5E-3926-17A011654558}"/>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4" name="Group 1193">
                      <a:extLst>
                        <a:ext uri="{FF2B5EF4-FFF2-40B4-BE49-F238E27FC236}">
                          <a16:creationId xmlns:a16="http://schemas.microsoft.com/office/drawing/2014/main" id="{2BAE0FAA-0227-F23B-C415-F6593F543A94}"/>
                        </a:ext>
                      </a:extLst>
                    </p:cNvPr>
                    <p:cNvGrpSpPr/>
                    <p:nvPr/>
                  </p:nvGrpSpPr>
                  <p:grpSpPr>
                    <a:xfrm rot="10800000">
                      <a:off x="2370110" y="1638333"/>
                      <a:ext cx="830375" cy="914400"/>
                      <a:chOff x="1009908" y="802199"/>
                      <a:chExt cx="914400" cy="914400"/>
                    </a:xfrm>
                    <a:grpFill/>
                  </p:grpSpPr>
                  <p:pic>
                    <p:nvPicPr>
                      <p:cNvPr id="1195" name="Graphic 1194" descr="Marker with solid fill">
                        <a:extLst>
                          <a:ext uri="{FF2B5EF4-FFF2-40B4-BE49-F238E27FC236}">
                            <a16:creationId xmlns:a16="http://schemas.microsoft.com/office/drawing/2014/main" id="{4CC7987C-7040-9FD8-B75B-B227C93374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1196" name="Oval 1195">
                        <a:extLst>
                          <a:ext uri="{FF2B5EF4-FFF2-40B4-BE49-F238E27FC236}">
                            <a16:creationId xmlns:a16="http://schemas.microsoft.com/office/drawing/2014/main" id="{86D7F7C7-D36D-99A9-361F-E2D067674263}"/>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7" name="Rectangle 1196">
                        <a:extLst>
                          <a:ext uri="{FF2B5EF4-FFF2-40B4-BE49-F238E27FC236}">
                            <a16:creationId xmlns:a16="http://schemas.microsoft.com/office/drawing/2014/main" id="{8B307568-4257-309B-21CF-C0AC30D85E3E}"/>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1079" name="Group 1078">
                <a:extLst>
                  <a:ext uri="{FF2B5EF4-FFF2-40B4-BE49-F238E27FC236}">
                    <a16:creationId xmlns:a16="http://schemas.microsoft.com/office/drawing/2014/main" id="{4D1057DD-891E-9206-B59E-54B9AFD025E9}"/>
                  </a:ext>
                </a:extLst>
              </p:cNvPr>
              <p:cNvGrpSpPr/>
              <p:nvPr/>
            </p:nvGrpSpPr>
            <p:grpSpPr>
              <a:xfrm>
                <a:off x="1061858" y="4591182"/>
                <a:ext cx="2832842" cy="5041546"/>
                <a:chOff x="1066800" y="-91462"/>
                <a:chExt cx="2832842" cy="5041546"/>
              </a:xfrm>
              <a:grpFill/>
            </p:grpSpPr>
            <p:grpSp>
              <p:nvGrpSpPr>
                <p:cNvPr id="1080" name="Group 1079">
                  <a:extLst>
                    <a:ext uri="{FF2B5EF4-FFF2-40B4-BE49-F238E27FC236}">
                      <a16:creationId xmlns:a16="http://schemas.microsoft.com/office/drawing/2014/main" id="{95DE1198-71E3-9C08-8F2B-8475931D6200}"/>
                    </a:ext>
                  </a:extLst>
                </p:cNvPr>
                <p:cNvGrpSpPr/>
                <p:nvPr/>
              </p:nvGrpSpPr>
              <p:grpSpPr>
                <a:xfrm>
                  <a:off x="1066800" y="-91462"/>
                  <a:ext cx="2830137" cy="2701682"/>
                  <a:chOff x="1066800" y="-91462"/>
                  <a:chExt cx="2830137" cy="2701682"/>
                </a:xfrm>
                <a:grpFill/>
              </p:grpSpPr>
              <p:grpSp>
                <p:nvGrpSpPr>
                  <p:cNvPr id="1133" name="Group 1132">
                    <a:extLst>
                      <a:ext uri="{FF2B5EF4-FFF2-40B4-BE49-F238E27FC236}">
                        <a16:creationId xmlns:a16="http://schemas.microsoft.com/office/drawing/2014/main" id="{632DF241-6912-A880-F0EF-007B8BA7A5F6}"/>
                      </a:ext>
                    </a:extLst>
                  </p:cNvPr>
                  <p:cNvGrpSpPr/>
                  <p:nvPr/>
                </p:nvGrpSpPr>
                <p:grpSpPr>
                  <a:xfrm>
                    <a:off x="1066800" y="802179"/>
                    <a:ext cx="2819400" cy="1808041"/>
                    <a:chOff x="1066800" y="802179"/>
                    <a:chExt cx="2819400" cy="1808041"/>
                  </a:xfrm>
                  <a:grpFill/>
                </p:grpSpPr>
                <p:grpSp>
                  <p:nvGrpSpPr>
                    <p:cNvPr id="1160" name="Group 1159">
                      <a:extLst>
                        <a:ext uri="{FF2B5EF4-FFF2-40B4-BE49-F238E27FC236}">
                          <a16:creationId xmlns:a16="http://schemas.microsoft.com/office/drawing/2014/main" id="{A6D39DBF-CFB4-76D1-C80F-A4C1A556A37B}"/>
                        </a:ext>
                      </a:extLst>
                    </p:cNvPr>
                    <p:cNvGrpSpPr/>
                    <p:nvPr/>
                  </p:nvGrpSpPr>
                  <p:grpSpPr>
                    <a:xfrm>
                      <a:off x="1066800" y="802179"/>
                      <a:ext cx="1409700" cy="914400"/>
                      <a:chOff x="1066800" y="802179"/>
                      <a:chExt cx="1409700" cy="914400"/>
                    </a:xfrm>
                    <a:grpFill/>
                  </p:grpSpPr>
                  <p:pic>
                    <p:nvPicPr>
                      <p:cNvPr id="1182" name="Graphic 1181" descr="Marker with solid fill">
                        <a:extLst>
                          <a:ext uri="{FF2B5EF4-FFF2-40B4-BE49-F238E27FC236}">
                            <a16:creationId xmlns:a16="http://schemas.microsoft.com/office/drawing/2014/main" id="{92067E21-5EA6-4D03-4A68-98B5423DF7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83" name="Oval 1182">
                        <a:extLst>
                          <a:ext uri="{FF2B5EF4-FFF2-40B4-BE49-F238E27FC236}">
                            <a16:creationId xmlns:a16="http://schemas.microsoft.com/office/drawing/2014/main" id="{8A44A640-EF87-756F-BC4D-C494E8ABB48A}"/>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4" name="Rectangle 1183">
                        <a:extLst>
                          <a:ext uri="{FF2B5EF4-FFF2-40B4-BE49-F238E27FC236}">
                            <a16:creationId xmlns:a16="http://schemas.microsoft.com/office/drawing/2014/main" id="{18858766-5C23-9D5E-B8D8-4126BA806DDC}"/>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1" name="Group 1160">
                      <a:extLst>
                        <a:ext uri="{FF2B5EF4-FFF2-40B4-BE49-F238E27FC236}">
                          <a16:creationId xmlns:a16="http://schemas.microsoft.com/office/drawing/2014/main" id="{2E17969E-8305-AD94-641D-6907049A665D}"/>
                        </a:ext>
                      </a:extLst>
                    </p:cNvPr>
                    <p:cNvGrpSpPr/>
                    <p:nvPr/>
                  </p:nvGrpSpPr>
                  <p:grpSpPr>
                    <a:xfrm rot="10800000">
                      <a:off x="2476500" y="802179"/>
                      <a:ext cx="1409700" cy="914400"/>
                      <a:chOff x="1066800" y="802179"/>
                      <a:chExt cx="1409700" cy="914400"/>
                    </a:xfrm>
                    <a:grpFill/>
                  </p:grpSpPr>
                  <p:pic>
                    <p:nvPicPr>
                      <p:cNvPr id="1179" name="Graphic 1178" descr="Marker with solid fill">
                        <a:extLst>
                          <a:ext uri="{FF2B5EF4-FFF2-40B4-BE49-F238E27FC236}">
                            <a16:creationId xmlns:a16="http://schemas.microsoft.com/office/drawing/2014/main" id="{AE18FBBC-B514-207F-BA9E-5170986C62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80" name="Oval 1179">
                        <a:extLst>
                          <a:ext uri="{FF2B5EF4-FFF2-40B4-BE49-F238E27FC236}">
                            <a16:creationId xmlns:a16="http://schemas.microsoft.com/office/drawing/2014/main" id="{3BDDE0CB-9A5E-5C0D-7F08-CF64FE977D56}"/>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 name="Rectangle 1180">
                        <a:extLst>
                          <a:ext uri="{FF2B5EF4-FFF2-40B4-BE49-F238E27FC236}">
                            <a16:creationId xmlns:a16="http://schemas.microsoft.com/office/drawing/2014/main" id="{A42417C7-CA1B-5AF7-B29B-B457F67FC916}"/>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2" name="Group 1161">
                      <a:extLst>
                        <a:ext uri="{FF2B5EF4-FFF2-40B4-BE49-F238E27FC236}">
                          <a16:creationId xmlns:a16="http://schemas.microsoft.com/office/drawing/2014/main" id="{9B230E4A-DB3A-15D0-CE33-D84A2ABB450F}"/>
                        </a:ext>
                      </a:extLst>
                    </p:cNvPr>
                    <p:cNvGrpSpPr/>
                    <p:nvPr/>
                  </p:nvGrpSpPr>
                  <p:grpSpPr>
                    <a:xfrm>
                      <a:off x="1443052" y="1190873"/>
                      <a:ext cx="1043940" cy="914400"/>
                      <a:chOff x="1102752" y="802179"/>
                      <a:chExt cx="1043940" cy="914400"/>
                    </a:xfrm>
                    <a:grpFill/>
                  </p:grpSpPr>
                  <p:pic>
                    <p:nvPicPr>
                      <p:cNvPr id="1176" name="Graphic 1175" descr="Marker with solid fill">
                        <a:extLst>
                          <a:ext uri="{FF2B5EF4-FFF2-40B4-BE49-F238E27FC236}">
                            <a16:creationId xmlns:a16="http://schemas.microsoft.com/office/drawing/2014/main" id="{B943D063-8A3E-CE88-E967-9A6565AE93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1177" name="Oval 1176">
                        <a:extLst>
                          <a:ext uri="{FF2B5EF4-FFF2-40B4-BE49-F238E27FC236}">
                            <a16:creationId xmlns:a16="http://schemas.microsoft.com/office/drawing/2014/main" id="{DAEE4CB2-8902-EAEB-D7C5-73C7AA0AE2C7}"/>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8" name="Rectangle 1177">
                        <a:extLst>
                          <a:ext uri="{FF2B5EF4-FFF2-40B4-BE49-F238E27FC236}">
                            <a16:creationId xmlns:a16="http://schemas.microsoft.com/office/drawing/2014/main" id="{31E00553-E24A-1677-3DF8-5021FDC25578}"/>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3" name="Group 1162">
                      <a:extLst>
                        <a:ext uri="{FF2B5EF4-FFF2-40B4-BE49-F238E27FC236}">
                          <a16:creationId xmlns:a16="http://schemas.microsoft.com/office/drawing/2014/main" id="{8BDED717-0EF4-E9A9-3756-FCE339C44F77}"/>
                        </a:ext>
                      </a:extLst>
                    </p:cNvPr>
                    <p:cNvGrpSpPr/>
                    <p:nvPr/>
                  </p:nvGrpSpPr>
                  <p:grpSpPr>
                    <a:xfrm rot="10800000">
                      <a:off x="2486673" y="1190883"/>
                      <a:ext cx="981622" cy="914400"/>
                      <a:chOff x="1027029" y="802169"/>
                      <a:chExt cx="1080952" cy="914400"/>
                    </a:xfrm>
                    <a:grpFill/>
                  </p:grpSpPr>
                  <p:pic>
                    <p:nvPicPr>
                      <p:cNvPr id="1173" name="Graphic 1172" descr="Marker with solid fill">
                        <a:extLst>
                          <a:ext uri="{FF2B5EF4-FFF2-40B4-BE49-F238E27FC236}">
                            <a16:creationId xmlns:a16="http://schemas.microsoft.com/office/drawing/2014/main" id="{31B565B4-1B80-DF4D-A6AC-7CCCD71BBD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1174" name="Oval 1173">
                        <a:extLst>
                          <a:ext uri="{FF2B5EF4-FFF2-40B4-BE49-F238E27FC236}">
                            <a16:creationId xmlns:a16="http://schemas.microsoft.com/office/drawing/2014/main" id="{8A74A885-D227-43A0-CAC1-53CC1A4978E3}"/>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Rectangle 1174">
                        <a:extLst>
                          <a:ext uri="{FF2B5EF4-FFF2-40B4-BE49-F238E27FC236}">
                            <a16:creationId xmlns:a16="http://schemas.microsoft.com/office/drawing/2014/main" id="{94FB034C-BACD-48E1-1F1B-1A20ADA6AD59}"/>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4" name="Group 1163">
                      <a:extLst>
                        <a:ext uri="{FF2B5EF4-FFF2-40B4-BE49-F238E27FC236}">
                          <a16:creationId xmlns:a16="http://schemas.microsoft.com/office/drawing/2014/main" id="{984B7DD0-770D-05C5-8C5C-E42481F3F7B3}"/>
                        </a:ext>
                      </a:extLst>
                    </p:cNvPr>
                    <p:cNvGrpSpPr/>
                    <p:nvPr/>
                  </p:nvGrpSpPr>
                  <p:grpSpPr>
                    <a:xfrm>
                      <a:off x="1717365" y="1639603"/>
                      <a:ext cx="914400" cy="914400"/>
                      <a:chOff x="1107905" y="802179"/>
                      <a:chExt cx="914400" cy="914400"/>
                    </a:xfrm>
                    <a:grpFill/>
                  </p:grpSpPr>
                  <p:pic>
                    <p:nvPicPr>
                      <p:cNvPr id="1170" name="Graphic 1169" descr="Marker with solid fill">
                        <a:extLst>
                          <a:ext uri="{FF2B5EF4-FFF2-40B4-BE49-F238E27FC236}">
                            <a16:creationId xmlns:a16="http://schemas.microsoft.com/office/drawing/2014/main" id="{DD9BFD01-332E-B5B3-9EA3-CE2D9AF20A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1171" name="Oval 1170">
                        <a:extLst>
                          <a:ext uri="{FF2B5EF4-FFF2-40B4-BE49-F238E27FC236}">
                            <a16:creationId xmlns:a16="http://schemas.microsoft.com/office/drawing/2014/main" id="{4BAFA50D-72FB-01F3-2F91-51FDB1EE9664}"/>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Rectangle 1171">
                        <a:extLst>
                          <a:ext uri="{FF2B5EF4-FFF2-40B4-BE49-F238E27FC236}">
                            <a16:creationId xmlns:a16="http://schemas.microsoft.com/office/drawing/2014/main" id="{D83E0B71-7BAB-F894-8401-95A1C04DCEC4}"/>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5" name="Group 1164">
                      <a:extLst>
                        <a:ext uri="{FF2B5EF4-FFF2-40B4-BE49-F238E27FC236}">
                          <a16:creationId xmlns:a16="http://schemas.microsoft.com/office/drawing/2014/main" id="{C069C057-0B4F-F10A-E991-A2C81B3883BC}"/>
                        </a:ext>
                      </a:extLst>
                    </p:cNvPr>
                    <p:cNvGrpSpPr/>
                    <p:nvPr/>
                  </p:nvGrpSpPr>
                  <p:grpSpPr>
                    <a:xfrm rot="10800000">
                      <a:off x="2365105" y="1638353"/>
                      <a:ext cx="830375" cy="914400"/>
                      <a:chOff x="1015421" y="802179"/>
                      <a:chExt cx="914400" cy="914400"/>
                    </a:xfrm>
                    <a:grpFill/>
                  </p:grpSpPr>
                  <p:pic>
                    <p:nvPicPr>
                      <p:cNvPr id="1167" name="Graphic 1166" descr="Marker with solid fill">
                        <a:extLst>
                          <a:ext uri="{FF2B5EF4-FFF2-40B4-BE49-F238E27FC236}">
                            <a16:creationId xmlns:a16="http://schemas.microsoft.com/office/drawing/2014/main" id="{FA398EFE-1014-E31B-CB6A-41743B0668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1168" name="Oval 1167">
                        <a:extLst>
                          <a:ext uri="{FF2B5EF4-FFF2-40B4-BE49-F238E27FC236}">
                            <a16:creationId xmlns:a16="http://schemas.microsoft.com/office/drawing/2014/main" id="{FC76D3E4-47E7-6EF6-2C50-E6C61C331D06}"/>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Rectangle 1168">
                        <a:extLst>
                          <a:ext uri="{FF2B5EF4-FFF2-40B4-BE49-F238E27FC236}">
                            <a16:creationId xmlns:a16="http://schemas.microsoft.com/office/drawing/2014/main" id="{59ADA486-B1C4-27D3-5038-A8726B6608C9}"/>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66" name="Oval 1165">
                      <a:extLst>
                        <a:ext uri="{FF2B5EF4-FFF2-40B4-BE49-F238E27FC236}">
                          <a16:creationId xmlns:a16="http://schemas.microsoft.com/office/drawing/2014/main" id="{8A77B497-1318-C12D-DD8E-8691BBED280B}"/>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4" name="Group 1133">
                    <a:extLst>
                      <a:ext uri="{FF2B5EF4-FFF2-40B4-BE49-F238E27FC236}">
                        <a16:creationId xmlns:a16="http://schemas.microsoft.com/office/drawing/2014/main" id="{BBB9BC34-6751-9FF7-275C-BCC8D751D609}"/>
                      </a:ext>
                    </a:extLst>
                  </p:cNvPr>
                  <p:cNvGrpSpPr/>
                  <p:nvPr/>
                </p:nvGrpSpPr>
                <p:grpSpPr>
                  <a:xfrm rot="10800000">
                    <a:off x="1077537" y="-91462"/>
                    <a:ext cx="2819400" cy="1808041"/>
                    <a:chOff x="1066800" y="802179"/>
                    <a:chExt cx="2819400" cy="1808041"/>
                  </a:xfrm>
                  <a:grpFill/>
                </p:grpSpPr>
                <p:grpSp>
                  <p:nvGrpSpPr>
                    <p:cNvPr id="1135" name="Group 1134">
                      <a:extLst>
                        <a:ext uri="{FF2B5EF4-FFF2-40B4-BE49-F238E27FC236}">
                          <a16:creationId xmlns:a16="http://schemas.microsoft.com/office/drawing/2014/main" id="{C65C7F2B-DD38-43A9-B0DA-32BFBF35A84B}"/>
                        </a:ext>
                      </a:extLst>
                    </p:cNvPr>
                    <p:cNvGrpSpPr/>
                    <p:nvPr/>
                  </p:nvGrpSpPr>
                  <p:grpSpPr>
                    <a:xfrm>
                      <a:off x="1066800" y="802179"/>
                      <a:ext cx="1409700" cy="914400"/>
                      <a:chOff x="1066800" y="802179"/>
                      <a:chExt cx="1409700" cy="914400"/>
                    </a:xfrm>
                    <a:grpFill/>
                  </p:grpSpPr>
                  <p:pic>
                    <p:nvPicPr>
                      <p:cNvPr id="1157" name="Graphic 1156" descr="Marker with solid fill">
                        <a:extLst>
                          <a:ext uri="{FF2B5EF4-FFF2-40B4-BE49-F238E27FC236}">
                            <a16:creationId xmlns:a16="http://schemas.microsoft.com/office/drawing/2014/main" id="{820B2974-6723-739B-17D2-567815394D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58" name="Oval 1157">
                        <a:extLst>
                          <a:ext uri="{FF2B5EF4-FFF2-40B4-BE49-F238E27FC236}">
                            <a16:creationId xmlns:a16="http://schemas.microsoft.com/office/drawing/2014/main" id="{59A9A801-A13C-8324-A037-9A69DE5A91D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9" name="Rectangle 1158">
                        <a:extLst>
                          <a:ext uri="{FF2B5EF4-FFF2-40B4-BE49-F238E27FC236}">
                            <a16:creationId xmlns:a16="http://schemas.microsoft.com/office/drawing/2014/main" id="{636360F5-D831-6795-5521-D07EF0A88FA8}"/>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6" name="Group 1135">
                      <a:extLst>
                        <a:ext uri="{FF2B5EF4-FFF2-40B4-BE49-F238E27FC236}">
                          <a16:creationId xmlns:a16="http://schemas.microsoft.com/office/drawing/2014/main" id="{2E6FF085-68F6-4918-5B64-6E8AB0BEE224}"/>
                        </a:ext>
                      </a:extLst>
                    </p:cNvPr>
                    <p:cNvGrpSpPr/>
                    <p:nvPr/>
                  </p:nvGrpSpPr>
                  <p:grpSpPr>
                    <a:xfrm rot="10800000">
                      <a:off x="2476500" y="802179"/>
                      <a:ext cx="1409700" cy="914400"/>
                      <a:chOff x="1066800" y="802179"/>
                      <a:chExt cx="1409700" cy="914400"/>
                    </a:xfrm>
                    <a:grpFill/>
                  </p:grpSpPr>
                  <p:pic>
                    <p:nvPicPr>
                      <p:cNvPr id="1154" name="Graphic 1153" descr="Marker with solid fill">
                        <a:extLst>
                          <a:ext uri="{FF2B5EF4-FFF2-40B4-BE49-F238E27FC236}">
                            <a16:creationId xmlns:a16="http://schemas.microsoft.com/office/drawing/2014/main" id="{317DB65A-7768-F6FE-D641-EE41CCCB17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55" name="Oval 1154">
                        <a:extLst>
                          <a:ext uri="{FF2B5EF4-FFF2-40B4-BE49-F238E27FC236}">
                            <a16:creationId xmlns:a16="http://schemas.microsoft.com/office/drawing/2014/main" id="{EBBFA70E-5521-A73A-CF09-D92E8AC35894}"/>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Rectangle 1155">
                        <a:extLst>
                          <a:ext uri="{FF2B5EF4-FFF2-40B4-BE49-F238E27FC236}">
                            <a16:creationId xmlns:a16="http://schemas.microsoft.com/office/drawing/2014/main" id="{1F3CCA3A-B6BF-3701-312C-AF8C7CEECD40}"/>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7" name="Group 1136">
                      <a:extLst>
                        <a:ext uri="{FF2B5EF4-FFF2-40B4-BE49-F238E27FC236}">
                          <a16:creationId xmlns:a16="http://schemas.microsoft.com/office/drawing/2014/main" id="{28E9009E-2CD4-D5F3-E71F-39F69BAADC78}"/>
                        </a:ext>
                      </a:extLst>
                    </p:cNvPr>
                    <p:cNvGrpSpPr/>
                    <p:nvPr/>
                  </p:nvGrpSpPr>
                  <p:grpSpPr>
                    <a:xfrm>
                      <a:off x="1438558" y="1190873"/>
                      <a:ext cx="1043940" cy="914400"/>
                      <a:chOff x="1098258" y="802179"/>
                      <a:chExt cx="1043940" cy="914400"/>
                    </a:xfrm>
                    <a:grpFill/>
                  </p:grpSpPr>
                  <p:pic>
                    <p:nvPicPr>
                      <p:cNvPr id="1151" name="Graphic 1150" descr="Marker with solid fill">
                        <a:extLst>
                          <a:ext uri="{FF2B5EF4-FFF2-40B4-BE49-F238E27FC236}">
                            <a16:creationId xmlns:a16="http://schemas.microsoft.com/office/drawing/2014/main" id="{4C6819AE-7996-3AA1-F5C9-C967AC1888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1152" name="Oval 1151">
                        <a:extLst>
                          <a:ext uri="{FF2B5EF4-FFF2-40B4-BE49-F238E27FC236}">
                            <a16:creationId xmlns:a16="http://schemas.microsoft.com/office/drawing/2014/main" id="{92528C79-AE51-FE32-1256-8BF3E5D733B0}"/>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Rectangle 1152">
                        <a:extLst>
                          <a:ext uri="{FF2B5EF4-FFF2-40B4-BE49-F238E27FC236}">
                            <a16:creationId xmlns:a16="http://schemas.microsoft.com/office/drawing/2014/main" id="{0B14706C-9F66-A6F1-DCFD-078F58369441}"/>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8" name="Group 1137">
                      <a:extLst>
                        <a:ext uri="{FF2B5EF4-FFF2-40B4-BE49-F238E27FC236}">
                          <a16:creationId xmlns:a16="http://schemas.microsoft.com/office/drawing/2014/main" id="{8199752C-3CFB-3EEB-ED41-C86CF2EDF795}"/>
                        </a:ext>
                      </a:extLst>
                    </p:cNvPr>
                    <p:cNvGrpSpPr/>
                    <p:nvPr/>
                  </p:nvGrpSpPr>
                  <p:grpSpPr>
                    <a:xfrm rot="10800000">
                      <a:off x="2481305" y="1190873"/>
                      <a:ext cx="981627" cy="914400"/>
                      <a:chOff x="1032944" y="802179"/>
                      <a:chExt cx="1080957" cy="914400"/>
                    </a:xfrm>
                    <a:grpFill/>
                  </p:grpSpPr>
                  <p:pic>
                    <p:nvPicPr>
                      <p:cNvPr id="1148" name="Graphic 1147" descr="Marker with solid fill">
                        <a:extLst>
                          <a:ext uri="{FF2B5EF4-FFF2-40B4-BE49-F238E27FC236}">
                            <a16:creationId xmlns:a16="http://schemas.microsoft.com/office/drawing/2014/main" id="{23117B11-15FC-8528-CCD9-D4205A5E04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1149" name="Oval 1148">
                        <a:extLst>
                          <a:ext uri="{FF2B5EF4-FFF2-40B4-BE49-F238E27FC236}">
                            <a16:creationId xmlns:a16="http://schemas.microsoft.com/office/drawing/2014/main" id="{CC25AAD4-3449-F08B-4208-EEEF80FA6FAA}"/>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0" name="Rectangle 1149">
                        <a:extLst>
                          <a:ext uri="{FF2B5EF4-FFF2-40B4-BE49-F238E27FC236}">
                            <a16:creationId xmlns:a16="http://schemas.microsoft.com/office/drawing/2014/main" id="{91AE7941-885F-A455-C8F5-4FFB847C52D9}"/>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9" name="Group 1138">
                      <a:extLst>
                        <a:ext uri="{FF2B5EF4-FFF2-40B4-BE49-F238E27FC236}">
                          <a16:creationId xmlns:a16="http://schemas.microsoft.com/office/drawing/2014/main" id="{1169E6D6-F5F6-2C79-B2BC-79222B7A023C}"/>
                        </a:ext>
                      </a:extLst>
                    </p:cNvPr>
                    <p:cNvGrpSpPr/>
                    <p:nvPr/>
                  </p:nvGrpSpPr>
                  <p:grpSpPr>
                    <a:xfrm>
                      <a:off x="1723447" y="1639603"/>
                      <a:ext cx="914400" cy="914400"/>
                      <a:chOff x="1113987" y="802179"/>
                      <a:chExt cx="914400" cy="914400"/>
                    </a:xfrm>
                    <a:grpFill/>
                  </p:grpSpPr>
                  <p:pic>
                    <p:nvPicPr>
                      <p:cNvPr id="1145" name="Graphic 1144" descr="Marker with solid fill">
                        <a:extLst>
                          <a:ext uri="{FF2B5EF4-FFF2-40B4-BE49-F238E27FC236}">
                            <a16:creationId xmlns:a16="http://schemas.microsoft.com/office/drawing/2014/main" id="{08FDB2D0-E9D3-B1EA-CFD8-B20E30232A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1146" name="Oval 1145">
                        <a:extLst>
                          <a:ext uri="{FF2B5EF4-FFF2-40B4-BE49-F238E27FC236}">
                            <a16:creationId xmlns:a16="http://schemas.microsoft.com/office/drawing/2014/main" id="{000F1E0A-F172-EFA4-4323-37939CE53E55}"/>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Rectangle 1146">
                        <a:extLst>
                          <a:ext uri="{FF2B5EF4-FFF2-40B4-BE49-F238E27FC236}">
                            <a16:creationId xmlns:a16="http://schemas.microsoft.com/office/drawing/2014/main" id="{6F6635A2-EF50-E73E-F547-545441DAB202}"/>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0" name="Group 1139">
                      <a:extLst>
                        <a:ext uri="{FF2B5EF4-FFF2-40B4-BE49-F238E27FC236}">
                          <a16:creationId xmlns:a16="http://schemas.microsoft.com/office/drawing/2014/main" id="{15D2BF33-A11E-F6EE-7F8E-6162D40BC7B2}"/>
                        </a:ext>
                      </a:extLst>
                    </p:cNvPr>
                    <p:cNvGrpSpPr/>
                    <p:nvPr/>
                  </p:nvGrpSpPr>
                  <p:grpSpPr>
                    <a:xfrm rot="10800000">
                      <a:off x="2370110" y="1638333"/>
                      <a:ext cx="830375" cy="914400"/>
                      <a:chOff x="1009908" y="802199"/>
                      <a:chExt cx="914400" cy="914400"/>
                    </a:xfrm>
                    <a:grpFill/>
                  </p:grpSpPr>
                  <p:pic>
                    <p:nvPicPr>
                      <p:cNvPr id="1142" name="Graphic 1141" descr="Marker with solid fill">
                        <a:extLst>
                          <a:ext uri="{FF2B5EF4-FFF2-40B4-BE49-F238E27FC236}">
                            <a16:creationId xmlns:a16="http://schemas.microsoft.com/office/drawing/2014/main" id="{C122C3D1-AC6B-88F1-EB18-0CB0E863EC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1143" name="Oval 1142">
                        <a:extLst>
                          <a:ext uri="{FF2B5EF4-FFF2-40B4-BE49-F238E27FC236}">
                            <a16:creationId xmlns:a16="http://schemas.microsoft.com/office/drawing/2014/main" id="{139E87F8-AB20-33D2-CF14-D4F8EBF99108}"/>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Rectangle 1143">
                        <a:extLst>
                          <a:ext uri="{FF2B5EF4-FFF2-40B4-BE49-F238E27FC236}">
                            <a16:creationId xmlns:a16="http://schemas.microsoft.com/office/drawing/2014/main" id="{25996577-7904-7528-CF97-B65B6100D50A}"/>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41" name="Oval 1140">
                      <a:extLst>
                        <a:ext uri="{FF2B5EF4-FFF2-40B4-BE49-F238E27FC236}">
                          <a16:creationId xmlns:a16="http://schemas.microsoft.com/office/drawing/2014/main" id="{E259C1AD-A73F-BD37-9A27-387E25F00689}"/>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81" name="Group 1080">
                  <a:extLst>
                    <a:ext uri="{FF2B5EF4-FFF2-40B4-BE49-F238E27FC236}">
                      <a16:creationId xmlns:a16="http://schemas.microsoft.com/office/drawing/2014/main" id="{32989C55-9CA3-4A45-39E8-132DDE4EED1E}"/>
                    </a:ext>
                  </a:extLst>
                </p:cNvPr>
                <p:cNvGrpSpPr/>
                <p:nvPr/>
              </p:nvGrpSpPr>
              <p:grpSpPr>
                <a:xfrm flipH="1">
                  <a:off x="1069505" y="2304619"/>
                  <a:ext cx="2830137" cy="2645465"/>
                  <a:chOff x="1066800" y="-35245"/>
                  <a:chExt cx="2830137" cy="2645465"/>
                </a:xfrm>
                <a:grpFill/>
              </p:grpSpPr>
              <p:grpSp>
                <p:nvGrpSpPr>
                  <p:cNvPr id="1082" name="Group 1081">
                    <a:extLst>
                      <a:ext uri="{FF2B5EF4-FFF2-40B4-BE49-F238E27FC236}">
                        <a16:creationId xmlns:a16="http://schemas.microsoft.com/office/drawing/2014/main" id="{3078C63F-374B-15FF-8420-DD69FC13B6C6}"/>
                      </a:ext>
                    </a:extLst>
                  </p:cNvPr>
                  <p:cNvGrpSpPr/>
                  <p:nvPr/>
                </p:nvGrpSpPr>
                <p:grpSpPr>
                  <a:xfrm>
                    <a:off x="1066800" y="802179"/>
                    <a:ext cx="2819400" cy="1808041"/>
                    <a:chOff x="1066800" y="802179"/>
                    <a:chExt cx="2819400" cy="1808041"/>
                  </a:xfrm>
                  <a:grpFill/>
                </p:grpSpPr>
                <p:grpSp>
                  <p:nvGrpSpPr>
                    <p:cNvPr id="1108" name="Group 1107">
                      <a:extLst>
                        <a:ext uri="{FF2B5EF4-FFF2-40B4-BE49-F238E27FC236}">
                          <a16:creationId xmlns:a16="http://schemas.microsoft.com/office/drawing/2014/main" id="{2125D6DA-7BB0-E66D-6BBB-E72FA65E7565}"/>
                        </a:ext>
                      </a:extLst>
                    </p:cNvPr>
                    <p:cNvGrpSpPr/>
                    <p:nvPr/>
                  </p:nvGrpSpPr>
                  <p:grpSpPr>
                    <a:xfrm>
                      <a:off x="1066800" y="802179"/>
                      <a:ext cx="1409700" cy="914400"/>
                      <a:chOff x="1066800" y="802179"/>
                      <a:chExt cx="1409700" cy="914400"/>
                    </a:xfrm>
                    <a:grpFill/>
                  </p:grpSpPr>
                  <p:pic>
                    <p:nvPicPr>
                      <p:cNvPr id="1130" name="Graphic 1129" descr="Marker with solid fill">
                        <a:extLst>
                          <a:ext uri="{FF2B5EF4-FFF2-40B4-BE49-F238E27FC236}">
                            <a16:creationId xmlns:a16="http://schemas.microsoft.com/office/drawing/2014/main" id="{34D93809-0C8D-600F-7F3E-070D44EB6A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31" name="Oval 1130">
                        <a:extLst>
                          <a:ext uri="{FF2B5EF4-FFF2-40B4-BE49-F238E27FC236}">
                            <a16:creationId xmlns:a16="http://schemas.microsoft.com/office/drawing/2014/main" id="{AA24C2A9-B1BE-D74C-D5BC-A2A3926E071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2" name="Rectangle 1131">
                        <a:extLst>
                          <a:ext uri="{FF2B5EF4-FFF2-40B4-BE49-F238E27FC236}">
                            <a16:creationId xmlns:a16="http://schemas.microsoft.com/office/drawing/2014/main" id="{A7D98137-8E80-2C1F-E024-6C0A571492EC}"/>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9" name="Group 1108">
                      <a:extLst>
                        <a:ext uri="{FF2B5EF4-FFF2-40B4-BE49-F238E27FC236}">
                          <a16:creationId xmlns:a16="http://schemas.microsoft.com/office/drawing/2014/main" id="{3DF953DA-72D5-C921-C8C7-61D5BF09C058}"/>
                        </a:ext>
                      </a:extLst>
                    </p:cNvPr>
                    <p:cNvGrpSpPr/>
                    <p:nvPr/>
                  </p:nvGrpSpPr>
                  <p:grpSpPr>
                    <a:xfrm rot="10800000">
                      <a:off x="2476500" y="802179"/>
                      <a:ext cx="1409700" cy="914400"/>
                      <a:chOff x="1066800" y="802179"/>
                      <a:chExt cx="1409700" cy="914400"/>
                    </a:xfrm>
                    <a:grpFill/>
                  </p:grpSpPr>
                  <p:pic>
                    <p:nvPicPr>
                      <p:cNvPr id="1127" name="Graphic 1126" descr="Marker with solid fill">
                        <a:extLst>
                          <a:ext uri="{FF2B5EF4-FFF2-40B4-BE49-F238E27FC236}">
                            <a16:creationId xmlns:a16="http://schemas.microsoft.com/office/drawing/2014/main" id="{B2BC1CE2-162E-1989-8057-487A566019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28" name="Oval 1127">
                        <a:extLst>
                          <a:ext uri="{FF2B5EF4-FFF2-40B4-BE49-F238E27FC236}">
                            <a16:creationId xmlns:a16="http://schemas.microsoft.com/office/drawing/2014/main" id="{148FF3B2-BD87-457C-C132-A5CA3F27BE8D}"/>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9" name="Rectangle 1128">
                        <a:extLst>
                          <a:ext uri="{FF2B5EF4-FFF2-40B4-BE49-F238E27FC236}">
                            <a16:creationId xmlns:a16="http://schemas.microsoft.com/office/drawing/2014/main" id="{EAE9B4CD-28F3-951B-5BB0-925A0CBE311F}"/>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0" name="Group 1109">
                      <a:extLst>
                        <a:ext uri="{FF2B5EF4-FFF2-40B4-BE49-F238E27FC236}">
                          <a16:creationId xmlns:a16="http://schemas.microsoft.com/office/drawing/2014/main" id="{B94AFF0F-BD81-D30D-A178-84538C0DB817}"/>
                        </a:ext>
                      </a:extLst>
                    </p:cNvPr>
                    <p:cNvGrpSpPr/>
                    <p:nvPr/>
                  </p:nvGrpSpPr>
                  <p:grpSpPr>
                    <a:xfrm>
                      <a:off x="1443052" y="1190873"/>
                      <a:ext cx="1043940" cy="914400"/>
                      <a:chOff x="1102752" y="802179"/>
                      <a:chExt cx="1043940" cy="914400"/>
                    </a:xfrm>
                    <a:grpFill/>
                  </p:grpSpPr>
                  <p:pic>
                    <p:nvPicPr>
                      <p:cNvPr id="1124" name="Graphic 1123" descr="Marker with solid fill">
                        <a:extLst>
                          <a:ext uri="{FF2B5EF4-FFF2-40B4-BE49-F238E27FC236}">
                            <a16:creationId xmlns:a16="http://schemas.microsoft.com/office/drawing/2014/main" id="{B002E779-9765-E6E9-D8B3-9C0B369E6B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1125" name="Oval 1124">
                        <a:extLst>
                          <a:ext uri="{FF2B5EF4-FFF2-40B4-BE49-F238E27FC236}">
                            <a16:creationId xmlns:a16="http://schemas.microsoft.com/office/drawing/2014/main" id="{C08507BB-FB68-B827-613A-EF49FAADE0AC}"/>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Rectangle 1125">
                        <a:extLst>
                          <a:ext uri="{FF2B5EF4-FFF2-40B4-BE49-F238E27FC236}">
                            <a16:creationId xmlns:a16="http://schemas.microsoft.com/office/drawing/2014/main" id="{B723C684-C4EC-2E51-305F-3067933AACF0}"/>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1" name="Group 1110">
                      <a:extLst>
                        <a:ext uri="{FF2B5EF4-FFF2-40B4-BE49-F238E27FC236}">
                          <a16:creationId xmlns:a16="http://schemas.microsoft.com/office/drawing/2014/main" id="{6AA9828D-E4B9-5D2F-B9AD-ED557764E7A3}"/>
                        </a:ext>
                      </a:extLst>
                    </p:cNvPr>
                    <p:cNvGrpSpPr/>
                    <p:nvPr/>
                  </p:nvGrpSpPr>
                  <p:grpSpPr>
                    <a:xfrm rot="10800000">
                      <a:off x="2486673" y="1190883"/>
                      <a:ext cx="981622" cy="914400"/>
                      <a:chOff x="1027029" y="802169"/>
                      <a:chExt cx="1080952" cy="914400"/>
                    </a:xfrm>
                    <a:grpFill/>
                  </p:grpSpPr>
                  <p:pic>
                    <p:nvPicPr>
                      <p:cNvPr id="1121" name="Graphic 1120" descr="Marker with solid fill">
                        <a:extLst>
                          <a:ext uri="{FF2B5EF4-FFF2-40B4-BE49-F238E27FC236}">
                            <a16:creationId xmlns:a16="http://schemas.microsoft.com/office/drawing/2014/main" id="{C301C091-F0A3-1092-4A45-91CDCF9DAF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1122" name="Oval 1121">
                        <a:extLst>
                          <a:ext uri="{FF2B5EF4-FFF2-40B4-BE49-F238E27FC236}">
                            <a16:creationId xmlns:a16="http://schemas.microsoft.com/office/drawing/2014/main" id="{34A6B97A-87C0-2AE1-F1EF-C647244A772F}"/>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Rectangle 1122">
                        <a:extLst>
                          <a:ext uri="{FF2B5EF4-FFF2-40B4-BE49-F238E27FC236}">
                            <a16:creationId xmlns:a16="http://schemas.microsoft.com/office/drawing/2014/main" id="{D31EA82B-63E2-4215-F1E9-D73ED8DEC2CD}"/>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2" name="Group 1111">
                      <a:extLst>
                        <a:ext uri="{FF2B5EF4-FFF2-40B4-BE49-F238E27FC236}">
                          <a16:creationId xmlns:a16="http://schemas.microsoft.com/office/drawing/2014/main" id="{1FEDA9DB-CF7A-BCDB-617C-32F28F099331}"/>
                        </a:ext>
                      </a:extLst>
                    </p:cNvPr>
                    <p:cNvGrpSpPr/>
                    <p:nvPr/>
                  </p:nvGrpSpPr>
                  <p:grpSpPr>
                    <a:xfrm>
                      <a:off x="1717365" y="1639603"/>
                      <a:ext cx="914400" cy="914400"/>
                      <a:chOff x="1107905" y="802179"/>
                      <a:chExt cx="914400" cy="914400"/>
                    </a:xfrm>
                    <a:grpFill/>
                  </p:grpSpPr>
                  <p:pic>
                    <p:nvPicPr>
                      <p:cNvPr id="1118" name="Graphic 1117" descr="Marker with solid fill">
                        <a:extLst>
                          <a:ext uri="{FF2B5EF4-FFF2-40B4-BE49-F238E27FC236}">
                            <a16:creationId xmlns:a16="http://schemas.microsoft.com/office/drawing/2014/main" id="{18749E3B-5CB3-C60C-41C8-A667006E37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1119" name="Oval 1118">
                        <a:extLst>
                          <a:ext uri="{FF2B5EF4-FFF2-40B4-BE49-F238E27FC236}">
                            <a16:creationId xmlns:a16="http://schemas.microsoft.com/office/drawing/2014/main" id="{DE39762B-C93A-4705-B10E-2F8327ECA626}"/>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Rectangle 1119">
                        <a:extLst>
                          <a:ext uri="{FF2B5EF4-FFF2-40B4-BE49-F238E27FC236}">
                            <a16:creationId xmlns:a16="http://schemas.microsoft.com/office/drawing/2014/main" id="{95249C89-5873-F083-D40A-89760309EA8C}"/>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3" name="Group 1112">
                      <a:extLst>
                        <a:ext uri="{FF2B5EF4-FFF2-40B4-BE49-F238E27FC236}">
                          <a16:creationId xmlns:a16="http://schemas.microsoft.com/office/drawing/2014/main" id="{8E237147-42AB-312F-F80A-04B86AC5C972}"/>
                        </a:ext>
                      </a:extLst>
                    </p:cNvPr>
                    <p:cNvGrpSpPr/>
                    <p:nvPr/>
                  </p:nvGrpSpPr>
                  <p:grpSpPr>
                    <a:xfrm rot="10800000">
                      <a:off x="2365105" y="1638353"/>
                      <a:ext cx="830375" cy="914400"/>
                      <a:chOff x="1015421" y="802179"/>
                      <a:chExt cx="914400" cy="914400"/>
                    </a:xfrm>
                    <a:grpFill/>
                  </p:grpSpPr>
                  <p:pic>
                    <p:nvPicPr>
                      <p:cNvPr id="1115" name="Graphic 1114" descr="Marker with solid fill">
                        <a:extLst>
                          <a:ext uri="{FF2B5EF4-FFF2-40B4-BE49-F238E27FC236}">
                            <a16:creationId xmlns:a16="http://schemas.microsoft.com/office/drawing/2014/main" id="{477C41C3-3D9E-6DB6-94E1-EF206D8537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1116" name="Oval 1115">
                        <a:extLst>
                          <a:ext uri="{FF2B5EF4-FFF2-40B4-BE49-F238E27FC236}">
                            <a16:creationId xmlns:a16="http://schemas.microsoft.com/office/drawing/2014/main" id="{6E5213E9-0916-F236-0EB4-ADAFE2FF5B7F}"/>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7" name="Rectangle 1116">
                        <a:extLst>
                          <a:ext uri="{FF2B5EF4-FFF2-40B4-BE49-F238E27FC236}">
                            <a16:creationId xmlns:a16="http://schemas.microsoft.com/office/drawing/2014/main" id="{4945FF54-9493-0E48-F51D-23E267446E3F}"/>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4" name="Oval 1113">
                      <a:extLst>
                        <a:ext uri="{FF2B5EF4-FFF2-40B4-BE49-F238E27FC236}">
                          <a16:creationId xmlns:a16="http://schemas.microsoft.com/office/drawing/2014/main" id="{A617F82E-A270-1013-B8EF-9EF5E1B270CC}"/>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3" name="Group 1082">
                    <a:extLst>
                      <a:ext uri="{FF2B5EF4-FFF2-40B4-BE49-F238E27FC236}">
                        <a16:creationId xmlns:a16="http://schemas.microsoft.com/office/drawing/2014/main" id="{04E74A7C-3BD3-EB84-5335-8AF98A57535C}"/>
                      </a:ext>
                    </a:extLst>
                  </p:cNvPr>
                  <p:cNvGrpSpPr/>
                  <p:nvPr/>
                </p:nvGrpSpPr>
                <p:grpSpPr>
                  <a:xfrm rot="10800000">
                    <a:off x="1077537" y="-35245"/>
                    <a:ext cx="2819400" cy="1751824"/>
                    <a:chOff x="1066800" y="802179"/>
                    <a:chExt cx="2819400" cy="1751824"/>
                  </a:xfrm>
                  <a:grpFill/>
                </p:grpSpPr>
                <p:grpSp>
                  <p:nvGrpSpPr>
                    <p:cNvPr id="1084" name="Group 1083">
                      <a:extLst>
                        <a:ext uri="{FF2B5EF4-FFF2-40B4-BE49-F238E27FC236}">
                          <a16:creationId xmlns:a16="http://schemas.microsoft.com/office/drawing/2014/main" id="{2845BFE9-117E-DB3C-8948-F829ECF3C410}"/>
                        </a:ext>
                      </a:extLst>
                    </p:cNvPr>
                    <p:cNvGrpSpPr/>
                    <p:nvPr/>
                  </p:nvGrpSpPr>
                  <p:grpSpPr>
                    <a:xfrm>
                      <a:off x="1066800" y="802179"/>
                      <a:ext cx="1409700" cy="914400"/>
                      <a:chOff x="1066800" y="802179"/>
                      <a:chExt cx="1409700" cy="914400"/>
                    </a:xfrm>
                    <a:grpFill/>
                  </p:grpSpPr>
                  <p:pic>
                    <p:nvPicPr>
                      <p:cNvPr id="1105" name="Graphic 1104" descr="Marker with solid fill">
                        <a:extLst>
                          <a:ext uri="{FF2B5EF4-FFF2-40B4-BE49-F238E27FC236}">
                            <a16:creationId xmlns:a16="http://schemas.microsoft.com/office/drawing/2014/main" id="{1A591092-256D-70D2-3F2D-F559C23CE4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06" name="Oval 1105">
                        <a:extLst>
                          <a:ext uri="{FF2B5EF4-FFF2-40B4-BE49-F238E27FC236}">
                            <a16:creationId xmlns:a16="http://schemas.microsoft.com/office/drawing/2014/main" id="{F81414F7-D588-40FD-70BE-8448E27FA874}"/>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7" name="Rectangle 1106">
                        <a:extLst>
                          <a:ext uri="{FF2B5EF4-FFF2-40B4-BE49-F238E27FC236}">
                            <a16:creationId xmlns:a16="http://schemas.microsoft.com/office/drawing/2014/main" id="{8DEC7BF6-C1B2-E579-06CD-42E20E8E6A29}"/>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5" name="Group 1084">
                      <a:extLst>
                        <a:ext uri="{FF2B5EF4-FFF2-40B4-BE49-F238E27FC236}">
                          <a16:creationId xmlns:a16="http://schemas.microsoft.com/office/drawing/2014/main" id="{60601213-3580-644F-64FA-573C147A89B3}"/>
                        </a:ext>
                      </a:extLst>
                    </p:cNvPr>
                    <p:cNvGrpSpPr/>
                    <p:nvPr/>
                  </p:nvGrpSpPr>
                  <p:grpSpPr>
                    <a:xfrm rot="10800000">
                      <a:off x="2476500" y="802179"/>
                      <a:ext cx="1409700" cy="914400"/>
                      <a:chOff x="1066800" y="802179"/>
                      <a:chExt cx="1409700" cy="914400"/>
                    </a:xfrm>
                    <a:grpFill/>
                  </p:grpSpPr>
                  <p:pic>
                    <p:nvPicPr>
                      <p:cNvPr id="1102" name="Graphic 1101" descr="Marker with solid fill">
                        <a:extLst>
                          <a:ext uri="{FF2B5EF4-FFF2-40B4-BE49-F238E27FC236}">
                            <a16:creationId xmlns:a16="http://schemas.microsoft.com/office/drawing/2014/main" id="{6A20B6D3-396F-78BB-4874-FD71F06A67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103" name="Oval 1102">
                        <a:extLst>
                          <a:ext uri="{FF2B5EF4-FFF2-40B4-BE49-F238E27FC236}">
                            <a16:creationId xmlns:a16="http://schemas.microsoft.com/office/drawing/2014/main" id="{6EABD937-42C6-3F18-6DA8-5E27892E536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4" name="Rectangle 1103">
                        <a:extLst>
                          <a:ext uri="{FF2B5EF4-FFF2-40B4-BE49-F238E27FC236}">
                            <a16:creationId xmlns:a16="http://schemas.microsoft.com/office/drawing/2014/main" id="{BB4C15B5-9A67-A62E-EA09-3A48D08DBB65}"/>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6" name="Group 1085">
                      <a:extLst>
                        <a:ext uri="{FF2B5EF4-FFF2-40B4-BE49-F238E27FC236}">
                          <a16:creationId xmlns:a16="http://schemas.microsoft.com/office/drawing/2014/main" id="{CB6F3C50-B411-C404-6059-46284942A824}"/>
                        </a:ext>
                      </a:extLst>
                    </p:cNvPr>
                    <p:cNvGrpSpPr/>
                    <p:nvPr/>
                  </p:nvGrpSpPr>
                  <p:grpSpPr>
                    <a:xfrm>
                      <a:off x="1438558" y="1190873"/>
                      <a:ext cx="1043940" cy="914400"/>
                      <a:chOff x="1098258" y="802179"/>
                      <a:chExt cx="1043940" cy="914400"/>
                    </a:xfrm>
                    <a:grpFill/>
                  </p:grpSpPr>
                  <p:pic>
                    <p:nvPicPr>
                      <p:cNvPr id="1099" name="Graphic 1098" descr="Marker with solid fill">
                        <a:extLst>
                          <a:ext uri="{FF2B5EF4-FFF2-40B4-BE49-F238E27FC236}">
                            <a16:creationId xmlns:a16="http://schemas.microsoft.com/office/drawing/2014/main" id="{005D9DA2-2BE0-A5E8-66B6-8F408C788F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1100" name="Oval 1099">
                        <a:extLst>
                          <a:ext uri="{FF2B5EF4-FFF2-40B4-BE49-F238E27FC236}">
                            <a16:creationId xmlns:a16="http://schemas.microsoft.com/office/drawing/2014/main" id="{EF5CE431-7FFF-32B1-30C5-349E2DAB451C}"/>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Rectangle 1100">
                        <a:extLst>
                          <a:ext uri="{FF2B5EF4-FFF2-40B4-BE49-F238E27FC236}">
                            <a16:creationId xmlns:a16="http://schemas.microsoft.com/office/drawing/2014/main" id="{A929EE00-25E2-2A57-5109-A237864BE0D3}"/>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7" name="Group 1086">
                      <a:extLst>
                        <a:ext uri="{FF2B5EF4-FFF2-40B4-BE49-F238E27FC236}">
                          <a16:creationId xmlns:a16="http://schemas.microsoft.com/office/drawing/2014/main" id="{67E82CD7-A259-F036-F2DE-1E490FD93E1B}"/>
                        </a:ext>
                      </a:extLst>
                    </p:cNvPr>
                    <p:cNvGrpSpPr/>
                    <p:nvPr/>
                  </p:nvGrpSpPr>
                  <p:grpSpPr>
                    <a:xfrm rot="10800000">
                      <a:off x="2481305" y="1190873"/>
                      <a:ext cx="981627" cy="914400"/>
                      <a:chOff x="1032944" y="802179"/>
                      <a:chExt cx="1080957" cy="914400"/>
                    </a:xfrm>
                    <a:grpFill/>
                  </p:grpSpPr>
                  <p:pic>
                    <p:nvPicPr>
                      <p:cNvPr id="1096" name="Graphic 1095" descr="Marker with solid fill">
                        <a:extLst>
                          <a:ext uri="{FF2B5EF4-FFF2-40B4-BE49-F238E27FC236}">
                            <a16:creationId xmlns:a16="http://schemas.microsoft.com/office/drawing/2014/main" id="{2008915E-1996-DB3C-C84B-A8EF737B18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1097" name="Oval 1096">
                        <a:extLst>
                          <a:ext uri="{FF2B5EF4-FFF2-40B4-BE49-F238E27FC236}">
                            <a16:creationId xmlns:a16="http://schemas.microsoft.com/office/drawing/2014/main" id="{C6E8E721-ECA6-1860-89E7-A13A7BEC333E}"/>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Rectangle 1097">
                        <a:extLst>
                          <a:ext uri="{FF2B5EF4-FFF2-40B4-BE49-F238E27FC236}">
                            <a16:creationId xmlns:a16="http://schemas.microsoft.com/office/drawing/2014/main" id="{3888B549-DECF-22C4-AF09-2BD271EC8E8A}"/>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8" name="Group 1087">
                      <a:extLst>
                        <a:ext uri="{FF2B5EF4-FFF2-40B4-BE49-F238E27FC236}">
                          <a16:creationId xmlns:a16="http://schemas.microsoft.com/office/drawing/2014/main" id="{0C44BCEA-DB49-357A-DF4F-6CE42388F72A}"/>
                        </a:ext>
                      </a:extLst>
                    </p:cNvPr>
                    <p:cNvGrpSpPr/>
                    <p:nvPr/>
                  </p:nvGrpSpPr>
                  <p:grpSpPr>
                    <a:xfrm>
                      <a:off x="1723447" y="1639603"/>
                      <a:ext cx="914400" cy="914400"/>
                      <a:chOff x="1113987" y="802179"/>
                      <a:chExt cx="914400" cy="914400"/>
                    </a:xfrm>
                    <a:grpFill/>
                  </p:grpSpPr>
                  <p:pic>
                    <p:nvPicPr>
                      <p:cNvPr id="1093" name="Graphic 1092" descr="Marker with solid fill">
                        <a:extLst>
                          <a:ext uri="{FF2B5EF4-FFF2-40B4-BE49-F238E27FC236}">
                            <a16:creationId xmlns:a16="http://schemas.microsoft.com/office/drawing/2014/main" id="{4C84C769-F876-E01F-5D9F-82DEFE61B8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1094" name="Oval 1093">
                        <a:extLst>
                          <a:ext uri="{FF2B5EF4-FFF2-40B4-BE49-F238E27FC236}">
                            <a16:creationId xmlns:a16="http://schemas.microsoft.com/office/drawing/2014/main" id="{FD8DD3D2-FCA9-5CFC-9018-8167AFC962A9}"/>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5" name="Rectangle 1094">
                        <a:extLst>
                          <a:ext uri="{FF2B5EF4-FFF2-40B4-BE49-F238E27FC236}">
                            <a16:creationId xmlns:a16="http://schemas.microsoft.com/office/drawing/2014/main" id="{9E262D12-7578-AADF-C875-464CEA5AB08B}"/>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9" name="Group 1088">
                      <a:extLst>
                        <a:ext uri="{FF2B5EF4-FFF2-40B4-BE49-F238E27FC236}">
                          <a16:creationId xmlns:a16="http://schemas.microsoft.com/office/drawing/2014/main" id="{8A2CB0A5-6B33-FAB2-10A3-C8D06FB9D62A}"/>
                        </a:ext>
                      </a:extLst>
                    </p:cNvPr>
                    <p:cNvGrpSpPr/>
                    <p:nvPr/>
                  </p:nvGrpSpPr>
                  <p:grpSpPr>
                    <a:xfrm rot="10800000">
                      <a:off x="2370110" y="1638333"/>
                      <a:ext cx="830375" cy="914400"/>
                      <a:chOff x="1009908" y="802199"/>
                      <a:chExt cx="914400" cy="914400"/>
                    </a:xfrm>
                    <a:grpFill/>
                  </p:grpSpPr>
                  <p:pic>
                    <p:nvPicPr>
                      <p:cNvPr id="1090" name="Graphic 1089" descr="Marker with solid fill">
                        <a:extLst>
                          <a:ext uri="{FF2B5EF4-FFF2-40B4-BE49-F238E27FC236}">
                            <a16:creationId xmlns:a16="http://schemas.microsoft.com/office/drawing/2014/main" id="{45C50F45-DAE4-5A17-A8AB-C25F6D5E7B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1091" name="Oval 1090">
                        <a:extLst>
                          <a:ext uri="{FF2B5EF4-FFF2-40B4-BE49-F238E27FC236}">
                            <a16:creationId xmlns:a16="http://schemas.microsoft.com/office/drawing/2014/main" id="{43DD0D53-0E3A-2AA1-81FB-7469CD2D4F07}"/>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Rectangle 1091">
                        <a:extLst>
                          <a:ext uri="{FF2B5EF4-FFF2-40B4-BE49-F238E27FC236}">
                            <a16:creationId xmlns:a16="http://schemas.microsoft.com/office/drawing/2014/main" id="{5154036E-84DB-B825-C90F-1A75B9789722}"/>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865" name="Group 864">
              <a:extLst>
                <a:ext uri="{FF2B5EF4-FFF2-40B4-BE49-F238E27FC236}">
                  <a16:creationId xmlns:a16="http://schemas.microsoft.com/office/drawing/2014/main" id="{B7255F70-FECC-7AFF-81B1-F167BEE28859}"/>
                </a:ext>
              </a:extLst>
            </p:cNvPr>
            <p:cNvGrpSpPr/>
            <p:nvPr/>
          </p:nvGrpSpPr>
          <p:grpSpPr>
            <a:xfrm>
              <a:off x="1062417" y="9257542"/>
              <a:ext cx="2837784" cy="9724190"/>
              <a:chOff x="1061858" y="-91462"/>
              <a:chExt cx="2837784" cy="9724190"/>
            </a:xfrm>
            <a:grpFill/>
          </p:grpSpPr>
          <p:grpSp>
            <p:nvGrpSpPr>
              <p:cNvPr id="866" name="Group 865">
                <a:extLst>
                  <a:ext uri="{FF2B5EF4-FFF2-40B4-BE49-F238E27FC236}">
                    <a16:creationId xmlns:a16="http://schemas.microsoft.com/office/drawing/2014/main" id="{4E0068BC-13CF-7DC0-91AD-F43083243701}"/>
                  </a:ext>
                </a:extLst>
              </p:cNvPr>
              <p:cNvGrpSpPr/>
              <p:nvPr/>
            </p:nvGrpSpPr>
            <p:grpSpPr>
              <a:xfrm>
                <a:off x="1066800" y="-91462"/>
                <a:ext cx="2832842" cy="5041546"/>
                <a:chOff x="1066800" y="-91462"/>
                <a:chExt cx="2832842" cy="5041546"/>
              </a:xfrm>
              <a:grpFill/>
            </p:grpSpPr>
            <p:grpSp>
              <p:nvGrpSpPr>
                <p:cNvPr id="973" name="Group 972">
                  <a:extLst>
                    <a:ext uri="{FF2B5EF4-FFF2-40B4-BE49-F238E27FC236}">
                      <a16:creationId xmlns:a16="http://schemas.microsoft.com/office/drawing/2014/main" id="{655FEB07-3691-FFDC-A7E9-449D636203AE}"/>
                    </a:ext>
                  </a:extLst>
                </p:cNvPr>
                <p:cNvGrpSpPr/>
                <p:nvPr/>
              </p:nvGrpSpPr>
              <p:grpSpPr>
                <a:xfrm>
                  <a:off x="1066800" y="-91462"/>
                  <a:ext cx="2830137" cy="2701682"/>
                  <a:chOff x="1066800" y="-91462"/>
                  <a:chExt cx="2830137" cy="2701682"/>
                </a:xfrm>
                <a:grpFill/>
              </p:grpSpPr>
              <p:grpSp>
                <p:nvGrpSpPr>
                  <p:cNvPr id="1026" name="Group 1025">
                    <a:extLst>
                      <a:ext uri="{FF2B5EF4-FFF2-40B4-BE49-F238E27FC236}">
                        <a16:creationId xmlns:a16="http://schemas.microsoft.com/office/drawing/2014/main" id="{90D8C9E1-8E17-5BB0-1694-597A092550F2}"/>
                      </a:ext>
                    </a:extLst>
                  </p:cNvPr>
                  <p:cNvGrpSpPr/>
                  <p:nvPr/>
                </p:nvGrpSpPr>
                <p:grpSpPr>
                  <a:xfrm>
                    <a:off x="1066800" y="802179"/>
                    <a:ext cx="2819400" cy="1808041"/>
                    <a:chOff x="1066800" y="802179"/>
                    <a:chExt cx="2819400" cy="1808041"/>
                  </a:xfrm>
                  <a:grpFill/>
                </p:grpSpPr>
                <p:grpSp>
                  <p:nvGrpSpPr>
                    <p:cNvPr id="1053" name="Group 1052">
                      <a:extLst>
                        <a:ext uri="{FF2B5EF4-FFF2-40B4-BE49-F238E27FC236}">
                          <a16:creationId xmlns:a16="http://schemas.microsoft.com/office/drawing/2014/main" id="{4550D9C3-2FD6-678E-A82F-4E950F8B7095}"/>
                        </a:ext>
                      </a:extLst>
                    </p:cNvPr>
                    <p:cNvGrpSpPr/>
                    <p:nvPr/>
                  </p:nvGrpSpPr>
                  <p:grpSpPr>
                    <a:xfrm>
                      <a:off x="1066800" y="802179"/>
                      <a:ext cx="1409700" cy="914400"/>
                      <a:chOff x="1066800" y="802179"/>
                      <a:chExt cx="1409700" cy="914400"/>
                    </a:xfrm>
                    <a:grpFill/>
                  </p:grpSpPr>
                  <p:pic>
                    <p:nvPicPr>
                      <p:cNvPr id="1075" name="Graphic 1074" descr="Marker with solid fill">
                        <a:extLst>
                          <a:ext uri="{FF2B5EF4-FFF2-40B4-BE49-F238E27FC236}">
                            <a16:creationId xmlns:a16="http://schemas.microsoft.com/office/drawing/2014/main" id="{8E7506CA-1E70-AFD7-4BDA-21B32E59B1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076" name="Oval 1075">
                        <a:extLst>
                          <a:ext uri="{FF2B5EF4-FFF2-40B4-BE49-F238E27FC236}">
                            <a16:creationId xmlns:a16="http://schemas.microsoft.com/office/drawing/2014/main" id="{BEB32745-D119-1F84-780B-579DB217B1CD}"/>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Rectangle 1076">
                        <a:extLst>
                          <a:ext uri="{FF2B5EF4-FFF2-40B4-BE49-F238E27FC236}">
                            <a16:creationId xmlns:a16="http://schemas.microsoft.com/office/drawing/2014/main" id="{8ECAB31B-EC04-7246-4B11-FF420921F4F6}"/>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4" name="Group 1053">
                      <a:extLst>
                        <a:ext uri="{FF2B5EF4-FFF2-40B4-BE49-F238E27FC236}">
                          <a16:creationId xmlns:a16="http://schemas.microsoft.com/office/drawing/2014/main" id="{84E35681-3953-0DA7-A702-3F268F880D1A}"/>
                        </a:ext>
                      </a:extLst>
                    </p:cNvPr>
                    <p:cNvGrpSpPr/>
                    <p:nvPr/>
                  </p:nvGrpSpPr>
                  <p:grpSpPr>
                    <a:xfrm rot="10800000">
                      <a:off x="2476500" y="802179"/>
                      <a:ext cx="1409700" cy="914400"/>
                      <a:chOff x="1066800" y="802179"/>
                      <a:chExt cx="1409700" cy="914400"/>
                    </a:xfrm>
                    <a:grpFill/>
                  </p:grpSpPr>
                  <p:pic>
                    <p:nvPicPr>
                      <p:cNvPr id="1072" name="Graphic 1071" descr="Marker with solid fill">
                        <a:extLst>
                          <a:ext uri="{FF2B5EF4-FFF2-40B4-BE49-F238E27FC236}">
                            <a16:creationId xmlns:a16="http://schemas.microsoft.com/office/drawing/2014/main" id="{3FD808CA-8BE8-7557-AA7A-6D97F2A753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073" name="Oval 1072">
                        <a:extLst>
                          <a:ext uri="{FF2B5EF4-FFF2-40B4-BE49-F238E27FC236}">
                            <a16:creationId xmlns:a16="http://schemas.microsoft.com/office/drawing/2014/main" id="{44D6E541-E9D5-E8A9-3FAD-AD780C41EB21}"/>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Rectangle 1073">
                        <a:extLst>
                          <a:ext uri="{FF2B5EF4-FFF2-40B4-BE49-F238E27FC236}">
                            <a16:creationId xmlns:a16="http://schemas.microsoft.com/office/drawing/2014/main" id="{A6870259-F5F9-9FC7-7D50-EFA4AD4DBE91}"/>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5" name="Group 1054">
                      <a:extLst>
                        <a:ext uri="{FF2B5EF4-FFF2-40B4-BE49-F238E27FC236}">
                          <a16:creationId xmlns:a16="http://schemas.microsoft.com/office/drawing/2014/main" id="{9E2F8A8F-ABFD-ACBD-5D9B-FA191F3DA4A7}"/>
                        </a:ext>
                      </a:extLst>
                    </p:cNvPr>
                    <p:cNvGrpSpPr/>
                    <p:nvPr/>
                  </p:nvGrpSpPr>
                  <p:grpSpPr>
                    <a:xfrm>
                      <a:off x="1443052" y="1190873"/>
                      <a:ext cx="1043940" cy="914400"/>
                      <a:chOff x="1102752" y="802179"/>
                      <a:chExt cx="1043940" cy="914400"/>
                    </a:xfrm>
                    <a:grpFill/>
                  </p:grpSpPr>
                  <p:pic>
                    <p:nvPicPr>
                      <p:cNvPr id="1069" name="Graphic 1068" descr="Marker with solid fill">
                        <a:extLst>
                          <a:ext uri="{FF2B5EF4-FFF2-40B4-BE49-F238E27FC236}">
                            <a16:creationId xmlns:a16="http://schemas.microsoft.com/office/drawing/2014/main" id="{D4F1E760-C4D0-16E0-2D09-516653DDC1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1070" name="Oval 1069">
                        <a:extLst>
                          <a:ext uri="{FF2B5EF4-FFF2-40B4-BE49-F238E27FC236}">
                            <a16:creationId xmlns:a16="http://schemas.microsoft.com/office/drawing/2014/main" id="{B8B713AB-8566-1A16-825D-76AB7C25F237}"/>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1" name="Rectangle 1070">
                        <a:extLst>
                          <a:ext uri="{FF2B5EF4-FFF2-40B4-BE49-F238E27FC236}">
                            <a16:creationId xmlns:a16="http://schemas.microsoft.com/office/drawing/2014/main" id="{2A45A273-4DC2-1111-9A1F-79393A068214}"/>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6" name="Group 1055">
                      <a:extLst>
                        <a:ext uri="{FF2B5EF4-FFF2-40B4-BE49-F238E27FC236}">
                          <a16:creationId xmlns:a16="http://schemas.microsoft.com/office/drawing/2014/main" id="{01F96513-12F3-7E6A-A2C4-1B410181CB53}"/>
                        </a:ext>
                      </a:extLst>
                    </p:cNvPr>
                    <p:cNvGrpSpPr/>
                    <p:nvPr/>
                  </p:nvGrpSpPr>
                  <p:grpSpPr>
                    <a:xfrm rot="10800000">
                      <a:off x="2486673" y="1190883"/>
                      <a:ext cx="981622" cy="914400"/>
                      <a:chOff x="1027029" y="802169"/>
                      <a:chExt cx="1080952" cy="914400"/>
                    </a:xfrm>
                    <a:grpFill/>
                  </p:grpSpPr>
                  <p:pic>
                    <p:nvPicPr>
                      <p:cNvPr id="1066" name="Graphic 1065" descr="Marker with solid fill">
                        <a:extLst>
                          <a:ext uri="{FF2B5EF4-FFF2-40B4-BE49-F238E27FC236}">
                            <a16:creationId xmlns:a16="http://schemas.microsoft.com/office/drawing/2014/main" id="{78413D98-3711-A0EC-35E3-91B389DACB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1067" name="Oval 1066">
                        <a:extLst>
                          <a:ext uri="{FF2B5EF4-FFF2-40B4-BE49-F238E27FC236}">
                            <a16:creationId xmlns:a16="http://schemas.microsoft.com/office/drawing/2014/main" id="{A1B69C1C-553F-9EE5-E638-983F0DD8043A}"/>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Rectangle 1067">
                        <a:extLst>
                          <a:ext uri="{FF2B5EF4-FFF2-40B4-BE49-F238E27FC236}">
                            <a16:creationId xmlns:a16="http://schemas.microsoft.com/office/drawing/2014/main" id="{E57F2167-BC13-F19F-E867-0922020C85F6}"/>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7" name="Group 1056">
                      <a:extLst>
                        <a:ext uri="{FF2B5EF4-FFF2-40B4-BE49-F238E27FC236}">
                          <a16:creationId xmlns:a16="http://schemas.microsoft.com/office/drawing/2014/main" id="{DAA27FF6-D5C6-0B15-0EA3-93289D0A084D}"/>
                        </a:ext>
                      </a:extLst>
                    </p:cNvPr>
                    <p:cNvGrpSpPr/>
                    <p:nvPr/>
                  </p:nvGrpSpPr>
                  <p:grpSpPr>
                    <a:xfrm>
                      <a:off x="1717365" y="1639603"/>
                      <a:ext cx="914400" cy="914400"/>
                      <a:chOff x="1107905" y="802179"/>
                      <a:chExt cx="914400" cy="914400"/>
                    </a:xfrm>
                    <a:grpFill/>
                  </p:grpSpPr>
                  <p:pic>
                    <p:nvPicPr>
                      <p:cNvPr id="1063" name="Graphic 1062" descr="Marker with solid fill">
                        <a:extLst>
                          <a:ext uri="{FF2B5EF4-FFF2-40B4-BE49-F238E27FC236}">
                            <a16:creationId xmlns:a16="http://schemas.microsoft.com/office/drawing/2014/main" id="{EE68CAC1-05EA-17EA-7835-D8C8AB0377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1064" name="Oval 1063">
                        <a:extLst>
                          <a:ext uri="{FF2B5EF4-FFF2-40B4-BE49-F238E27FC236}">
                            <a16:creationId xmlns:a16="http://schemas.microsoft.com/office/drawing/2014/main" id="{907AACA7-9281-44A8-22BF-32C9C590EEE9}"/>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Rectangle 1064">
                        <a:extLst>
                          <a:ext uri="{FF2B5EF4-FFF2-40B4-BE49-F238E27FC236}">
                            <a16:creationId xmlns:a16="http://schemas.microsoft.com/office/drawing/2014/main" id="{DE63C156-A29E-2805-7E16-58563833B396}"/>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8" name="Group 1057">
                      <a:extLst>
                        <a:ext uri="{FF2B5EF4-FFF2-40B4-BE49-F238E27FC236}">
                          <a16:creationId xmlns:a16="http://schemas.microsoft.com/office/drawing/2014/main" id="{61BFE6AA-BE81-082C-EAFE-5702330E5E29}"/>
                        </a:ext>
                      </a:extLst>
                    </p:cNvPr>
                    <p:cNvGrpSpPr/>
                    <p:nvPr/>
                  </p:nvGrpSpPr>
                  <p:grpSpPr>
                    <a:xfrm rot="10800000">
                      <a:off x="2365105" y="1638353"/>
                      <a:ext cx="830375" cy="914400"/>
                      <a:chOff x="1015421" y="802179"/>
                      <a:chExt cx="914400" cy="914400"/>
                    </a:xfrm>
                    <a:grpFill/>
                  </p:grpSpPr>
                  <p:pic>
                    <p:nvPicPr>
                      <p:cNvPr id="1060" name="Graphic 1059" descr="Marker with solid fill">
                        <a:extLst>
                          <a:ext uri="{FF2B5EF4-FFF2-40B4-BE49-F238E27FC236}">
                            <a16:creationId xmlns:a16="http://schemas.microsoft.com/office/drawing/2014/main" id="{2881E030-6FAD-F7C6-843B-9E4B9F7214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1061" name="Oval 1060">
                        <a:extLst>
                          <a:ext uri="{FF2B5EF4-FFF2-40B4-BE49-F238E27FC236}">
                            <a16:creationId xmlns:a16="http://schemas.microsoft.com/office/drawing/2014/main" id="{172DC555-A6B2-BF1D-31F8-F3A62D190F19}"/>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1061">
                        <a:extLst>
                          <a:ext uri="{FF2B5EF4-FFF2-40B4-BE49-F238E27FC236}">
                            <a16:creationId xmlns:a16="http://schemas.microsoft.com/office/drawing/2014/main" id="{D02095F9-54DF-6051-E71B-F6E8CB9B911D}"/>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9" name="Oval 1058">
                      <a:extLst>
                        <a:ext uri="{FF2B5EF4-FFF2-40B4-BE49-F238E27FC236}">
                          <a16:creationId xmlns:a16="http://schemas.microsoft.com/office/drawing/2014/main" id="{85E09709-6B19-4387-D78F-8BE5957687A9}"/>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7" name="Group 1026">
                    <a:extLst>
                      <a:ext uri="{FF2B5EF4-FFF2-40B4-BE49-F238E27FC236}">
                        <a16:creationId xmlns:a16="http://schemas.microsoft.com/office/drawing/2014/main" id="{1C66EAA3-E346-6899-AAA4-6AEC09616E0A}"/>
                      </a:ext>
                    </a:extLst>
                  </p:cNvPr>
                  <p:cNvGrpSpPr/>
                  <p:nvPr/>
                </p:nvGrpSpPr>
                <p:grpSpPr>
                  <a:xfrm rot="10800000">
                    <a:off x="1077537" y="-91462"/>
                    <a:ext cx="2819400" cy="1808041"/>
                    <a:chOff x="1066800" y="802179"/>
                    <a:chExt cx="2819400" cy="1808041"/>
                  </a:xfrm>
                  <a:grpFill/>
                </p:grpSpPr>
                <p:grpSp>
                  <p:nvGrpSpPr>
                    <p:cNvPr id="1028" name="Group 1027">
                      <a:extLst>
                        <a:ext uri="{FF2B5EF4-FFF2-40B4-BE49-F238E27FC236}">
                          <a16:creationId xmlns:a16="http://schemas.microsoft.com/office/drawing/2014/main" id="{7DA2D1E4-1069-EB10-7EB8-342357CDE091}"/>
                        </a:ext>
                      </a:extLst>
                    </p:cNvPr>
                    <p:cNvGrpSpPr/>
                    <p:nvPr/>
                  </p:nvGrpSpPr>
                  <p:grpSpPr>
                    <a:xfrm>
                      <a:off x="1066800" y="802179"/>
                      <a:ext cx="1409700" cy="914400"/>
                      <a:chOff x="1066800" y="802179"/>
                      <a:chExt cx="1409700" cy="914400"/>
                    </a:xfrm>
                    <a:grpFill/>
                  </p:grpSpPr>
                  <p:pic>
                    <p:nvPicPr>
                      <p:cNvPr id="1050" name="Graphic 1049" descr="Marker with solid fill">
                        <a:extLst>
                          <a:ext uri="{FF2B5EF4-FFF2-40B4-BE49-F238E27FC236}">
                            <a16:creationId xmlns:a16="http://schemas.microsoft.com/office/drawing/2014/main" id="{1062D75B-5268-EF7B-4BE4-C344D2632C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051" name="Oval 1050">
                        <a:extLst>
                          <a:ext uri="{FF2B5EF4-FFF2-40B4-BE49-F238E27FC236}">
                            <a16:creationId xmlns:a16="http://schemas.microsoft.com/office/drawing/2014/main" id="{41D3E6BF-50B3-F3F6-AE17-E815A820CD1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Rectangle 1051">
                        <a:extLst>
                          <a:ext uri="{FF2B5EF4-FFF2-40B4-BE49-F238E27FC236}">
                            <a16:creationId xmlns:a16="http://schemas.microsoft.com/office/drawing/2014/main" id="{12BFAE18-2BF0-4DFD-E397-87DD116A25BD}"/>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9" name="Group 1028">
                      <a:extLst>
                        <a:ext uri="{FF2B5EF4-FFF2-40B4-BE49-F238E27FC236}">
                          <a16:creationId xmlns:a16="http://schemas.microsoft.com/office/drawing/2014/main" id="{BF004206-19AF-8E08-7DC2-43C35B0E78F3}"/>
                        </a:ext>
                      </a:extLst>
                    </p:cNvPr>
                    <p:cNvGrpSpPr/>
                    <p:nvPr/>
                  </p:nvGrpSpPr>
                  <p:grpSpPr>
                    <a:xfrm rot="10800000">
                      <a:off x="2476500" y="802179"/>
                      <a:ext cx="1409700" cy="914400"/>
                      <a:chOff x="1066800" y="802179"/>
                      <a:chExt cx="1409700" cy="914400"/>
                    </a:xfrm>
                    <a:grpFill/>
                  </p:grpSpPr>
                  <p:pic>
                    <p:nvPicPr>
                      <p:cNvPr id="1047" name="Graphic 1046" descr="Marker with solid fill">
                        <a:extLst>
                          <a:ext uri="{FF2B5EF4-FFF2-40B4-BE49-F238E27FC236}">
                            <a16:creationId xmlns:a16="http://schemas.microsoft.com/office/drawing/2014/main" id="{BF2A7F3F-730D-EAE2-4565-5D8F9C8D3B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048" name="Oval 1047">
                        <a:extLst>
                          <a:ext uri="{FF2B5EF4-FFF2-40B4-BE49-F238E27FC236}">
                            <a16:creationId xmlns:a16="http://schemas.microsoft.com/office/drawing/2014/main" id="{8ECA9551-291D-32EE-AA6A-F97B0C5B28E3}"/>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Rectangle 1048">
                        <a:extLst>
                          <a:ext uri="{FF2B5EF4-FFF2-40B4-BE49-F238E27FC236}">
                            <a16:creationId xmlns:a16="http://schemas.microsoft.com/office/drawing/2014/main" id="{7CA97D47-8CAA-4F30-BEE5-B224A9E0D885}"/>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0" name="Group 1029">
                      <a:extLst>
                        <a:ext uri="{FF2B5EF4-FFF2-40B4-BE49-F238E27FC236}">
                          <a16:creationId xmlns:a16="http://schemas.microsoft.com/office/drawing/2014/main" id="{78562CB4-1829-3DF1-8379-255152509EA4}"/>
                        </a:ext>
                      </a:extLst>
                    </p:cNvPr>
                    <p:cNvGrpSpPr/>
                    <p:nvPr/>
                  </p:nvGrpSpPr>
                  <p:grpSpPr>
                    <a:xfrm>
                      <a:off x="1438558" y="1190873"/>
                      <a:ext cx="1043940" cy="914400"/>
                      <a:chOff x="1098258" y="802179"/>
                      <a:chExt cx="1043940" cy="914400"/>
                    </a:xfrm>
                    <a:grpFill/>
                  </p:grpSpPr>
                  <p:pic>
                    <p:nvPicPr>
                      <p:cNvPr id="1044" name="Graphic 1043" descr="Marker with solid fill">
                        <a:extLst>
                          <a:ext uri="{FF2B5EF4-FFF2-40B4-BE49-F238E27FC236}">
                            <a16:creationId xmlns:a16="http://schemas.microsoft.com/office/drawing/2014/main" id="{895C2C97-4844-2E3D-88B1-5FADDFC56F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1045" name="Oval 1044">
                        <a:extLst>
                          <a:ext uri="{FF2B5EF4-FFF2-40B4-BE49-F238E27FC236}">
                            <a16:creationId xmlns:a16="http://schemas.microsoft.com/office/drawing/2014/main" id="{BBB02DD3-5331-57CF-B588-0B72F0F4574F}"/>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7E99F6C6-3FDB-A36E-C1F7-0CD59B7B8303}"/>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1" name="Group 1030">
                      <a:extLst>
                        <a:ext uri="{FF2B5EF4-FFF2-40B4-BE49-F238E27FC236}">
                          <a16:creationId xmlns:a16="http://schemas.microsoft.com/office/drawing/2014/main" id="{DAB460D4-F1A3-1608-E6C9-5F622C584ABA}"/>
                        </a:ext>
                      </a:extLst>
                    </p:cNvPr>
                    <p:cNvGrpSpPr/>
                    <p:nvPr/>
                  </p:nvGrpSpPr>
                  <p:grpSpPr>
                    <a:xfrm rot="10800000">
                      <a:off x="2481305" y="1190873"/>
                      <a:ext cx="981627" cy="914400"/>
                      <a:chOff x="1032944" y="802179"/>
                      <a:chExt cx="1080957" cy="914400"/>
                    </a:xfrm>
                    <a:grpFill/>
                  </p:grpSpPr>
                  <p:pic>
                    <p:nvPicPr>
                      <p:cNvPr id="1041" name="Graphic 1040" descr="Marker with solid fill">
                        <a:extLst>
                          <a:ext uri="{FF2B5EF4-FFF2-40B4-BE49-F238E27FC236}">
                            <a16:creationId xmlns:a16="http://schemas.microsoft.com/office/drawing/2014/main" id="{5AA7B701-8735-97D5-1D8E-F1D0E54081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1042" name="Oval 1041">
                        <a:extLst>
                          <a:ext uri="{FF2B5EF4-FFF2-40B4-BE49-F238E27FC236}">
                            <a16:creationId xmlns:a16="http://schemas.microsoft.com/office/drawing/2014/main" id="{8BF89E9E-73FF-7460-B9E5-D429B4DC72AC}"/>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Rectangle 1042">
                        <a:extLst>
                          <a:ext uri="{FF2B5EF4-FFF2-40B4-BE49-F238E27FC236}">
                            <a16:creationId xmlns:a16="http://schemas.microsoft.com/office/drawing/2014/main" id="{D8071E4E-A7D0-9E5F-BD97-966286770525}"/>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2" name="Group 1031">
                      <a:extLst>
                        <a:ext uri="{FF2B5EF4-FFF2-40B4-BE49-F238E27FC236}">
                          <a16:creationId xmlns:a16="http://schemas.microsoft.com/office/drawing/2014/main" id="{73F11161-C25E-C70B-9C06-23BFF36FABE6}"/>
                        </a:ext>
                      </a:extLst>
                    </p:cNvPr>
                    <p:cNvGrpSpPr/>
                    <p:nvPr/>
                  </p:nvGrpSpPr>
                  <p:grpSpPr>
                    <a:xfrm>
                      <a:off x="1723447" y="1639603"/>
                      <a:ext cx="914400" cy="914400"/>
                      <a:chOff x="1113987" y="802179"/>
                      <a:chExt cx="914400" cy="914400"/>
                    </a:xfrm>
                    <a:grpFill/>
                  </p:grpSpPr>
                  <p:pic>
                    <p:nvPicPr>
                      <p:cNvPr id="1038" name="Graphic 1037" descr="Marker with solid fill">
                        <a:extLst>
                          <a:ext uri="{FF2B5EF4-FFF2-40B4-BE49-F238E27FC236}">
                            <a16:creationId xmlns:a16="http://schemas.microsoft.com/office/drawing/2014/main" id="{CA4A7D7E-2978-3C43-801E-8C688696B4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1039" name="Oval 1038">
                        <a:extLst>
                          <a:ext uri="{FF2B5EF4-FFF2-40B4-BE49-F238E27FC236}">
                            <a16:creationId xmlns:a16="http://schemas.microsoft.com/office/drawing/2014/main" id="{77ACE17D-5FB9-7FC0-1167-3C03E2FD24E1}"/>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E9F95701-4CDE-DB93-6EAE-088A90674C2F}"/>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3" name="Group 1032">
                      <a:extLst>
                        <a:ext uri="{FF2B5EF4-FFF2-40B4-BE49-F238E27FC236}">
                          <a16:creationId xmlns:a16="http://schemas.microsoft.com/office/drawing/2014/main" id="{3BFEA02B-ED68-C0C5-5EC9-6F2A81485DF7}"/>
                        </a:ext>
                      </a:extLst>
                    </p:cNvPr>
                    <p:cNvGrpSpPr/>
                    <p:nvPr/>
                  </p:nvGrpSpPr>
                  <p:grpSpPr>
                    <a:xfrm rot="10800000">
                      <a:off x="2370110" y="1638333"/>
                      <a:ext cx="830375" cy="914400"/>
                      <a:chOff x="1009908" y="802199"/>
                      <a:chExt cx="914400" cy="914400"/>
                    </a:xfrm>
                    <a:grpFill/>
                  </p:grpSpPr>
                  <p:pic>
                    <p:nvPicPr>
                      <p:cNvPr id="1035" name="Graphic 1034" descr="Marker with solid fill">
                        <a:extLst>
                          <a:ext uri="{FF2B5EF4-FFF2-40B4-BE49-F238E27FC236}">
                            <a16:creationId xmlns:a16="http://schemas.microsoft.com/office/drawing/2014/main" id="{5FDA13E2-9DB9-6CFA-F1BD-18367FECB1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1036" name="Oval 1035">
                        <a:extLst>
                          <a:ext uri="{FF2B5EF4-FFF2-40B4-BE49-F238E27FC236}">
                            <a16:creationId xmlns:a16="http://schemas.microsoft.com/office/drawing/2014/main" id="{C7678784-3531-5F93-E717-B8E8629CBBC4}"/>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DFFF391E-60E8-F1C6-6D1D-E184B297B13D}"/>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4" name="Oval 1033">
                      <a:extLst>
                        <a:ext uri="{FF2B5EF4-FFF2-40B4-BE49-F238E27FC236}">
                          <a16:creationId xmlns:a16="http://schemas.microsoft.com/office/drawing/2014/main" id="{46DFB4C0-2938-7494-9EA0-BC30A6B6AB3C}"/>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74" name="Group 973">
                  <a:extLst>
                    <a:ext uri="{FF2B5EF4-FFF2-40B4-BE49-F238E27FC236}">
                      <a16:creationId xmlns:a16="http://schemas.microsoft.com/office/drawing/2014/main" id="{E23ADE7F-7C0B-D66B-C184-D981B6E8BCF6}"/>
                    </a:ext>
                  </a:extLst>
                </p:cNvPr>
                <p:cNvGrpSpPr/>
                <p:nvPr/>
              </p:nvGrpSpPr>
              <p:grpSpPr>
                <a:xfrm flipH="1">
                  <a:off x="1069505" y="2304619"/>
                  <a:ext cx="2830137" cy="2645465"/>
                  <a:chOff x="1066800" y="-35245"/>
                  <a:chExt cx="2830137" cy="2645465"/>
                </a:xfrm>
                <a:grpFill/>
              </p:grpSpPr>
              <p:grpSp>
                <p:nvGrpSpPr>
                  <p:cNvPr id="975" name="Group 974">
                    <a:extLst>
                      <a:ext uri="{FF2B5EF4-FFF2-40B4-BE49-F238E27FC236}">
                        <a16:creationId xmlns:a16="http://schemas.microsoft.com/office/drawing/2014/main" id="{585A33A5-8796-7A5D-6DBD-511B9D662928}"/>
                      </a:ext>
                    </a:extLst>
                  </p:cNvPr>
                  <p:cNvGrpSpPr/>
                  <p:nvPr/>
                </p:nvGrpSpPr>
                <p:grpSpPr>
                  <a:xfrm>
                    <a:off x="1066800" y="802179"/>
                    <a:ext cx="2819400" cy="1808041"/>
                    <a:chOff x="1066800" y="802179"/>
                    <a:chExt cx="2819400" cy="1808041"/>
                  </a:xfrm>
                  <a:grpFill/>
                </p:grpSpPr>
                <p:grpSp>
                  <p:nvGrpSpPr>
                    <p:cNvPr id="1001" name="Group 1000">
                      <a:extLst>
                        <a:ext uri="{FF2B5EF4-FFF2-40B4-BE49-F238E27FC236}">
                          <a16:creationId xmlns:a16="http://schemas.microsoft.com/office/drawing/2014/main" id="{3D964FA3-0628-E701-EC25-8B2BBF20BA57}"/>
                        </a:ext>
                      </a:extLst>
                    </p:cNvPr>
                    <p:cNvGrpSpPr/>
                    <p:nvPr/>
                  </p:nvGrpSpPr>
                  <p:grpSpPr>
                    <a:xfrm>
                      <a:off x="1066800" y="802179"/>
                      <a:ext cx="1409700" cy="914400"/>
                      <a:chOff x="1066800" y="802179"/>
                      <a:chExt cx="1409700" cy="914400"/>
                    </a:xfrm>
                    <a:grpFill/>
                  </p:grpSpPr>
                  <p:pic>
                    <p:nvPicPr>
                      <p:cNvPr id="1023" name="Graphic 1022" descr="Marker with solid fill">
                        <a:extLst>
                          <a:ext uri="{FF2B5EF4-FFF2-40B4-BE49-F238E27FC236}">
                            <a16:creationId xmlns:a16="http://schemas.microsoft.com/office/drawing/2014/main" id="{B139A08B-57E3-CE2E-672C-16E5130D59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024" name="Oval 1023">
                        <a:extLst>
                          <a:ext uri="{FF2B5EF4-FFF2-40B4-BE49-F238E27FC236}">
                            <a16:creationId xmlns:a16="http://schemas.microsoft.com/office/drawing/2014/main" id="{F8E5C8CD-E21D-0F03-EF50-C8F18D129D56}"/>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Rectangle 1024">
                        <a:extLst>
                          <a:ext uri="{FF2B5EF4-FFF2-40B4-BE49-F238E27FC236}">
                            <a16:creationId xmlns:a16="http://schemas.microsoft.com/office/drawing/2014/main" id="{CEDD6B94-49F9-92E8-43F5-44873B365CCD}"/>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2" name="Group 1001">
                      <a:extLst>
                        <a:ext uri="{FF2B5EF4-FFF2-40B4-BE49-F238E27FC236}">
                          <a16:creationId xmlns:a16="http://schemas.microsoft.com/office/drawing/2014/main" id="{92BE6D89-F476-7EE5-F8DF-02F8E021454F}"/>
                        </a:ext>
                      </a:extLst>
                    </p:cNvPr>
                    <p:cNvGrpSpPr/>
                    <p:nvPr/>
                  </p:nvGrpSpPr>
                  <p:grpSpPr>
                    <a:xfrm rot="10800000">
                      <a:off x="2476500" y="802179"/>
                      <a:ext cx="1409700" cy="914400"/>
                      <a:chOff x="1066800" y="802179"/>
                      <a:chExt cx="1409700" cy="914400"/>
                    </a:xfrm>
                    <a:grpFill/>
                  </p:grpSpPr>
                  <p:pic>
                    <p:nvPicPr>
                      <p:cNvPr id="1020" name="Graphic 1019" descr="Marker with solid fill">
                        <a:extLst>
                          <a:ext uri="{FF2B5EF4-FFF2-40B4-BE49-F238E27FC236}">
                            <a16:creationId xmlns:a16="http://schemas.microsoft.com/office/drawing/2014/main" id="{1524B3BD-8CBE-6E74-5C7C-3FCCEAE903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1021" name="Oval 1020">
                        <a:extLst>
                          <a:ext uri="{FF2B5EF4-FFF2-40B4-BE49-F238E27FC236}">
                            <a16:creationId xmlns:a16="http://schemas.microsoft.com/office/drawing/2014/main" id="{2554ACF6-51E9-0084-B915-7F5C901C242D}"/>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2" name="Rectangle 1021">
                        <a:extLst>
                          <a:ext uri="{FF2B5EF4-FFF2-40B4-BE49-F238E27FC236}">
                            <a16:creationId xmlns:a16="http://schemas.microsoft.com/office/drawing/2014/main" id="{E2DBCB57-EE04-93B7-983A-64B619C11357}"/>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3" name="Group 1002">
                      <a:extLst>
                        <a:ext uri="{FF2B5EF4-FFF2-40B4-BE49-F238E27FC236}">
                          <a16:creationId xmlns:a16="http://schemas.microsoft.com/office/drawing/2014/main" id="{1DF6852C-BB9C-5561-2CD3-B1CE5966DE89}"/>
                        </a:ext>
                      </a:extLst>
                    </p:cNvPr>
                    <p:cNvGrpSpPr/>
                    <p:nvPr/>
                  </p:nvGrpSpPr>
                  <p:grpSpPr>
                    <a:xfrm>
                      <a:off x="1443052" y="1190873"/>
                      <a:ext cx="1043940" cy="914400"/>
                      <a:chOff x="1102752" y="802179"/>
                      <a:chExt cx="1043940" cy="914400"/>
                    </a:xfrm>
                    <a:grpFill/>
                  </p:grpSpPr>
                  <p:pic>
                    <p:nvPicPr>
                      <p:cNvPr id="1017" name="Graphic 1016" descr="Marker with solid fill">
                        <a:extLst>
                          <a:ext uri="{FF2B5EF4-FFF2-40B4-BE49-F238E27FC236}">
                            <a16:creationId xmlns:a16="http://schemas.microsoft.com/office/drawing/2014/main" id="{48EB75DB-1E6E-3484-B8E5-3E24FE142A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1018" name="Oval 1017">
                        <a:extLst>
                          <a:ext uri="{FF2B5EF4-FFF2-40B4-BE49-F238E27FC236}">
                            <a16:creationId xmlns:a16="http://schemas.microsoft.com/office/drawing/2014/main" id="{262191CD-25B6-40D5-632B-1D039189E097}"/>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9" name="Rectangle 1018">
                        <a:extLst>
                          <a:ext uri="{FF2B5EF4-FFF2-40B4-BE49-F238E27FC236}">
                            <a16:creationId xmlns:a16="http://schemas.microsoft.com/office/drawing/2014/main" id="{FBEC1D8B-63B7-AC45-4913-1470ECE25363}"/>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4" name="Group 1003">
                      <a:extLst>
                        <a:ext uri="{FF2B5EF4-FFF2-40B4-BE49-F238E27FC236}">
                          <a16:creationId xmlns:a16="http://schemas.microsoft.com/office/drawing/2014/main" id="{1C53344E-818E-E614-55FE-4F2DFA9066DE}"/>
                        </a:ext>
                      </a:extLst>
                    </p:cNvPr>
                    <p:cNvGrpSpPr/>
                    <p:nvPr/>
                  </p:nvGrpSpPr>
                  <p:grpSpPr>
                    <a:xfrm rot="10800000">
                      <a:off x="2486673" y="1190883"/>
                      <a:ext cx="981622" cy="914400"/>
                      <a:chOff x="1027029" y="802169"/>
                      <a:chExt cx="1080952" cy="914400"/>
                    </a:xfrm>
                    <a:grpFill/>
                  </p:grpSpPr>
                  <p:pic>
                    <p:nvPicPr>
                      <p:cNvPr id="1014" name="Graphic 1013" descr="Marker with solid fill">
                        <a:extLst>
                          <a:ext uri="{FF2B5EF4-FFF2-40B4-BE49-F238E27FC236}">
                            <a16:creationId xmlns:a16="http://schemas.microsoft.com/office/drawing/2014/main" id="{71BE67BB-FA57-2A4C-5624-868B5198B2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1015" name="Oval 1014">
                        <a:extLst>
                          <a:ext uri="{FF2B5EF4-FFF2-40B4-BE49-F238E27FC236}">
                            <a16:creationId xmlns:a16="http://schemas.microsoft.com/office/drawing/2014/main" id="{B71B8980-0046-976F-C69B-0BD778FED414}"/>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6" name="Rectangle 1015">
                        <a:extLst>
                          <a:ext uri="{FF2B5EF4-FFF2-40B4-BE49-F238E27FC236}">
                            <a16:creationId xmlns:a16="http://schemas.microsoft.com/office/drawing/2014/main" id="{1F208A3D-5C83-2B60-889A-380D1F4A8F40}"/>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5" name="Group 1004">
                      <a:extLst>
                        <a:ext uri="{FF2B5EF4-FFF2-40B4-BE49-F238E27FC236}">
                          <a16:creationId xmlns:a16="http://schemas.microsoft.com/office/drawing/2014/main" id="{57E883E6-0E38-B2E4-000F-BEB6DFA40F29}"/>
                        </a:ext>
                      </a:extLst>
                    </p:cNvPr>
                    <p:cNvGrpSpPr/>
                    <p:nvPr/>
                  </p:nvGrpSpPr>
                  <p:grpSpPr>
                    <a:xfrm>
                      <a:off x="1717365" y="1639603"/>
                      <a:ext cx="914400" cy="914400"/>
                      <a:chOff x="1107905" y="802179"/>
                      <a:chExt cx="914400" cy="914400"/>
                    </a:xfrm>
                    <a:grpFill/>
                  </p:grpSpPr>
                  <p:pic>
                    <p:nvPicPr>
                      <p:cNvPr id="1011" name="Graphic 1010" descr="Marker with solid fill">
                        <a:extLst>
                          <a:ext uri="{FF2B5EF4-FFF2-40B4-BE49-F238E27FC236}">
                            <a16:creationId xmlns:a16="http://schemas.microsoft.com/office/drawing/2014/main" id="{D4C1E125-675E-64EF-C872-752EF61191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1012" name="Oval 1011">
                        <a:extLst>
                          <a:ext uri="{FF2B5EF4-FFF2-40B4-BE49-F238E27FC236}">
                            <a16:creationId xmlns:a16="http://schemas.microsoft.com/office/drawing/2014/main" id="{6CB09C2E-3C20-85D6-7B2E-153BCC8C5D3E}"/>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3" name="Rectangle 1012">
                        <a:extLst>
                          <a:ext uri="{FF2B5EF4-FFF2-40B4-BE49-F238E27FC236}">
                            <a16:creationId xmlns:a16="http://schemas.microsoft.com/office/drawing/2014/main" id="{34F83B37-A1D3-A97D-E295-6709F67A1D46}"/>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6" name="Group 1005">
                      <a:extLst>
                        <a:ext uri="{FF2B5EF4-FFF2-40B4-BE49-F238E27FC236}">
                          <a16:creationId xmlns:a16="http://schemas.microsoft.com/office/drawing/2014/main" id="{1F9ACC98-3E42-5843-2D64-8B765B4D1510}"/>
                        </a:ext>
                      </a:extLst>
                    </p:cNvPr>
                    <p:cNvGrpSpPr/>
                    <p:nvPr/>
                  </p:nvGrpSpPr>
                  <p:grpSpPr>
                    <a:xfrm rot="10800000">
                      <a:off x="2365105" y="1638353"/>
                      <a:ext cx="830375" cy="914400"/>
                      <a:chOff x="1015421" y="802179"/>
                      <a:chExt cx="914400" cy="914400"/>
                    </a:xfrm>
                    <a:grpFill/>
                  </p:grpSpPr>
                  <p:pic>
                    <p:nvPicPr>
                      <p:cNvPr id="1008" name="Graphic 1007" descr="Marker with solid fill">
                        <a:extLst>
                          <a:ext uri="{FF2B5EF4-FFF2-40B4-BE49-F238E27FC236}">
                            <a16:creationId xmlns:a16="http://schemas.microsoft.com/office/drawing/2014/main" id="{2F74E7F1-B879-70E0-616D-3F8172C245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1009" name="Oval 1008">
                        <a:extLst>
                          <a:ext uri="{FF2B5EF4-FFF2-40B4-BE49-F238E27FC236}">
                            <a16:creationId xmlns:a16="http://schemas.microsoft.com/office/drawing/2014/main" id="{D12D3796-8F89-2947-2710-A3BEB7E7790F}"/>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0" name="Rectangle 1009">
                        <a:extLst>
                          <a:ext uri="{FF2B5EF4-FFF2-40B4-BE49-F238E27FC236}">
                            <a16:creationId xmlns:a16="http://schemas.microsoft.com/office/drawing/2014/main" id="{B2211EAD-EE79-92B0-7A64-6C1283CDE5E4}"/>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7" name="Oval 1006">
                      <a:extLst>
                        <a:ext uri="{FF2B5EF4-FFF2-40B4-BE49-F238E27FC236}">
                          <a16:creationId xmlns:a16="http://schemas.microsoft.com/office/drawing/2014/main" id="{0CDF9B2C-D846-ADE1-2F9A-1503485109CA}"/>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6" name="Group 975">
                    <a:extLst>
                      <a:ext uri="{FF2B5EF4-FFF2-40B4-BE49-F238E27FC236}">
                        <a16:creationId xmlns:a16="http://schemas.microsoft.com/office/drawing/2014/main" id="{AEB80371-3AFC-0B89-3139-72D4EC5AA7FB}"/>
                      </a:ext>
                    </a:extLst>
                  </p:cNvPr>
                  <p:cNvGrpSpPr/>
                  <p:nvPr/>
                </p:nvGrpSpPr>
                <p:grpSpPr>
                  <a:xfrm rot="10800000">
                    <a:off x="1077537" y="-35245"/>
                    <a:ext cx="2819400" cy="1751824"/>
                    <a:chOff x="1066800" y="802179"/>
                    <a:chExt cx="2819400" cy="1751824"/>
                  </a:xfrm>
                  <a:grpFill/>
                </p:grpSpPr>
                <p:grpSp>
                  <p:nvGrpSpPr>
                    <p:cNvPr id="977" name="Group 976">
                      <a:extLst>
                        <a:ext uri="{FF2B5EF4-FFF2-40B4-BE49-F238E27FC236}">
                          <a16:creationId xmlns:a16="http://schemas.microsoft.com/office/drawing/2014/main" id="{2411651D-B277-797E-C91A-3D56DBB62530}"/>
                        </a:ext>
                      </a:extLst>
                    </p:cNvPr>
                    <p:cNvGrpSpPr/>
                    <p:nvPr/>
                  </p:nvGrpSpPr>
                  <p:grpSpPr>
                    <a:xfrm>
                      <a:off x="1066800" y="802179"/>
                      <a:ext cx="1409700" cy="914400"/>
                      <a:chOff x="1066800" y="802179"/>
                      <a:chExt cx="1409700" cy="914400"/>
                    </a:xfrm>
                    <a:grpFill/>
                  </p:grpSpPr>
                  <p:pic>
                    <p:nvPicPr>
                      <p:cNvPr id="998" name="Graphic 997" descr="Marker with solid fill">
                        <a:extLst>
                          <a:ext uri="{FF2B5EF4-FFF2-40B4-BE49-F238E27FC236}">
                            <a16:creationId xmlns:a16="http://schemas.microsoft.com/office/drawing/2014/main" id="{9D05EFF3-2142-332B-D3EA-463AD39E57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999" name="Oval 998">
                        <a:extLst>
                          <a:ext uri="{FF2B5EF4-FFF2-40B4-BE49-F238E27FC236}">
                            <a16:creationId xmlns:a16="http://schemas.microsoft.com/office/drawing/2014/main" id="{F42BFEE1-8382-3800-CE06-232A401C807F}"/>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0" name="Rectangle 999">
                        <a:extLst>
                          <a:ext uri="{FF2B5EF4-FFF2-40B4-BE49-F238E27FC236}">
                            <a16:creationId xmlns:a16="http://schemas.microsoft.com/office/drawing/2014/main" id="{C994D5DC-B9CB-EE88-F147-B3AD4DB5426D}"/>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8" name="Group 977">
                      <a:extLst>
                        <a:ext uri="{FF2B5EF4-FFF2-40B4-BE49-F238E27FC236}">
                          <a16:creationId xmlns:a16="http://schemas.microsoft.com/office/drawing/2014/main" id="{E5F90B4A-FB2B-F307-1358-79D77793E46A}"/>
                        </a:ext>
                      </a:extLst>
                    </p:cNvPr>
                    <p:cNvGrpSpPr/>
                    <p:nvPr/>
                  </p:nvGrpSpPr>
                  <p:grpSpPr>
                    <a:xfrm rot="10800000">
                      <a:off x="2476500" y="802179"/>
                      <a:ext cx="1409700" cy="914400"/>
                      <a:chOff x="1066800" y="802179"/>
                      <a:chExt cx="1409700" cy="914400"/>
                    </a:xfrm>
                    <a:grpFill/>
                  </p:grpSpPr>
                  <p:pic>
                    <p:nvPicPr>
                      <p:cNvPr id="995" name="Graphic 994" descr="Marker with solid fill">
                        <a:extLst>
                          <a:ext uri="{FF2B5EF4-FFF2-40B4-BE49-F238E27FC236}">
                            <a16:creationId xmlns:a16="http://schemas.microsoft.com/office/drawing/2014/main" id="{D551EE77-51A4-76FD-9F37-7767FE176D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996" name="Oval 995">
                        <a:extLst>
                          <a:ext uri="{FF2B5EF4-FFF2-40B4-BE49-F238E27FC236}">
                            <a16:creationId xmlns:a16="http://schemas.microsoft.com/office/drawing/2014/main" id="{37CA74BB-59B2-E107-6EA9-D64E169E382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7" name="Rectangle 996">
                        <a:extLst>
                          <a:ext uri="{FF2B5EF4-FFF2-40B4-BE49-F238E27FC236}">
                            <a16:creationId xmlns:a16="http://schemas.microsoft.com/office/drawing/2014/main" id="{DBDC0221-CEA3-9F08-6F3B-C2209BDCCFBF}"/>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9" name="Group 978">
                      <a:extLst>
                        <a:ext uri="{FF2B5EF4-FFF2-40B4-BE49-F238E27FC236}">
                          <a16:creationId xmlns:a16="http://schemas.microsoft.com/office/drawing/2014/main" id="{A782D321-AB6D-8869-6B10-17788E9E2EFB}"/>
                        </a:ext>
                      </a:extLst>
                    </p:cNvPr>
                    <p:cNvGrpSpPr/>
                    <p:nvPr/>
                  </p:nvGrpSpPr>
                  <p:grpSpPr>
                    <a:xfrm>
                      <a:off x="1438558" y="1190873"/>
                      <a:ext cx="1043940" cy="914400"/>
                      <a:chOff x="1098258" y="802179"/>
                      <a:chExt cx="1043940" cy="914400"/>
                    </a:xfrm>
                    <a:grpFill/>
                  </p:grpSpPr>
                  <p:pic>
                    <p:nvPicPr>
                      <p:cNvPr id="992" name="Graphic 991" descr="Marker with solid fill">
                        <a:extLst>
                          <a:ext uri="{FF2B5EF4-FFF2-40B4-BE49-F238E27FC236}">
                            <a16:creationId xmlns:a16="http://schemas.microsoft.com/office/drawing/2014/main" id="{56308033-B072-1A88-6D3E-0854307D20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993" name="Oval 992">
                        <a:extLst>
                          <a:ext uri="{FF2B5EF4-FFF2-40B4-BE49-F238E27FC236}">
                            <a16:creationId xmlns:a16="http://schemas.microsoft.com/office/drawing/2014/main" id="{A3694C6C-3AF0-4F74-7912-3045B3CE8948}"/>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4" name="Rectangle 993">
                        <a:extLst>
                          <a:ext uri="{FF2B5EF4-FFF2-40B4-BE49-F238E27FC236}">
                            <a16:creationId xmlns:a16="http://schemas.microsoft.com/office/drawing/2014/main" id="{E631F06C-D84D-D2D7-CC5A-2800160610D1}"/>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0" name="Group 979">
                      <a:extLst>
                        <a:ext uri="{FF2B5EF4-FFF2-40B4-BE49-F238E27FC236}">
                          <a16:creationId xmlns:a16="http://schemas.microsoft.com/office/drawing/2014/main" id="{83F27636-DE2C-B397-4B7A-1F5D90344A2D}"/>
                        </a:ext>
                      </a:extLst>
                    </p:cNvPr>
                    <p:cNvGrpSpPr/>
                    <p:nvPr/>
                  </p:nvGrpSpPr>
                  <p:grpSpPr>
                    <a:xfrm rot="10800000">
                      <a:off x="2481305" y="1190873"/>
                      <a:ext cx="981627" cy="914400"/>
                      <a:chOff x="1032944" y="802179"/>
                      <a:chExt cx="1080957" cy="914400"/>
                    </a:xfrm>
                    <a:grpFill/>
                  </p:grpSpPr>
                  <p:pic>
                    <p:nvPicPr>
                      <p:cNvPr id="989" name="Graphic 988" descr="Marker with solid fill">
                        <a:extLst>
                          <a:ext uri="{FF2B5EF4-FFF2-40B4-BE49-F238E27FC236}">
                            <a16:creationId xmlns:a16="http://schemas.microsoft.com/office/drawing/2014/main" id="{54B9F02B-7772-7197-9E2B-F5141EDCF8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990" name="Oval 989">
                        <a:extLst>
                          <a:ext uri="{FF2B5EF4-FFF2-40B4-BE49-F238E27FC236}">
                            <a16:creationId xmlns:a16="http://schemas.microsoft.com/office/drawing/2014/main" id="{A1C7CBE5-869F-37CC-F597-4CCC7F700D30}"/>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1" name="Rectangle 990">
                        <a:extLst>
                          <a:ext uri="{FF2B5EF4-FFF2-40B4-BE49-F238E27FC236}">
                            <a16:creationId xmlns:a16="http://schemas.microsoft.com/office/drawing/2014/main" id="{5D516C41-2F11-93C3-A383-C21B5C8EFE06}"/>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1" name="Group 980">
                      <a:extLst>
                        <a:ext uri="{FF2B5EF4-FFF2-40B4-BE49-F238E27FC236}">
                          <a16:creationId xmlns:a16="http://schemas.microsoft.com/office/drawing/2014/main" id="{13276A2D-3E61-C350-4B4B-4796A4D124F9}"/>
                        </a:ext>
                      </a:extLst>
                    </p:cNvPr>
                    <p:cNvGrpSpPr/>
                    <p:nvPr/>
                  </p:nvGrpSpPr>
                  <p:grpSpPr>
                    <a:xfrm>
                      <a:off x="1723447" y="1639603"/>
                      <a:ext cx="914400" cy="914400"/>
                      <a:chOff x="1113987" y="802179"/>
                      <a:chExt cx="914400" cy="914400"/>
                    </a:xfrm>
                    <a:grpFill/>
                  </p:grpSpPr>
                  <p:pic>
                    <p:nvPicPr>
                      <p:cNvPr id="986" name="Graphic 985" descr="Marker with solid fill">
                        <a:extLst>
                          <a:ext uri="{FF2B5EF4-FFF2-40B4-BE49-F238E27FC236}">
                            <a16:creationId xmlns:a16="http://schemas.microsoft.com/office/drawing/2014/main" id="{262A9AE5-2A37-1F23-D010-11D17CD638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987" name="Oval 986">
                        <a:extLst>
                          <a:ext uri="{FF2B5EF4-FFF2-40B4-BE49-F238E27FC236}">
                            <a16:creationId xmlns:a16="http://schemas.microsoft.com/office/drawing/2014/main" id="{3F26B0AD-D657-CC9B-2CE6-BD5F0786A285}"/>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8" name="Rectangle 987">
                        <a:extLst>
                          <a:ext uri="{FF2B5EF4-FFF2-40B4-BE49-F238E27FC236}">
                            <a16:creationId xmlns:a16="http://schemas.microsoft.com/office/drawing/2014/main" id="{6B2FC532-3579-8B72-E3E4-50427B21BCFB}"/>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2" name="Group 981">
                      <a:extLst>
                        <a:ext uri="{FF2B5EF4-FFF2-40B4-BE49-F238E27FC236}">
                          <a16:creationId xmlns:a16="http://schemas.microsoft.com/office/drawing/2014/main" id="{3246EA17-C1C6-27C1-D1A2-85CFC0531DE0}"/>
                        </a:ext>
                      </a:extLst>
                    </p:cNvPr>
                    <p:cNvGrpSpPr/>
                    <p:nvPr/>
                  </p:nvGrpSpPr>
                  <p:grpSpPr>
                    <a:xfrm rot="10800000">
                      <a:off x="2370110" y="1638333"/>
                      <a:ext cx="830375" cy="914400"/>
                      <a:chOff x="1009908" y="802199"/>
                      <a:chExt cx="914400" cy="914400"/>
                    </a:xfrm>
                    <a:grpFill/>
                  </p:grpSpPr>
                  <p:pic>
                    <p:nvPicPr>
                      <p:cNvPr id="983" name="Graphic 982" descr="Marker with solid fill">
                        <a:extLst>
                          <a:ext uri="{FF2B5EF4-FFF2-40B4-BE49-F238E27FC236}">
                            <a16:creationId xmlns:a16="http://schemas.microsoft.com/office/drawing/2014/main" id="{9DFB16F4-7453-E8D2-B0F1-F3C60C9D26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984" name="Oval 983">
                        <a:extLst>
                          <a:ext uri="{FF2B5EF4-FFF2-40B4-BE49-F238E27FC236}">
                            <a16:creationId xmlns:a16="http://schemas.microsoft.com/office/drawing/2014/main" id="{C43407BE-E988-C201-39AA-1115DE1999CC}"/>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5" name="Rectangle 984">
                        <a:extLst>
                          <a:ext uri="{FF2B5EF4-FFF2-40B4-BE49-F238E27FC236}">
                            <a16:creationId xmlns:a16="http://schemas.microsoft.com/office/drawing/2014/main" id="{87155114-DD6F-1001-B71A-C4892C2337FA}"/>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867" name="Group 866">
                <a:extLst>
                  <a:ext uri="{FF2B5EF4-FFF2-40B4-BE49-F238E27FC236}">
                    <a16:creationId xmlns:a16="http://schemas.microsoft.com/office/drawing/2014/main" id="{F8307F0E-2359-F403-637F-9024290CF15E}"/>
                  </a:ext>
                </a:extLst>
              </p:cNvPr>
              <p:cNvGrpSpPr/>
              <p:nvPr/>
            </p:nvGrpSpPr>
            <p:grpSpPr>
              <a:xfrm>
                <a:off x="1061858" y="4591182"/>
                <a:ext cx="2832842" cy="5041546"/>
                <a:chOff x="1066800" y="-91462"/>
                <a:chExt cx="2832842" cy="5041546"/>
              </a:xfrm>
              <a:grpFill/>
            </p:grpSpPr>
            <p:grpSp>
              <p:nvGrpSpPr>
                <p:cNvPr id="868" name="Group 867">
                  <a:extLst>
                    <a:ext uri="{FF2B5EF4-FFF2-40B4-BE49-F238E27FC236}">
                      <a16:creationId xmlns:a16="http://schemas.microsoft.com/office/drawing/2014/main" id="{B5B4B2D6-57E1-D72A-FF7F-54E0D99F73AC}"/>
                    </a:ext>
                  </a:extLst>
                </p:cNvPr>
                <p:cNvGrpSpPr/>
                <p:nvPr/>
              </p:nvGrpSpPr>
              <p:grpSpPr>
                <a:xfrm>
                  <a:off x="1066800" y="-91462"/>
                  <a:ext cx="2830137" cy="2701682"/>
                  <a:chOff x="1066800" y="-91462"/>
                  <a:chExt cx="2830137" cy="2701682"/>
                </a:xfrm>
                <a:grpFill/>
              </p:grpSpPr>
              <p:grpSp>
                <p:nvGrpSpPr>
                  <p:cNvPr id="921" name="Group 920">
                    <a:extLst>
                      <a:ext uri="{FF2B5EF4-FFF2-40B4-BE49-F238E27FC236}">
                        <a16:creationId xmlns:a16="http://schemas.microsoft.com/office/drawing/2014/main" id="{10D20F7F-05A2-3264-7DC1-16633401FBB1}"/>
                      </a:ext>
                    </a:extLst>
                  </p:cNvPr>
                  <p:cNvGrpSpPr/>
                  <p:nvPr/>
                </p:nvGrpSpPr>
                <p:grpSpPr>
                  <a:xfrm>
                    <a:off x="1066800" y="802179"/>
                    <a:ext cx="2819400" cy="1808041"/>
                    <a:chOff x="1066800" y="802179"/>
                    <a:chExt cx="2819400" cy="1808041"/>
                  </a:xfrm>
                  <a:grpFill/>
                </p:grpSpPr>
                <p:grpSp>
                  <p:nvGrpSpPr>
                    <p:cNvPr id="948" name="Group 947">
                      <a:extLst>
                        <a:ext uri="{FF2B5EF4-FFF2-40B4-BE49-F238E27FC236}">
                          <a16:creationId xmlns:a16="http://schemas.microsoft.com/office/drawing/2014/main" id="{4EBC6814-A104-3672-2829-2B5A690A0C13}"/>
                        </a:ext>
                      </a:extLst>
                    </p:cNvPr>
                    <p:cNvGrpSpPr/>
                    <p:nvPr/>
                  </p:nvGrpSpPr>
                  <p:grpSpPr>
                    <a:xfrm>
                      <a:off x="1066800" y="802179"/>
                      <a:ext cx="1409700" cy="914400"/>
                      <a:chOff x="1066800" y="802179"/>
                      <a:chExt cx="1409700" cy="914400"/>
                    </a:xfrm>
                    <a:grpFill/>
                  </p:grpSpPr>
                  <p:pic>
                    <p:nvPicPr>
                      <p:cNvPr id="970" name="Graphic 969" descr="Marker with solid fill">
                        <a:extLst>
                          <a:ext uri="{FF2B5EF4-FFF2-40B4-BE49-F238E27FC236}">
                            <a16:creationId xmlns:a16="http://schemas.microsoft.com/office/drawing/2014/main" id="{173A8CFB-2D98-F4EC-A678-677917124B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971" name="Oval 970">
                        <a:extLst>
                          <a:ext uri="{FF2B5EF4-FFF2-40B4-BE49-F238E27FC236}">
                            <a16:creationId xmlns:a16="http://schemas.microsoft.com/office/drawing/2014/main" id="{111750DB-DBD0-0B0A-1291-CC274E70C3A2}"/>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2" name="Rectangle 971">
                        <a:extLst>
                          <a:ext uri="{FF2B5EF4-FFF2-40B4-BE49-F238E27FC236}">
                            <a16:creationId xmlns:a16="http://schemas.microsoft.com/office/drawing/2014/main" id="{9407CCE2-AF67-DDE3-E871-71D9D285C173}"/>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9" name="Group 948">
                      <a:extLst>
                        <a:ext uri="{FF2B5EF4-FFF2-40B4-BE49-F238E27FC236}">
                          <a16:creationId xmlns:a16="http://schemas.microsoft.com/office/drawing/2014/main" id="{3825541E-2105-61F3-A1E6-5881F492568E}"/>
                        </a:ext>
                      </a:extLst>
                    </p:cNvPr>
                    <p:cNvGrpSpPr/>
                    <p:nvPr/>
                  </p:nvGrpSpPr>
                  <p:grpSpPr>
                    <a:xfrm rot="10800000">
                      <a:off x="2476500" y="802179"/>
                      <a:ext cx="1409700" cy="914400"/>
                      <a:chOff x="1066800" y="802179"/>
                      <a:chExt cx="1409700" cy="914400"/>
                    </a:xfrm>
                    <a:grpFill/>
                  </p:grpSpPr>
                  <p:pic>
                    <p:nvPicPr>
                      <p:cNvPr id="967" name="Graphic 966" descr="Marker with solid fill">
                        <a:extLst>
                          <a:ext uri="{FF2B5EF4-FFF2-40B4-BE49-F238E27FC236}">
                            <a16:creationId xmlns:a16="http://schemas.microsoft.com/office/drawing/2014/main" id="{DBD635F2-11CF-DE96-A830-ED8AC66456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968" name="Oval 967">
                        <a:extLst>
                          <a:ext uri="{FF2B5EF4-FFF2-40B4-BE49-F238E27FC236}">
                            <a16:creationId xmlns:a16="http://schemas.microsoft.com/office/drawing/2014/main" id="{091572C8-1BCE-B491-9FC0-80AEE940416F}"/>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9" name="Rectangle 968">
                        <a:extLst>
                          <a:ext uri="{FF2B5EF4-FFF2-40B4-BE49-F238E27FC236}">
                            <a16:creationId xmlns:a16="http://schemas.microsoft.com/office/drawing/2014/main" id="{8075268D-CD59-014B-B81A-B8C8F5C8A8E7}"/>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0" name="Group 949">
                      <a:extLst>
                        <a:ext uri="{FF2B5EF4-FFF2-40B4-BE49-F238E27FC236}">
                          <a16:creationId xmlns:a16="http://schemas.microsoft.com/office/drawing/2014/main" id="{E3080C70-AC07-43AA-CA0A-A98AEABB2B2F}"/>
                        </a:ext>
                      </a:extLst>
                    </p:cNvPr>
                    <p:cNvGrpSpPr/>
                    <p:nvPr/>
                  </p:nvGrpSpPr>
                  <p:grpSpPr>
                    <a:xfrm>
                      <a:off x="1443052" y="1190873"/>
                      <a:ext cx="1043940" cy="914400"/>
                      <a:chOff x="1102752" y="802179"/>
                      <a:chExt cx="1043940" cy="914400"/>
                    </a:xfrm>
                    <a:grpFill/>
                  </p:grpSpPr>
                  <p:pic>
                    <p:nvPicPr>
                      <p:cNvPr id="964" name="Graphic 963" descr="Marker with solid fill">
                        <a:extLst>
                          <a:ext uri="{FF2B5EF4-FFF2-40B4-BE49-F238E27FC236}">
                            <a16:creationId xmlns:a16="http://schemas.microsoft.com/office/drawing/2014/main" id="{7501C730-8CDF-BCE7-8477-CA88CE6DAB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965" name="Oval 964">
                        <a:extLst>
                          <a:ext uri="{FF2B5EF4-FFF2-40B4-BE49-F238E27FC236}">
                            <a16:creationId xmlns:a16="http://schemas.microsoft.com/office/drawing/2014/main" id="{B70D9E20-91B1-DAD5-5509-AA298CC83529}"/>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6" name="Rectangle 965">
                        <a:extLst>
                          <a:ext uri="{FF2B5EF4-FFF2-40B4-BE49-F238E27FC236}">
                            <a16:creationId xmlns:a16="http://schemas.microsoft.com/office/drawing/2014/main" id="{E3E50544-2553-E320-233F-552B267E7F4F}"/>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1" name="Group 950">
                      <a:extLst>
                        <a:ext uri="{FF2B5EF4-FFF2-40B4-BE49-F238E27FC236}">
                          <a16:creationId xmlns:a16="http://schemas.microsoft.com/office/drawing/2014/main" id="{8D28AAC5-0171-52EE-6121-24A434F151F5}"/>
                        </a:ext>
                      </a:extLst>
                    </p:cNvPr>
                    <p:cNvGrpSpPr/>
                    <p:nvPr/>
                  </p:nvGrpSpPr>
                  <p:grpSpPr>
                    <a:xfrm rot="10800000">
                      <a:off x="2486673" y="1190883"/>
                      <a:ext cx="981622" cy="914400"/>
                      <a:chOff x="1027029" y="802169"/>
                      <a:chExt cx="1080952" cy="914400"/>
                    </a:xfrm>
                    <a:grpFill/>
                  </p:grpSpPr>
                  <p:pic>
                    <p:nvPicPr>
                      <p:cNvPr id="961" name="Graphic 960" descr="Marker with solid fill">
                        <a:extLst>
                          <a:ext uri="{FF2B5EF4-FFF2-40B4-BE49-F238E27FC236}">
                            <a16:creationId xmlns:a16="http://schemas.microsoft.com/office/drawing/2014/main" id="{7AC9913E-D9D1-622C-1CF0-D580BC9A7B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962" name="Oval 961">
                        <a:extLst>
                          <a:ext uri="{FF2B5EF4-FFF2-40B4-BE49-F238E27FC236}">
                            <a16:creationId xmlns:a16="http://schemas.microsoft.com/office/drawing/2014/main" id="{2A2CAB3E-C8BE-63A1-CEDA-CC9BC39CD3B5}"/>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3" name="Rectangle 962">
                        <a:extLst>
                          <a:ext uri="{FF2B5EF4-FFF2-40B4-BE49-F238E27FC236}">
                            <a16:creationId xmlns:a16="http://schemas.microsoft.com/office/drawing/2014/main" id="{159E45B5-7CBE-4A8D-2CBA-B1A863C04428}"/>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2" name="Group 951">
                      <a:extLst>
                        <a:ext uri="{FF2B5EF4-FFF2-40B4-BE49-F238E27FC236}">
                          <a16:creationId xmlns:a16="http://schemas.microsoft.com/office/drawing/2014/main" id="{33FE75E1-B03F-FACC-8E33-BF3DBC9E7080}"/>
                        </a:ext>
                      </a:extLst>
                    </p:cNvPr>
                    <p:cNvGrpSpPr/>
                    <p:nvPr/>
                  </p:nvGrpSpPr>
                  <p:grpSpPr>
                    <a:xfrm>
                      <a:off x="1717365" y="1639603"/>
                      <a:ext cx="914400" cy="914400"/>
                      <a:chOff x="1107905" y="802179"/>
                      <a:chExt cx="914400" cy="914400"/>
                    </a:xfrm>
                    <a:grpFill/>
                  </p:grpSpPr>
                  <p:pic>
                    <p:nvPicPr>
                      <p:cNvPr id="958" name="Graphic 957" descr="Marker with solid fill">
                        <a:extLst>
                          <a:ext uri="{FF2B5EF4-FFF2-40B4-BE49-F238E27FC236}">
                            <a16:creationId xmlns:a16="http://schemas.microsoft.com/office/drawing/2014/main" id="{92E5CA71-5D84-BDB7-0BAB-6DF8ED2A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959" name="Oval 958">
                        <a:extLst>
                          <a:ext uri="{FF2B5EF4-FFF2-40B4-BE49-F238E27FC236}">
                            <a16:creationId xmlns:a16="http://schemas.microsoft.com/office/drawing/2014/main" id="{5CDC9B76-2660-2C37-5C60-2B80EA31B17A}"/>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0" name="Rectangle 959">
                        <a:extLst>
                          <a:ext uri="{FF2B5EF4-FFF2-40B4-BE49-F238E27FC236}">
                            <a16:creationId xmlns:a16="http://schemas.microsoft.com/office/drawing/2014/main" id="{4FCA2309-6898-E7B2-49A8-97869B1A913E}"/>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3" name="Group 952">
                      <a:extLst>
                        <a:ext uri="{FF2B5EF4-FFF2-40B4-BE49-F238E27FC236}">
                          <a16:creationId xmlns:a16="http://schemas.microsoft.com/office/drawing/2014/main" id="{20DDF866-F9A5-32E1-C9C1-05B829509ED7}"/>
                        </a:ext>
                      </a:extLst>
                    </p:cNvPr>
                    <p:cNvGrpSpPr/>
                    <p:nvPr/>
                  </p:nvGrpSpPr>
                  <p:grpSpPr>
                    <a:xfrm rot="10800000">
                      <a:off x="2365105" y="1638353"/>
                      <a:ext cx="830375" cy="914400"/>
                      <a:chOff x="1015421" y="802179"/>
                      <a:chExt cx="914400" cy="914400"/>
                    </a:xfrm>
                    <a:grpFill/>
                  </p:grpSpPr>
                  <p:pic>
                    <p:nvPicPr>
                      <p:cNvPr id="955" name="Graphic 954" descr="Marker with solid fill">
                        <a:extLst>
                          <a:ext uri="{FF2B5EF4-FFF2-40B4-BE49-F238E27FC236}">
                            <a16:creationId xmlns:a16="http://schemas.microsoft.com/office/drawing/2014/main" id="{37D3AD57-B4ED-4F59-5588-29FABE98CF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956" name="Oval 955">
                        <a:extLst>
                          <a:ext uri="{FF2B5EF4-FFF2-40B4-BE49-F238E27FC236}">
                            <a16:creationId xmlns:a16="http://schemas.microsoft.com/office/drawing/2014/main" id="{E59E5372-F5B6-C536-576D-E3F877385026}"/>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7" name="Rectangle 956">
                        <a:extLst>
                          <a:ext uri="{FF2B5EF4-FFF2-40B4-BE49-F238E27FC236}">
                            <a16:creationId xmlns:a16="http://schemas.microsoft.com/office/drawing/2014/main" id="{5DBCD114-2DB0-88EE-8253-5CBC60636D65}"/>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4" name="Oval 953">
                      <a:extLst>
                        <a:ext uri="{FF2B5EF4-FFF2-40B4-BE49-F238E27FC236}">
                          <a16:creationId xmlns:a16="http://schemas.microsoft.com/office/drawing/2014/main" id="{68E39489-4C26-BB21-03B5-FFBC4BF7EC4B}"/>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2" name="Group 921">
                    <a:extLst>
                      <a:ext uri="{FF2B5EF4-FFF2-40B4-BE49-F238E27FC236}">
                        <a16:creationId xmlns:a16="http://schemas.microsoft.com/office/drawing/2014/main" id="{2C1F08B5-15A6-8FE6-C370-CFB0C6A686EF}"/>
                      </a:ext>
                    </a:extLst>
                  </p:cNvPr>
                  <p:cNvGrpSpPr/>
                  <p:nvPr/>
                </p:nvGrpSpPr>
                <p:grpSpPr>
                  <a:xfrm rot="10800000">
                    <a:off x="1077537" y="-91462"/>
                    <a:ext cx="2819400" cy="1808041"/>
                    <a:chOff x="1066800" y="802179"/>
                    <a:chExt cx="2819400" cy="1808041"/>
                  </a:xfrm>
                  <a:grpFill/>
                </p:grpSpPr>
                <p:grpSp>
                  <p:nvGrpSpPr>
                    <p:cNvPr id="923" name="Group 922">
                      <a:extLst>
                        <a:ext uri="{FF2B5EF4-FFF2-40B4-BE49-F238E27FC236}">
                          <a16:creationId xmlns:a16="http://schemas.microsoft.com/office/drawing/2014/main" id="{C1D304B9-2465-2C4E-7DCC-A0023EFD76BF}"/>
                        </a:ext>
                      </a:extLst>
                    </p:cNvPr>
                    <p:cNvGrpSpPr/>
                    <p:nvPr/>
                  </p:nvGrpSpPr>
                  <p:grpSpPr>
                    <a:xfrm>
                      <a:off x="1066800" y="802179"/>
                      <a:ext cx="1409700" cy="914400"/>
                      <a:chOff x="1066800" y="802179"/>
                      <a:chExt cx="1409700" cy="914400"/>
                    </a:xfrm>
                    <a:grpFill/>
                  </p:grpSpPr>
                  <p:pic>
                    <p:nvPicPr>
                      <p:cNvPr id="945" name="Graphic 944" descr="Marker with solid fill">
                        <a:extLst>
                          <a:ext uri="{FF2B5EF4-FFF2-40B4-BE49-F238E27FC236}">
                            <a16:creationId xmlns:a16="http://schemas.microsoft.com/office/drawing/2014/main" id="{123687A8-9DF4-1870-A061-40D867A648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946" name="Oval 945">
                        <a:extLst>
                          <a:ext uri="{FF2B5EF4-FFF2-40B4-BE49-F238E27FC236}">
                            <a16:creationId xmlns:a16="http://schemas.microsoft.com/office/drawing/2014/main" id="{2F3091FC-1715-6F4A-6B62-0DFB02C7F6CB}"/>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7" name="Rectangle 946">
                        <a:extLst>
                          <a:ext uri="{FF2B5EF4-FFF2-40B4-BE49-F238E27FC236}">
                            <a16:creationId xmlns:a16="http://schemas.microsoft.com/office/drawing/2014/main" id="{F15CF4E6-54D6-F8A1-88AC-54CEC4693B5B}"/>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4" name="Group 923">
                      <a:extLst>
                        <a:ext uri="{FF2B5EF4-FFF2-40B4-BE49-F238E27FC236}">
                          <a16:creationId xmlns:a16="http://schemas.microsoft.com/office/drawing/2014/main" id="{4C7DFEF8-671B-6B4A-205E-849FD057B9F4}"/>
                        </a:ext>
                      </a:extLst>
                    </p:cNvPr>
                    <p:cNvGrpSpPr/>
                    <p:nvPr/>
                  </p:nvGrpSpPr>
                  <p:grpSpPr>
                    <a:xfrm rot="10800000">
                      <a:off x="2476500" y="802179"/>
                      <a:ext cx="1409700" cy="914400"/>
                      <a:chOff x="1066800" y="802179"/>
                      <a:chExt cx="1409700" cy="914400"/>
                    </a:xfrm>
                    <a:grpFill/>
                  </p:grpSpPr>
                  <p:pic>
                    <p:nvPicPr>
                      <p:cNvPr id="942" name="Graphic 941" descr="Marker with solid fill">
                        <a:extLst>
                          <a:ext uri="{FF2B5EF4-FFF2-40B4-BE49-F238E27FC236}">
                            <a16:creationId xmlns:a16="http://schemas.microsoft.com/office/drawing/2014/main" id="{BDD141A5-57F1-0D95-47BB-A5159B5BF2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943" name="Oval 942">
                        <a:extLst>
                          <a:ext uri="{FF2B5EF4-FFF2-40B4-BE49-F238E27FC236}">
                            <a16:creationId xmlns:a16="http://schemas.microsoft.com/office/drawing/2014/main" id="{25B437AE-C40E-2D24-AFC5-FF9ACE716306}"/>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4" name="Rectangle 943">
                        <a:extLst>
                          <a:ext uri="{FF2B5EF4-FFF2-40B4-BE49-F238E27FC236}">
                            <a16:creationId xmlns:a16="http://schemas.microsoft.com/office/drawing/2014/main" id="{E5FD704A-FDC2-4398-BDAF-540FBCF57D38}"/>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5" name="Group 924">
                      <a:extLst>
                        <a:ext uri="{FF2B5EF4-FFF2-40B4-BE49-F238E27FC236}">
                          <a16:creationId xmlns:a16="http://schemas.microsoft.com/office/drawing/2014/main" id="{26C81643-48AB-2F42-5C1C-99B0FB6E9013}"/>
                        </a:ext>
                      </a:extLst>
                    </p:cNvPr>
                    <p:cNvGrpSpPr/>
                    <p:nvPr/>
                  </p:nvGrpSpPr>
                  <p:grpSpPr>
                    <a:xfrm>
                      <a:off x="1438558" y="1190873"/>
                      <a:ext cx="1043940" cy="914400"/>
                      <a:chOff x="1098258" y="802179"/>
                      <a:chExt cx="1043940" cy="914400"/>
                    </a:xfrm>
                    <a:grpFill/>
                  </p:grpSpPr>
                  <p:pic>
                    <p:nvPicPr>
                      <p:cNvPr id="939" name="Graphic 938" descr="Marker with solid fill">
                        <a:extLst>
                          <a:ext uri="{FF2B5EF4-FFF2-40B4-BE49-F238E27FC236}">
                            <a16:creationId xmlns:a16="http://schemas.microsoft.com/office/drawing/2014/main" id="{F3600888-8BD8-864F-10F3-EA30B033C1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940" name="Oval 939">
                        <a:extLst>
                          <a:ext uri="{FF2B5EF4-FFF2-40B4-BE49-F238E27FC236}">
                            <a16:creationId xmlns:a16="http://schemas.microsoft.com/office/drawing/2014/main" id="{25BCB6F7-EA59-2701-2657-91164FC97F94}"/>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1" name="Rectangle 940">
                        <a:extLst>
                          <a:ext uri="{FF2B5EF4-FFF2-40B4-BE49-F238E27FC236}">
                            <a16:creationId xmlns:a16="http://schemas.microsoft.com/office/drawing/2014/main" id="{2B6BBD34-906A-94D9-357B-C118299DD891}"/>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6" name="Group 925">
                      <a:extLst>
                        <a:ext uri="{FF2B5EF4-FFF2-40B4-BE49-F238E27FC236}">
                          <a16:creationId xmlns:a16="http://schemas.microsoft.com/office/drawing/2014/main" id="{70582E44-F4AA-5D32-C3F3-24933BF26096}"/>
                        </a:ext>
                      </a:extLst>
                    </p:cNvPr>
                    <p:cNvGrpSpPr/>
                    <p:nvPr/>
                  </p:nvGrpSpPr>
                  <p:grpSpPr>
                    <a:xfrm rot="10800000">
                      <a:off x="2481305" y="1190873"/>
                      <a:ext cx="981627" cy="914400"/>
                      <a:chOff x="1032944" y="802179"/>
                      <a:chExt cx="1080957" cy="914400"/>
                    </a:xfrm>
                    <a:grpFill/>
                  </p:grpSpPr>
                  <p:pic>
                    <p:nvPicPr>
                      <p:cNvPr id="936" name="Graphic 935" descr="Marker with solid fill">
                        <a:extLst>
                          <a:ext uri="{FF2B5EF4-FFF2-40B4-BE49-F238E27FC236}">
                            <a16:creationId xmlns:a16="http://schemas.microsoft.com/office/drawing/2014/main" id="{A010A247-B4FF-8D6B-AE5B-BE1C646811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937" name="Oval 936">
                        <a:extLst>
                          <a:ext uri="{FF2B5EF4-FFF2-40B4-BE49-F238E27FC236}">
                            <a16:creationId xmlns:a16="http://schemas.microsoft.com/office/drawing/2014/main" id="{B0D6A847-FF95-0A2E-CBA3-5B1E923280DF}"/>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8" name="Rectangle 937">
                        <a:extLst>
                          <a:ext uri="{FF2B5EF4-FFF2-40B4-BE49-F238E27FC236}">
                            <a16:creationId xmlns:a16="http://schemas.microsoft.com/office/drawing/2014/main" id="{4CE1B7DD-D5FD-1624-E7A7-E4BB32903ED1}"/>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7" name="Group 926">
                      <a:extLst>
                        <a:ext uri="{FF2B5EF4-FFF2-40B4-BE49-F238E27FC236}">
                          <a16:creationId xmlns:a16="http://schemas.microsoft.com/office/drawing/2014/main" id="{272636EC-9368-A47B-3D02-C9E7FBECA9EF}"/>
                        </a:ext>
                      </a:extLst>
                    </p:cNvPr>
                    <p:cNvGrpSpPr/>
                    <p:nvPr/>
                  </p:nvGrpSpPr>
                  <p:grpSpPr>
                    <a:xfrm>
                      <a:off x="1723447" y="1639603"/>
                      <a:ext cx="914400" cy="914400"/>
                      <a:chOff x="1113987" y="802179"/>
                      <a:chExt cx="914400" cy="914400"/>
                    </a:xfrm>
                    <a:grpFill/>
                  </p:grpSpPr>
                  <p:pic>
                    <p:nvPicPr>
                      <p:cNvPr id="933" name="Graphic 932" descr="Marker with solid fill">
                        <a:extLst>
                          <a:ext uri="{FF2B5EF4-FFF2-40B4-BE49-F238E27FC236}">
                            <a16:creationId xmlns:a16="http://schemas.microsoft.com/office/drawing/2014/main" id="{CC516DEF-8163-E527-F15A-4CFA537E10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934" name="Oval 933">
                        <a:extLst>
                          <a:ext uri="{FF2B5EF4-FFF2-40B4-BE49-F238E27FC236}">
                            <a16:creationId xmlns:a16="http://schemas.microsoft.com/office/drawing/2014/main" id="{CF2A7E7E-BDB8-9E24-E0C4-D2A6B6DB2203}"/>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5" name="Rectangle 934">
                        <a:extLst>
                          <a:ext uri="{FF2B5EF4-FFF2-40B4-BE49-F238E27FC236}">
                            <a16:creationId xmlns:a16="http://schemas.microsoft.com/office/drawing/2014/main" id="{63A881C4-A1B0-C690-E733-86CDA4B9415A}"/>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8" name="Group 927">
                      <a:extLst>
                        <a:ext uri="{FF2B5EF4-FFF2-40B4-BE49-F238E27FC236}">
                          <a16:creationId xmlns:a16="http://schemas.microsoft.com/office/drawing/2014/main" id="{A2A368B9-D95C-A433-019A-8F39168F2249}"/>
                        </a:ext>
                      </a:extLst>
                    </p:cNvPr>
                    <p:cNvGrpSpPr/>
                    <p:nvPr/>
                  </p:nvGrpSpPr>
                  <p:grpSpPr>
                    <a:xfrm rot="10800000">
                      <a:off x="2370110" y="1638333"/>
                      <a:ext cx="830375" cy="914400"/>
                      <a:chOff x="1009908" y="802199"/>
                      <a:chExt cx="914400" cy="914400"/>
                    </a:xfrm>
                    <a:grpFill/>
                  </p:grpSpPr>
                  <p:pic>
                    <p:nvPicPr>
                      <p:cNvPr id="930" name="Graphic 929" descr="Marker with solid fill">
                        <a:extLst>
                          <a:ext uri="{FF2B5EF4-FFF2-40B4-BE49-F238E27FC236}">
                            <a16:creationId xmlns:a16="http://schemas.microsoft.com/office/drawing/2014/main" id="{2F4268F5-33B8-1945-E26C-56419AA52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931" name="Oval 930">
                        <a:extLst>
                          <a:ext uri="{FF2B5EF4-FFF2-40B4-BE49-F238E27FC236}">
                            <a16:creationId xmlns:a16="http://schemas.microsoft.com/office/drawing/2014/main" id="{307F0FA1-9406-A67C-469D-A826759747A3}"/>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2" name="Rectangle 931">
                        <a:extLst>
                          <a:ext uri="{FF2B5EF4-FFF2-40B4-BE49-F238E27FC236}">
                            <a16:creationId xmlns:a16="http://schemas.microsoft.com/office/drawing/2014/main" id="{8E0D0747-3004-09A0-B969-F75D3E09EC5A}"/>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9" name="Oval 928">
                      <a:extLst>
                        <a:ext uri="{FF2B5EF4-FFF2-40B4-BE49-F238E27FC236}">
                          <a16:creationId xmlns:a16="http://schemas.microsoft.com/office/drawing/2014/main" id="{DC906353-B676-EC07-E18A-D965B3B7A09B}"/>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69" name="Group 868">
                  <a:extLst>
                    <a:ext uri="{FF2B5EF4-FFF2-40B4-BE49-F238E27FC236}">
                      <a16:creationId xmlns:a16="http://schemas.microsoft.com/office/drawing/2014/main" id="{0D8243DF-20F5-8FCD-F652-071487E26F8F}"/>
                    </a:ext>
                  </a:extLst>
                </p:cNvPr>
                <p:cNvGrpSpPr/>
                <p:nvPr/>
              </p:nvGrpSpPr>
              <p:grpSpPr>
                <a:xfrm flipH="1">
                  <a:off x="1069505" y="2304619"/>
                  <a:ext cx="2830137" cy="2645465"/>
                  <a:chOff x="1066800" y="-35245"/>
                  <a:chExt cx="2830137" cy="2645465"/>
                </a:xfrm>
                <a:grpFill/>
              </p:grpSpPr>
              <p:grpSp>
                <p:nvGrpSpPr>
                  <p:cNvPr id="870" name="Group 869">
                    <a:extLst>
                      <a:ext uri="{FF2B5EF4-FFF2-40B4-BE49-F238E27FC236}">
                        <a16:creationId xmlns:a16="http://schemas.microsoft.com/office/drawing/2014/main" id="{BED2AEE0-AEB8-D29A-9C7F-5148E3C39E8E}"/>
                      </a:ext>
                    </a:extLst>
                  </p:cNvPr>
                  <p:cNvGrpSpPr/>
                  <p:nvPr/>
                </p:nvGrpSpPr>
                <p:grpSpPr>
                  <a:xfrm>
                    <a:off x="1066800" y="802179"/>
                    <a:ext cx="2819400" cy="1808041"/>
                    <a:chOff x="1066800" y="802179"/>
                    <a:chExt cx="2819400" cy="1808041"/>
                  </a:xfrm>
                  <a:grpFill/>
                </p:grpSpPr>
                <p:grpSp>
                  <p:nvGrpSpPr>
                    <p:cNvPr id="896" name="Group 895">
                      <a:extLst>
                        <a:ext uri="{FF2B5EF4-FFF2-40B4-BE49-F238E27FC236}">
                          <a16:creationId xmlns:a16="http://schemas.microsoft.com/office/drawing/2014/main" id="{463CD4E6-717B-6577-1D13-244C3A0CD115}"/>
                        </a:ext>
                      </a:extLst>
                    </p:cNvPr>
                    <p:cNvGrpSpPr/>
                    <p:nvPr/>
                  </p:nvGrpSpPr>
                  <p:grpSpPr>
                    <a:xfrm>
                      <a:off x="1066800" y="802179"/>
                      <a:ext cx="1409700" cy="914400"/>
                      <a:chOff x="1066800" y="802179"/>
                      <a:chExt cx="1409700" cy="914400"/>
                    </a:xfrm>
                    <a:grpFill/>
                  </p:grpSpPr>
                  <p:pic>
                    <p:nvPicPr>
                      <p:cNvPr id="918" name="Graphic 917" descr="Marker with solid fill">
                        <a:extLst>
                          <a:ext uri="{FF2B5EF4-FFF2-40B4-BE49-F238E27FC236}">
                            <a16:creationId xmlns:a16="http://schemas.microsoft.com/office/drawing/2014/main" id="{E5C17EE8-4BAD-B24E-56AF-3A899263AB1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919" name="Oval 918">
                        <a:extLst>
                          <a:ext uri="{FF2B5EF4-FFF2-40B4-BE49-F238E27FC236}">
                            <a16:creationId xmlns:a16="http://schemas.microsoft.com/office/drawing/2014/main" id="{9C018249-B220-5FCB-EB30-1BB57D302C1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0" name="Rectangle 919">
                        <a:extLst>
                          <a:ext uri="{FF2B5EF4-FFF2-40B4-BE49-F238E27FC236}">
                            <a16:creationId xmlns:a16="http://schemas.microsoft.com/office/drawing/2014/main" id="{A2855096-6896-0B80-4AFD-3046D4221A9B}"/>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7" name="Group 896">
                      <a:extLst>
                        <a:ext uri="{FF2B5EF4-FFF2-40B4-BE49-F238E27FC236}">
                          <a16:creationId xmlns:a16="http://schemas.microsoft.com/office/drawing/2014/main" id="{7E5DB021-EC04-5C7D-2D89-71E47F0243FC}"/>
                        </a:ext>
                      </a:extLst>
                    </p:cNvPr>
                    <p:cNvGrpSpPr/>
                    <p:nvPr/>
                  </p:nvGrpSpPr>
                  <p:grpSpPr>
                    <a:xfrm rot="10800000">
                      <a:off x="2476500" y="802179"/>
                      <a:ext cx="1409700" cy="914400"/>
                      <a:chOff x="1066800" y="802179"/>
                      <a:chExt cx="1409700" cy="914400"/>
                    </a:xfrm>
                    <a:grpFill/>
                  </p:grpSpPr>
                  <p:pic>
                    <p:nvPicPr>
                      <p:cNvPr id="915" name="Graphic 914" descr="Marker with solid fill">
                        <a:extLst>
                          <a:ext uri="{FF2B5EF4-FFF2-40B4-BE49-F238E27FC236}">
                            <a16:creationId xmlns:a16="http://schemas.microsoft.com/office/drawing/2014/main" id="{D638D2A4-FD68-B00F-9A37-416F6E2A5E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916" name="Oval 915">
                        <a:extLst>
                          <a:ext uri="{FF2B5EF4-FFF2-40B4-BE49-F238E27FC236}">
                            <a16:creationId xmlns:a16="http://schemas.microsoft.com/office/drawing/2014/main" id="{7C6C9F13-1817-4C0E-AC34-96DFFE24D391}"/>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 name="Rectangle 916">
                        <a:extLst>
                          <a:ext uri="{FF2B5EF4-FFF2-40B4-BE49-F238E27FC236}">
                            <a16:creationId xmlns:a16="http://schemas.microsoft.com/office/drawing/2014/main" id="{5F739827-B8C3-E99C-E9E6-6CFB811FB8CE}"/>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8" name="Group 897">
                      <a:extLst>
                        <a:ext uri="{FF2B5EF4-FFF2-40B4-BE49-F238E27FC236}">
                          <a16:creationId xmlns:a16="http://schemas.microsoft.com/office/drawing/2014/main" id="{D46A2FF4-384A-7CE3-1664-377A2F47254A}"/>
                        </a:ext>
                      </a:extLst>
                    </p:cNvPr>
                    <p:cNvGrpSpPr/>
                    <p:nvPr/>
                  </p:nvGrpSpPr>
                  <p:grpSpPr>
                    <a:xfrm>
                      <a:off x="1443052" y="1190873"/>
                      <a:ext cx="1043940" cy="914400"/>
                      <a:chOff x="1102752" y="802179"/>
                      <a:chExt cx="1043940" cy="914400"/>
                    </a:xfrm>
                    <a:grpFill/>
                  </p:grpSpPr>
                  <p:pic>
                    <p:nvPicPr>
                      <p:cNvPr id="912" name="Graphic 911" descr="Marker with solid fill">
                        <a:extLst>
                          <a:ext uri="{FF2B5EF4-FFF2-40B4-BE49-F238E27FC236}">
                            <a16:creationId xmlns:a16="http://schemas.microsoft.com/office/drawing/2014/main" id="{5C45F638-375D-7D97-DD2B-F44E95C2DB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2752" y="802179"/>
                        <a:ext cx="914400" cy="914400"/>
                      </a:xfrm>
                      <a:prstGeom prst="rect">
                        <a:avLst/>
                      </a:prstGeom>
                    </p:spPr>
                  </p:pic>
                  <p:sp>
                    <p:nvSpPr>
                      <p:cNvPr id="913" name="Oval 912">
                        <a:extLst>
                          <a:ext uri="{FF2B5EF4-FFF2-40B4-BE49-F238E27FC236}">
                            <a16:creationId xmlns:a16="http://schemas.microsoft.com/office/drawing/2014/main" id="{B176AFDA-6AB6-FF35-F715-231F5F26C9DD}"/>
                          </a:ext>
                        </a:extLst>
                      </p:cNvPr>
                      <p:cNvSpPr/>
                      <p:nvPr/>
                    </p:nvSpPr>
                    <p:spPr>
                      <a:xfrm>
                        <a:off x="132510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4" name="Rectangle 913">
                        <a:extLst>
                          <a:ext uri="{FF2B5EF4-FFF2-40B4-BE49-F238E27FC236}">
                            <a16:creationId xmlns:a16="http://schemas.microsoft.com/office/drawing/2014/main" id="{FF7A2DEA-4C58-63A7-D3A5-366EDBDD7B08}"/>
                          </a:ext>
                        </a:extLst>
                      </p:cNvPr>
                      <p:cNvSpPr/>
                      <p:nvPr/>
                    </p:nvSpPr>
                    <p:spPr>
                      <a:xfrm>
                        <a:off x="1780932"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9" name="Group 898">
                      <a:extLst>
                        <a:ext uri="{FF2B5EF4-FFF2-40B4-BE49-F238E27FC236}">
                          <a16:creationId xmlns:a16="http://schemas.microsoft.com/office/drawing/2014/main" id="{AE30FA7B-9A05-9646-6E54-D33667751811}"/>
                        </a:ext>
                      </a:extLst>
                    </p:cNvPr>
                    <p:cNvGrpSpPr/>
                    <p:nvPr/>
                  </p:nvGrpSpPr>
                  <p:grpSpPr>
                    <a:xfrm rot="10800000">
                      <a:off x="2486673" y="1190883"/>
                      <a:ext cx="981622" cy="914400"/>
                      <a:chOff x="1027029" y="802169"/>
                      <a:chExt cx="1080952" cy="914400"/>
                    </a:xfrm>
                    <a:grpFill/>
                  </p:grpSpPr>
                  <p:pic>
                    <p:nvPicPr>
                      <p:cNvPr id="909" name="Graphic 908" descr="Marker with solid fill">
                        <a:extLst>
                          <a:ext uri="{FF2B5EF4-FFF2-40B4-BE49-F238E27FC236}">
                            <a16:creationId xmlns:a16="http://schemas.microsoft.com/office/drawing/2014/main" id="{5226E399-1105-96C4-B207-3726A2DEB1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029" y="802169"/>
                        <a:ext cx="914400" cy="914400"/>
                      </a:xfrm>
                      <a:prstGeom prst="rect">
                        <a:avLst/>
                      </a:prstGeom>
                    </p:spPr>
                  </p:pic>
                  <p:sp>
                    <p:nvSpPr>
                      <p:cNvPr id="910" name="Oval 909">
                        <a:extLst>
                          <a:ext uri="{FF2B5EF4-FFF2-40B4-BE49-F238E27FC236}">
                            <a16:creationId xmlns:a16="http://schemas.microsoft.com/office/drawing/2014/main" id="{91C91680-5033-7FA9-4C7F-685BB865CDCF}"/>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Rectangle 910">
                        <a:extLst>
                          <a:ext uri="{FF2B5EF4-FFF2-40B4-BE49-F238E27FC236}">
                            <a16:creationId xmlns:a16="http://schemas.microsoft.com/office/drawing/2014/main" id="{A4C9E584-035F-B0F8-2D16-985C930114E3}"/>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0" name="Group 899">
                      <a:extLst>
                        <a:ext uri="{FF2B5EF4-FFF2-40B4-BE49-F238E27FC236}">
                          <a16:creationId xmlns:a16="http://schemas.microsoft.com/office/drawing/2014/main" id="{6CA17C00-4430-0927-85AA-F732B53F47B6}"/>
                        </a:ext>
                      </a:extLst>
                    </p:cNvPr>
                    <p:cNvGrpSpPr/>
                    <p:nvPr/>
                  </p:nvGrpSpPr>
                  <p:grpSpPr>
                    <a:xfrm>
                      <a:off x="1717365" y="1639603"/>
                      <a:ext cx="914400" cy="914400"/>
                      <a:chOff x="1107905" y="802179"/>
                      <a:chExt cx="914400" cy="914400"/>
                    </a:xfrm>
                    <a:grpFill/>
                  </p:grpSpPr>
                  <p:pic>
                    <p:nvPicPr>
                      <p:cNvPr id="906" name="Graphic 905" descr="Marker with solid fill">
                        <a:extLst>
                          <a:ext uri="{FF2B5EF4-FFF2-40B4-BE49-F238E27FC236}">
                            <a16:creationId xmlns:a16="http://schemas.microsoft.com/office/drawing/2014/main" id="{B91C5817-C9CB-B847-D2B6-9485CF9E9C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07905" y="802179"/>
                        <a:ext cx="914400" cy="914400"/>
                      </a:xfrm>
                      <a:prstGeom prst="rect">
                        <a:avLst/>
                      </a:prstGeom>
                    </p:spPr>
                  </p:pic>
                  <p:sp>
                    <p:nvSpPr>
                      <p:cNvPr id="907" name="Oval 906">
                        <a:extLst>
                          <a:ext uri="{FF2B5EF4-FFF2-40B4-BE49-F238E27FC236}">
                            <a16:creationId xmlns:a16="http://schemas.microsoft.com/office/drawing/2014/main" id="{469C5E18-8A44-E056-40C1-9CCFA327329A}"/>
                          </a:ext>
                        </a:extLst>
                      </p:cNvPr>
                      <p:cNvSpPr/>
                      <p:nvPr/>
                    </p:nvSpPr>
                    <p:spPr>
                      <a:xfrm>
                        <a:off x="1330259"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8" name="Rectangle 907">
                        <a:extLst>
                          <a:ext uri="{FF2B5EF4-FFF2-40B4-BE49-F238E27FC236}">
                            <a16:creationId xmlns:a16="http://schemas.microsoft.com/office/drawing/2014/main" id="{CB659D1F-7F9A-D0BA-CA74-8EE1C338ED4C}"/>
                          </a:ext>
                        </a:extLst>
                      </p:cNvPr>
                      <p:cNvSpPr/>
                      <p:nvPr/>
                    </p:nvSpPr>
                    <p:spPr>
                      <a:xfrm>
                        <a:off x="1786085"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1" name="Group 900">
                      <a:extLst>
                        <a:ext uri="{FF2B5EF4-FFF2-40B4-BE49-F238E27FC236}">
                          <a16:creationId xmlns:a16="http://schemas.microsoft.com/office/drawing/2014/main" id="{969E86AD-EFD9-F2B5-BBAA-BBFDE8DDB814}"/>
                        </a:ext>
                      </a:extLst>
                    </p:cNvPr>
                    <p:cNvGrpSpPr/>
                    <p:nvPr/>
                  </p:nvGrpSpPr>
                  <p:grpSpPr>
                    <a:xfrm rot="10800000">
                      <a:off x="2365105" y="1638353"/>
                      <a:ext cx="830375" cy="914400"/>
                      <a:chOff x="1015421" y="802179"/>
                      <a:chExt cx="914400" cy="914400"/>
                    </a:xfrm>
                    <a:grpFill/>
                  </p:grpSpPr>
                  <p:pic>
                    <p:nvPicPr>
                      <p:cNvPr id="903" name="Graphic 902" descr="Marker with solid fill">
                        <a:extLst>
                          <a:ext uri="{FF2B5EF4-FFF2-40B4-BE49-F238E27FC236}">
                            <a16:creationId xmlns:a16="http://schemas.microsoft.com/office/drawing/2014/main" id="{F88C3656-A9E1-3AF8-5ED9-C75187C051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15421" y="802179"/>
                        <a:ext cx="914400" cy="914400"/>
                      </a:xfrm>
                      <a:prstGeom prst="rect">
                        <a:avLst/>
                      </a:prstGeom>
                    </p:spPr>
                  </p:pic>
                  <p:sp>
                    <p:nvSpPr>
                      <p:cNvPr id="904" name="Oval 903">
                        <a:extLst>
                          <a:ext uri="{FF2B5EF4-FFF2-40B4-BE49-F238E27FC236}">
                            <a16:creationId xmlns:a16="http://schemas.microsoft.com/office/drawing/2014/main" id="{81F29260-72AB-153B-C6D4-02AC4EB36355}"/>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5" name="Rectangle 904">
                        <a:extLst>
                          <a:ext uri="{FF2B5EF4-FFF2-40B4-BE49-F238E27FC236}">
                            <a16:creationId xmlns:a16="http://schemas.microsoft.com/office/drawing/2014/main" id="{976505CD-C332-0171-7E5D-37A3F08C2B09}"/>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02" name="Oval 901">
                      <a:extLst>
                        <a:ext uri="{FF2B5EF4-FFF2-40B4-BE49-F238E27FC236}">
                          <a16:creationId xmlns:a16="http://schemas.microsoft.com/office/drawing/2014/main" id="{B0940504-EA12-B6DE-43D8-AAB83B65657E}"/>
                        </a:ext>
                      </a:extLst>
                    </p:cNvPr>
                    <p:cNvSpPr/>
                    <p:nvPr/>
                  </p:nvSpPr>
                  <p:spPr>
                    <a:xfrm>
                      <a:off x="2434170" y="224446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1" name="Group 870">
                    <a:extLst>
                      <a:ext uri="{FF2B5EF4-FFF2-40B4-BE49-F238E27FC236}">
                        <a16:creationId xmlns:a16="http://schemas.microsoft.com/office/drawing/2014/main" id="{431FAC5C-65F9-220C-41BF-65EF2EB5D8D2}"/>
                      </a:ext>
                    </a:extLst>
                  </p:cNvPr>
                  <p:cNvGrpSpPr/>
                  <p:nvPr/>
                </p:nvGrpSpPr>
                <p:grpSpPr>
                  <a:xfrm rot="10800000">
                    <a:off x="1077537" y="-35245"/>
                    <a:ext cx="2819400" cy="1751824"/>
                    <a:chOff x="1066800" y="802179"/>
                    <a:chExt cx="2819400" cy="1751824"/>
                  </a:xfrm>
                  <a:grpFill/>
                </p:grpSpPr>
                <p:grpSp>
                  <p:nvGrpSpPr>
                    <p:cNvPr id="872" name="Group 871">
                      <a:extLst>
                        <a:ext uri="{FF2B5EF4-FFF2-40B4-BE49-F238E27FC236}">
                          <a16:creationId xmlns:a16="http://schemas.microsoft.com/office/drawing/2014/main" id="{9BC8EA74-F91F-62D4-DD01-0363BE24C7B3}"/>
                        </a:ext>
                      </a:extLst>
                    </p:cNvPr>
                    <p:cNvGrpSpPr/>
                    <p:nvPr/>
                  </p:nvGrpSpPr>
                  <p:grpSpPr>
                    <a:xfrm>
                      <a:off x="1066800" y="802179"/>
                      <a:ext cx="1409700" cy="914400"/>
                      <a:chOff x="1066800" y="802179"/>
                      <a:chExt cx="1409700" cy="914400"/>
                    </a:xfrm>
                    <a:grpFill/>
                  </p:grpSpPr>
                  <p:pic>
                    <p:nvPicPr>
                      <p:cNvPr id="893" name="Graphic 892" descr="Marker with solid fill">
                        <a:extLst>
                          <a:ext uri="{FF2B5EF4-FFF2-40B4-BE49-F238E27FC236}">
                            <a16:creationId xmlns:a16="http://schemas.microsoft.com/office/drawing/2014/main" id="{A28F149F-F8C9-513E-7AA4-FDF201F637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894" name="Oval 893">
                        <a:extLst>
                          <a:ext uri="{FF2B5EF4-FFF2-40B4-BE49-F238E27FC236}">
                            <a16:creationId xmlns:a16="http://schemas.microsoft.com/office/drawing/2014/main" id="{1D77B60D-B00F-447D-6701-07E6DDE291A0}"/>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5" name="Rectangle 894">
                        <a:extLst>
                          <a:ext uri="{FF2B5EF4-FFF2-40B4-BE49-F238E27FC236}">
                            <a16:creationId xmlns:a16="http://schemas.microsoft.com/office/drawing/2014/main" id="{645D8521-B785-D039-6134-15BE71E3D75D}"/>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3" name="Group 872">
                      <a:extLst>
                        <a:ext uri="{FF2B5EF4-FFF2-40B4-BE49-F238E27FC236}">
                          <a16:creationId xmlns:a16="http://schemas.microsoft.com/office/drawing/2014/main" id="{60EE7865-05F8-720A-FD32-3C40A5CBACCC}"/>
                        </a:ext>
                      </a:extLst>
                    </p:cNvPr>
                    <p:cNvGrpSpPr/>
                    <p:nvPr/>
                  </p:nvGrpSpPr>
                  <p:grpSpPr>
                    <a:xfrm rot="10800000">
                      <a:off x="2476500" y="802179"/>
                      <a:ext cx="1409700" cy="914400"/>
                      <a:chOff x="1066800" y="802179"/>
                      <a:chExt cx="1409700" cy="914400"/>
                    </a:xfrm>
                    <a:grpFill/>
                  </p:grpSpPr>
                  <p:pic>
                    <p:nvPicPr>
                      <p:cNvPr id="890" name="Graphic 889" descr="Marker with solid fill">
                        <a:extLst>
                          <a:ext uri="{FF2B5EF4-FFF2-40B4-BE49-F238E27FC236}">
                            <a16:creationId xmlns:a16="http://schemas.microsoft.com/office/drawing/2014/main" id="{39C6B27E-E2C1-D129-51C4-6095715224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66800" y="802179"/>
                        <a:ext cx="914400" cy="914400"/>
                      </a:xfrm>
                      <a:prstGeom prst="rect">
                        <a:avLst/>
                      </a:prstGeom>
                    </p:spPr>
                  </p:pic>
                  <p:sp>
                    <p:nvSpPr>
                      <p:cNvPr id="891" name="Oval 890">
                        <a:extLst>
                          <a:ext uri="{FF2B5EF4-FFF2-40B4-BE49-F238E27FC236}">
                            <a16:creationId xmlns:a16="http://schemas.microsoft.com/office/drawing/2014/main" id="{5435BA61-D14F-DEEF-92F1-F212521C3C20}"/>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2" name="Rectangle 891">
                        <a:extLst>
                          <a:ext uri="{FF2B5EF4-FFF2-40B4-BE49-F238E27FC236}">
                            <a16:creationId xmlns:a16="http://schemas.microsoft.com/office/drawing/2014/main" id="{56B32C0F-E1F8-9C83-C4E9-1F9D9255FC4C}"/>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4" name="Group 873">
                      <a:extLst>
                        <a:ext uri="{FF2B5EF4-FFF2-40B4-BE49-F238E27FC236}">
                          <a16:creationId xmlns:a16="http://schemas.microsoft.com/office/drawing/2014/main" id="{3C97ADAF-B9A8-A19A-A38F-6B29D095FB02}"/>
                        </a:ext>
                      </a:extLst>
                    </p:cNvPr>
                    <p:cNvGrpSpPr/>
                    <p:nvPr/>
                  </p:nvGrpSpPr>
                  <p:grpSpPr>
                    <a:xfrm>
                      <a:off x="1438558" y="1190873"/>
                      <a:ext cx="1043940" cy="914400"/>
                      <a:chOff x="1098258" y="802179"/>
                      <a:chExt cx="1043940" cy="914400"/>
                    </a:xfrm>
                    <a:grpFill/>
                  </p:grpSpPr>
                  <p:pic>
                    <p:nvPicPr>
                      <p:cNvPr id="887" name="Graphic 886" descr="Marker with solid fill">
                        <a:extLst>
                          <a:ext uri="{FF2B5EF4-FFF2-40B4-BE49-F238E27FC236}">
                            <a16:creationId xmlns:a16="http://schemas.microsoft.com/office/drawing/2014/main" id="{B68AC02B-7F69-E74E-E2D8-7AB09CFBE1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98258" y="802179"/>
                        <a:ext cx="914400" cy="914400"/>
                      </a:xfrm>
                      <a:prstGeom prst="rect">
                        <a:avLst/>
                      </a:prstGeom>
                    </p:spPr>
                  </p:pic>
                  <p:sp>
                    <p:nvSpPr>
                      <p:cNvPr id="888" name="Oval 887">
                        <a:extLst>
                          <a:ext uri="{FF2B5EF4-FFF2-40B4-BE49-F238E27FC236}">
                            <a16:creationId xmlns:a16="http://schemas.microsoft.com/office/drawing/2014/main" id="{DC664586-55C3-6ED3-7817-EB968F61754F}"/>
                          </a:ext>
                        </a:extLst>
                      </p:cNvPr>
                      <p:cNvSpPr/>
                      <p:nvPr/>
                    </p:nvSpPr>
                    <p:spPr>
                      <a:xfrm>
                        <a:off x="132061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9" name="Rectangle 888">
                        <a:extLst>
                          <a:ext uri="{FF2B5EF4-FFF2-40B4-BE49-F238E27FC236}">
                            <a16:creationId xmlns:a16="http://schemas.microsoft.com/office/drawing/2014/main" id="{4F535A6D-5B36-3AF9-E86B-781B1AE72555}"/>
                          </a:ext>
                        </a:extLst>
                      </p:cNvPr>
                      <p:cNvSpPr/>
                      <p:nvPr/>
                    </p:nvSpPr>
                    <p:spPr>
                      <a:xfrm>
                        <a:off x="1776438" y="1202547"/>
                        <a:ext cx="36576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5" name="Group 874">
                      <a:extLst>
                        <a:ext uri="{FF2B5EF4-FFF2-40B4-BE49-F238E27FC236}">
                          <a16:creationId xmlns:a16="http://schemas.microsoft.com/office/drawing/2014/main" id="{C5BA0BCF-06F4-CBCC-B6DA-57B3AD75516C}"/>
                        </a:ext>
                      </a:extLst>
                    </p:cNvPr>
                    <p:cNvGrpSpPr/>
                    <p:nvPr/>
                  </p:nvGrpSpPr>
                  <p:grpSpPr>
                    <a:xfrm rot="10800000">
                      <a:off x="2481305" y="1190873"/>
                      <a:ext cx="981627" cy="914400"/>
                      <a:chOff x="1032944" y="802179"/>
                      <a:chExt cx="1080957" cy="914400"/>
                    </a:xfrm>
                    <a:grpFill/>
                  </p:grpSpPr>
                  <p:pic>
                    <p:nvPicPr>
                      <p:cNvPr id="884" name="Graphic 883" descr="Marker with solid fill">
                        <a:extLst>
                          <a:ext uri="{FF2B5EF4-FFF2-40B4-BE49-F238E27FC236}">
                            <a16:creationId xmlns:a16="http://schemas.microsoft.com/office/drawing/2014/main" id="{A3AEB92A-CA3C-7C45-852A-3022F08D99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32944" y="802179"/>
                        <a:ext cx="914400" cy="914400"/>
                      </a:xfrm>
                      <a:prstGeom prst="rect">
                        <a:avLst/>
                      </a:prstGeom>
                    </p:spPr>
                  </p:pic>
                  <p:sp>
                    <p:nvSpPr>
                      <p:cNvPr id="885" name="Oval 884">
                        <a:extLst>
                          <a:ext uri="{FF2B5EF4-FFF2-40B4-BE49-F238E27FC236}">
                            <a16:creationId xmlns:a16="http://schemas.microsoft.com/office/drawing/2014/main" id="{8277133F-5065-F65B-0D48-51B8A8B4FE3C}"/>
                          </a:ext>
                        </a:extLst>
                      </p:cNvPr>
                      <p:cNvSpPr/>
                      <p:nvPr/>
                    </p:nvSpPr>
                    <p:spPr>
                      <a:xfrm>
                        <a:off x="125530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6" name="Rectangle 885">
                        <a:extLst>
                          <a:ext uri="{FF2B5EF4-FFF2-40B4-BE49-F238E27FC236}">
                            <a16:creationId xmlns:a16="http://schemas.microsoft.com/office/drawing/2014/main" id="{907CF29C-D8CE-F8EB-1A4F-1AA2EA3608B8}"/>
                          </a:ext>
                        </a:extLst>
                      </p:cNvPr>
                      <p:cNvSpPr/>
                      <p:nvPr/>
                    </p:nvSpPr>
                    <p:spPr>
                      <a:xfrm>
                        <a:off x="171113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6" name="Group 875">
                      <a:extLst>
                        <a:ext uri="{FF2B5EF4-FFF2-40B4-BE49-F238E27FC236}">
                          <a16:creationId xmlns:a16="http://schemas.microsoft.com/office/drawing/2014/main" id="{54220BCD-1CC8-6E06-958F-00E612A02818}"/>
                        </a:ext>
                      </a:extLst>
                    </p:cNvPr>
                    <p:cNvGrpSpPr/>
                    <p:nvPr/>
                  </p:nvGrpSpPr>
                  <p:grpSpPr>
                    <a:xfrm>
                      <a:off x="1723447" y="1639603"/>
                      <a:ext cx="914400" cy="914400"/>
                      <a:chOff x="1113987" y="802179"/>
                      <a:chExt cx="914400" cy="914400"/>
                    </a:xfrm>
                    <a:grpFill/>
                  </p:grpSpPr>
                  <p:pic>
                    <p:nvPicPr>
                      <p:cNvPr id="881" name="Graphic 880" descr="Marker with solid fill">
                        <a:extLst>
                          <a:ext uri="{FF2B5EF4-FFF2-40B4-BE49-F238E27FC236}">
                            <a16:creationId xmlns:a16="http://schemas.microsoft.com/office/drawing/2014/main" id="{04B7C1F8-A181-BF51-31AF-BF2B83A88D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3987" y="802179"/>
                        <a:ext cx="914400" cy="914400"/>
                      </a:xfrm>
                      <a:prstGeom prst="rect">
                        <a:avLst/>
                      </a:prstGeom>
                    </p:spPr>
                  </p:pic>
                  <p:sp>
                    <p:nvSpPr>
                      <p:cNvPr id="882" name="Oval 881">
                        <a:extLst>
                          <a:ext uri="{FF2B5EF4-FFF2-40B4-BE49-F238E27FC236}">
                            <a16:creationId xmlns:a16="http://schemas.microsoft.com/office/drawing/2014/main" id="{826647BD-8933-4861-2726-604BD75F4BA1}"/>
                          </a:ext>
                        </a:extLst>
                      </p:cNvPr>
                      <p:cNvSpPr/>
                      <p:nvPr/>
                    </p:nvSpPr>
                    <p:spPr>
                      <a:xfrm>
                        <a:off x="1336341"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3" name="Rectangle 882">
                        <a:extLst>
                          <a:ext uri="{FF2B5EF4-FFF2-40B4-BE49-F238E27FC236}">
                            <a16:creationId xmlns:a16="http://schemas.microsoft.com/office/drawing/2014/main" id="{FF2D9E9B-54E5-4C35-B6E7-3927E72C36AC}"/>
                          </a:ext>
                        </a:extLst>
                      </p:cNvPr>
                      <p:cNvSpPr/>
                      <p:nvPr/>
                    </p:nvSpPr>
                    <p:spPr>
                      <a:xfrm>
                        <a:off x="1792167" y="1202547"/>
                        <a:ext cx="9144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7" name="Group 876">
                      <a:extLst>
                        <a:ext uri="{FF2B5EF4-FFF2-40B4-BE49-F238E27FC236}">
                          <a16:creationId xmlns:a16="http://schemas.microsoft.com/office/drawing/2014/main" id="{F9304766-39AB-0394-9AB3-A35CF75E3A55}"/>
                        </a:ext>
                      </a:extLst>
                    </p:cNvPr>
                    <p:cNvGrpSpPr/>
                    <p:nvPr/>
                  </p:nvGrpSpPr>
                  <p:grpSpPr>
                    <a:xfrm rot="10800000">
                      <a:off x="2370110" y="1638333"/>
                      <a:ext cx="830375" cy="914400"/>
                      <a:chOff x="1009908" y="802199"/>
                      <a:chExt cx="914400" cy="914400"/>
                    </a:xfrm>
                    <a:grpFill/>
                  </p:grpSpPr>
                  <p:pic>
                    <p:nvPicPr>
                      <p:cNvPr id="878" name="Graphic 877" descr="Marker with solid fill">
                        <a:extLst>
                          <a:ext uri="{FF2B5EF4-FFF2-40B4-BE49-F238E27FC236}">
                            <a16:creationId xmlns:a16="http://schemas.microsoft.com/office/drawing/2014/main" id="{B51F5A41-5567-EFE8-64FE-E94CFF3203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09908" y="802199"/>
                        <a:ext cx="914400" cy="914400"/>
                      </a:xfrm>
                      <a:prstGeom prst="rect">
                        <a:avLst/>
                      </a:prstGeom>
                    </p:spPr>
                  </p:pic>
                  <p:sp>
                    <p:nvSpPr>
                      <p:cNvPr id="879" name="Oval 878">
                        <a:extLst>
                          <a:ext uri="{FF2B5EF4-FFF2-40B4-BE49-F238E27FC236}">
                            <a16:creationId xmlns:a16="http://schemas.microsoft.com/office/drawing/2014/main" id="{DA982EA0-EE18-524C-AF98-51BB22A60263}"/>
                          </a:ext>
                        </a:extLst>
                      </p:cNvPr>
                      <p:cNvSpPr/>
                      <p:nvPr/>
                    </p:nvSpPr>
                    <p:spPr>
                      <a:xfrm>
                        <a:off x="1232255"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 name="Rectangle 879">
                        <a:extLst>
                          <a:ext uri="{FF2B5EF4-FFF2-40B4-BE49-F238E27FC236}">
                            <a16:creationId xmlns:a16="http://schemas.microsoft.com/office/drawing/2014/main" id="{139ED60E-4CD2-3602-9F7C-8783234E58E7}"/>
                          </a:ext>
                        </a:extLst>
                      </p:cNvPr>
                      <p:cNvSpPr/>
                      <p:nvPr/>
                    </p:nvSpPr>
                    <p:spPr>
                      <a:xfrm>
                        <a:off x="1688085"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sp>
        <p:nvSpPr>
          <p:cNvPr id="2" name="Title 1">
            <a:extLst>
              <a:ext uri="{FF2B5EF4-FFF2-40B4-BE49-F238E27FC236}">
                <a16:creationId xmlns:a16="http://schemas.microsoft.com/office/drawing/2014/main" id="{2CC050B6-6B3E-EBFD-13DB-D500A2FBD17C}"/>
              </a:ext>
            </a:extLst>
          </p:cNvPr>
          <p:cNvSpPr>
            <a:spLocks noGrp="1"/>
          </p:cNvSpPr>
          <p:nvPr>
            <p:ph type="title"/>
          </p:nvPr>
        </p:nvSpPr>
        <p:spPr>
          <a:xfrm>
            <a:off x="2403204" y="365125"/>
            <a:ext cx="8950596" cy="1325563"/>
          </a:xfrm>
        </p:spPr>
        <p:txBody>
          <a:bodyPr/>
          <a:lstStyle/>
          <a:p>
            <a:r>
              <a:rPr lang="en-US">
                <a:latin typeface="Amasis MT Pro" panose="02040504050005020304" pitchFamily="18" charset="0"/>
              </a:rPr>
              <a:t>Types of Representation</a:t>
            </a:r>
          </a:p>
        </p:txBody>
      </p:sp>
      <p:sp>
        <p:nvSpPr>
          <p:cNvPr id="3" name="Content Placeholder 2">
            <a:extLst>
              <a:ext uri="{FF2B5EF4-FFF2-40B4-BE49-F238E27FC236}">
                <a16:creationId xmlns:a16="http://schemas.microsoft.com/office/drawing/2014/main" id="{66CA9309-7FDA-1BF6-217C-FDA4FBF47AE2}"/>
              </a:ext>
            </a:extLst>
          </p:cNvPr>
          <p:cNvSpPr>
            <a:spLocks noGrp="1"/>
          </p:cNvSpPr>
          <p:nvPr>
            <p:ph idx="1"/>
          </p:nvPr>
        </p:nvSpPr>
        <p:spPr>
          <a:xfrm>
            <a:off x="2407986" y="1825625"/>
            <a:ext cx="8945813" cy="4351338"/>
          </a:xfrm>
        </p:spPr>
        <p:txBody>
          <a:bodyPr>
            <a:normAutofit/>
          </a:bodyPr>
          <a:lstStyle/>
          <a:p>
            <a:pPr marL="0" indent="0">
              <a:buNone/>
            </a:pPr>
            <a:r>
              <a:rPr lang="en-US" dirty="0">
                <a:latin typeface="Amasis MT Pro Light" panose="02040304050005020304" pitchFamily="18" charset="0"/>
              </a:rPr>
              <a:t>Elements of Individuals</a:t>
            </a:r>
          </a:p>
          <a:p>
            <a:pPr lvl="1"/>
            <a:r>
              <a:rPr lang="en-US" dirty="0">
                <a:latin typeface="Amasis MT Pro Light" panose="02040304050005020304" pitchFamily="18" charset="0"/>
              </a:rPr>
              <a:t>Variable</a:t>
            </a:r>
          </a:p>
          <a:p>
            <a:pPr lvl="1"/>
            <a:r>
              <a:rPr lang="en-US" dirty="0">
                <a:latin typeface="Amasis MT Pro Light" panose="02040304050005020304" pitchFamily="18" charset="0"/>
              </a:rPr>
              <a:t>Locus (plural: loci)</a:t>
            </a:r>
          </a:p>
          <a:p>
            <a:pPr lvl="1"/>
            <a:r>
              <a:rPr lang="en-US" dirty="0">
                <a:latin typeface="Amasis MT Pro Light" panose="02040304050005020304" pitchFamily="18" charset="0"/>
              </a:rPr>
              <a:t>Position</a:t>
            </a:r>
          </a:p>
          <a:p>
            <a:pPr lvl="1"/>
            <a:r>
              <a:rPr lang="en-US" dirty="0">
                <a:latin typeface="Amasis MT Pro Light" panose="02040304050005020304" pitchFamily="18" charset="0"/>
              </a:rPr>
              <a:t>Gene</a:t>
            </a:r>
          </a:p>
          <a:p>
            <a:pPr lvl="1"/>
            <a:r>
              <a:rPr lang="en-US" dirty="0">
                <a:latin typeface="Amasis MT Pro Light" panose="02040304050005020304" pitchFamily="18" charset="0"/>
              </a:rPr>
              <a:t>Value</a:t>
            </a:r>
          </a:p>
          <a:p>
            <a:pPr lvl="1"/>
            <a:r>
              <a:rPr lang="en-US" dirty="0">
                <a:latin typeface="Amasis MT Pro Light" panose="02040304050005020304" pitchFamily="18" charset="0"/>
              </a:rPr>
              <a:t>Allele</a:t>
            </a:r>
          </a:p>
        </p:txBody>
      </p:sp>
      <p:grpSp>
        <p:nvGrpSpPr>
          <p:cNvPr id="4" name="Group 3">
            <a:extLst>
              <a:ext uri="{FF2B5EF4-FFF2-40B4-BE49-F238E27FC236}">
                <a16:creationId xmlns:a16="http://schemas.microsoft.com/office/drawing/2014/main" id="{425534C4-F699-C83D-ACB0-1E7685818B4C}"/>
              </a:ext>
            </a:extLst>
          </p:cNvPr>
          <p:cNvGrpSpPr>
            <a:grpSpLocks noChangeAspect="1"/>
          </p:cNvGrpSpPr>
          <p:nvPr/>
        </p:nvGrpSpPr>
        <p:grpSpPr>
          <a:xfrm>
            <a:off x="622377" y="596002"/>
            <a:ext cx="1261872" cy="8479570"/>
            <a:chOff x="1061858" y="-91462"/>
            <a:chExt cx="2838343" cy="19073194"/>
          </a:xfrm>
        </p:grpSpPr>
        <p:grpSp>
          <p:nvGrpSpPr>
            <p:cNvPr id="5" name="Group 4">
              <a:extLst>
                <a:ext uri="{FF2B5EF4-FFF2-40B4-BE49-F238E27FC236}">
                  <a16:creationId xmlns:a16="http://schemas.microsoft.com/office/drawing/2014/main" id="{6070468C-BEAF-6010-3045-AB69EF034EB1}"/>
                </a:ext>
              </a:extLst>
            </p:cNvPr>
            <p:cNvGrpSpPr/>
            <p:nvPr/>
          </p:nvGrpSpPr>
          <p:grpSpPr>
            <a:xfrm>
              <a:off x="1061858" y="-91462"/>
              <a:ext cx="2837784" cy="9724190"/>
              <a:chOff x="1061858" y="-91462"/>
              <a:chExt cx="2837784" cy="9724190"/>
            </a:xfrm>
          </p:grpSpPr>
          <p:grpSp>
            <p:nvGrpSpPr>
              <p:cNvPr id="219" name="Group 218">
                <a:extLst>
                  <a:ext uri="{FF2B5EF4-FFF2-40B4-BE49-F238E27FC236}">
                    <a16:creationId xmlns:a16="http://schemas.microsoft.com/office/drawing/2014/main" id="{E9BC554C-F562-7D5D-1066-7B16F79F8D61}"/>
                  </a:ext>
                </a:extLst>
              </p:cNvPr>
              <p:cNvGrpSpPr/>
              <p:nvPr/>
            </p:nvGrpSpPr>
            <p:grpSpPr>
              <a:xfrm>
                <a:off x="1066800" y="-91462"/>
                <a:ext cx="2832842" cy="5041546"/>
                <a:chOff x="1066800" y="-91462"/>
                <a:chExt cx="2832842" cy="5041546"/>
              </a:xfrm>
            </p:grpSpPr>
            <p:grpSp>
              <p:nvGrpSpPr>
                <p:cNvPr id="326" name="Group 325">
                  <a:extLst>
                    <a:ext uri="{FF2B5EF4-FFF2-40B4-BE49-F238E27FC236}">
                      <a16:creationId xmlns:a16="http://schemas.microsoft.com/office/drawing/2014/main" id="{939A1269-A624-4AFB-735D-9D3033A24EDA}"/>
                    </a:ext>
                  </a:extLst>
                </p:cNvPr>
                <p:cNvGrpSpPr/>
                <p:nvPr/>
              </p:nvGrpSpPr>
              <p:grpSpPr>
                <a:xfrm>
                  <a:off x="1066800" y="-91462"/>
                  <a:ext cx="2830137" cy="2701682"/>
                  <a:chOff x="1066800" y="-91462"/>
                  <a:chExt cx="2830137" cy="2701682"/>
                </a:xfrm>
              </p:grpSpPr>
              <p:grpSp>
                <p:nvGrpSpPr>
                  <p:cNvPr id="379" name="Group 378">
                    <a:extLst>
                      <a:ext uri="{FF2B5EF4-FFF2-40B4-BE49-F238E27FC236}">
                        <a16:creationId xmlns:a16="http://schemas.microsoft.com/office/drawing/2014/main" id="{0ED5106B-A8AC-4AAB-DC5D-32D96C627A46}"/>
                      </a:ext>
                    </a:extLst>
                  </p:cNvPr>
                  <p:cNvGrpSpPr/>
                  <p:nvPr/>
                </p:nvGrpSpPr>
                <p:grpSpPr>
                  <a:xfrm>
                    <a:off x="1066800" y="802179"/>
                    <a:ext cx="2819400" cy="1808041"/>
                    <a:chOff x="1066800" y="802179"/>
                    <a:chExt cx="2819400" cy="1808041"/>
                  </a:xfrm>
                </p:grpSpPr>
                <p:grpSp>
                  <p:nvGrpSpPr>
                    <p:cNvPr id="406" name="Group 405">
                      <a:extLst>
                        <a:ext uri="{FF2B5EF4-FFF2-40B4-BE49-F238E27FC236}">
                          <a16:creationId xmlns:a16="http://schemas.microsoft.com/office/drawing/2014/main" id="{BB53016B-34C6-2C6E-87CC-B94F616A8480}"/>
                        </a:ext>
                      </a:extLst>
                    </p:cNvPr>
                    <p:cNvGrpSpPr/>
                    <p:nvPr/>
                  </p:nvGrpSpPr>
                  <p:grpSpPr>
                    <a:xfrm>
                      <a:off x="1066800" y="802179"/>
                      <a:ext cx="1409700" cy="914400"/>
                      <a:chOff x="1066800" y="802179"/>
                      <a:chExt cx="1409700" cy="914400"/>
                    </a:xfrm>
                  </p:grpSpPr>
                  <p:pic>
                    <p:nvPicPr>
                      <p:cNvPr id="428" name="Graphic 427" descr="Marker with solid fill">
                        <a:extLst>
                          <a:ext uri="{FF2B5EF4-FFF2-40B4-BE49-F238E27FC236}">
                            <a16:creationId xmlns:a16="http://schemas.microsoft.com/office/drawing/2014/main" id="{3D49AF16-2B11-3A2F-D2CA-C40244B609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429" name="Oval 428">
                        <a:extLst>
                          <a:ext uri="{FF2B5EF4-FFF2-40B4-BE49-F238E27FC236}">
                            <a16:creationId xmlns:a16="http://schemas.microsoft.com/office/drawing/2014/main" id="{944AC22F-18B5-3A4D-1F4E-2200964FE509}"/>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Rectangle 429">
                        <a:extLst>
                          <a:ext uri="{FF2B5EF4-FFF2-40B4-BE49-F238E27FC236}">
                            <a16:creationId xmlns:a16="http://schemas.microsoft.com/office/drawing/2014/main" id="{C0AB13B3-8281-95B1-A471-EDAD3E0AB638}"/>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7" name="Group 406">
                      <a:extLst>
                        <a:ext uri="{FF2B5EF4-FFF2-40B4-BE49-F238E27FC236}">
                          <a16:creationId xmlns:a16="http://schemas.microsoft.com/office/drawing/2014/main" id="{1F6CC649-8AB5-ED8F-176D-CF03DB102079}"/>
                        </a:ext>
                      </a:extLst>
                    </p:cNvPr>
                    <p:cNvGrpSpPr/>
                    <p:nvPr/>
                  </p:nvGrpSpPr>
                  <p:grpSpPr>
                    <a:xfrm rot="10800000">
                      <a:off x="2476500" y="802179"/>
                      <a:ext cx="1409700" cy="914400"/>
                      <a:chOff x="1066800" y="802179"/>
                      <a:chExt cx="1409700" cy="914400"/>
                    </a:xfrm>
                    <a:solidFill>
                      <a:srgbClr val="FFC0A4"/>
                    </a:solidFill>
                  </p:grpSpPr>
                  <p:pic>
                    <p:nvPicPr>
                      <p:cNvPr id="425" name="Graphic 424" descr="Marker with solid fill">
                        <a:extLst>
                          <a:ext uri="{FF2B5EF4-FFF2-40B4-BE49-F238E27FC236}">
                            <a16:creationId xmlns:a16="http://schemas.microsoft.com/office/drawing/2014/main" id="{6618282C-9B11-DEAB-F6C6-759C818896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426" name="Oval 425">
                        <a:extLst>
                          <a:ext uri="{FF2B5EF4-FFF2-40B4-BE49-F238E27FC236}">
                            <a16:creationId xmlns:a16="http://schemas.microsoft.com/office/drawing/2014/main" id="{F65FB207-9565-8CC7-7A32-5B94BFB8DBCD}"/>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a:extLst>
                          <a:ext uri="{FF2B5EF4-FFF2-40B4-BE49-F238E27FC236}">
                            <a16:creationId xmlns:a16="http://schemas.microsoft.com/office/drawing/2014/main" id="{BB7408C8-1108-D6BE-52C2-B642580D329C}"/>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8" name="Group 407">
                      <a:extLst>
                        <a:ext uri="{FF2B5EF4-FFF2-40B4-BE49-F238E27FC236}">
                          <a16:creationId xmlns:a16="http://schemas.microsoft.com/office/drawing/2014/main" id="{556AD33E-BF77-91A9-5764-265CB80BE499}"/>
                        </a:ext>
                      </a:extLst>
                    </p:cNvPr>
                    <p:cNvGrpSpPr/>
                    <p:nvPr/>
                  </p:nvGrpSpPr>
                  <p:grpSpPr>
                    <a:xfrm>
                      <a:off x="1443052" y="1190873"/>
                      <a:ext cx="1043940" cy="914400"/>
                      <a:chOff x="1102752" y="802179"/>
                      <a:chExt cx="1043940" cy="914400"/>
                    </a:xfrm>
                  </p:grpSpPr>
                  <p:pic>
                    <p:nvPicPr>
                      <p:cNvPr id="422" name="Graphic 421" descr="Marker with solid fill">
                        <a:extLst>
                          <a:ext uri="{FF2B5EF4-FFF2-40B4-BE49-F238E27FC236}">
                            <a16:creationId xmlns:a16="http://schemas.microsoft.com/office/drawing/2014/main" id="{EEA2D231-3FAC-9AA1-7927-8B7704A4CB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423" name="Oval 422">
                        <a:extLst>
                          <a:ext uri="{FF2B5EF4-FFF2-40B4-BE49-F238E27FC236}">
                            <a16:creationId xmlns:a16="http://schemas.microsoft.com/office/drawing/2014/main" id="{7929D78B-D68D-D077-E1B3-D5AD7D6B8E4B}"/>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ectangle 423">
                        <a:extLst>
                          <a:ext uri="{FF2B5EF4-FFF2-40B4-BE49-F238E27FC236}">
                            <a16:creationId xmlns:a16="http://schemas.microsoft.com/office/drawing/2014/main" id="{3F0C4856-480E-929B-47A3-1ED9D7B1924D}"/>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9" name="Group 408">
                      <a:extLst>
                        <a:ext uri="{FF2B5EF4-FFF2-40B4-BE49-F238E27FC236}">
                          <a16:creationId xmlns:a16="http://schemas.microsoft.com/office/drawing/2014/main" id="{567EA56E-FE32-50D4-D526-7635CF85B5EF}"/>
                        </a:ext>
                      </a:extLst>
                    </p:cNvPr>
                    <p:cNvGrpSpPr/>
                    <p:nvPr/>
                  </p:nvGrpSpPr>
                  <p:grpSpPr>
                    <a:xfrm rot="10800000">
                      <a:off x="2486673" y="1190883"/>
                      <a:ext cx="981622" cy="914400"/>
                      <a:chOff x="1027029" y="802169"/>
                      <a:chExt cx="1080952" cy="914400"/>
                    </a:xfrm>
                    <a:solidFill>
                      <a:srgbClr val="FFC0A4"/>
                    </a:solidFill>
                  </p:grpSpPr>
                  <p:pic>
                    <p:nvPicPr>
                      <p:cNvPr id="419" name="Graphic 418" descr="Marker with solid fill">
                        <a:extLst>
                          <a:ext uri="{FF2B5EF4-FFF2-40B4-BE49-F238E27FC236}">
                            <a16:creationId xmlns:a16="http://schemas.microsoft.com/office/drawing/2014/main" id="{5D6211A8-A6F2-A6C7-4EA8-A32D6967D43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420" name="Oval 419">
                        <a:extLst>
                          <a:ext uri="{FF2B5EF4-FFF2-40B4-BE49-F238E27FC236}">
                            <a16:creationId xmlns:a16="http://schemas.microsoft.com/office/drawing/2014/main" id="{47216CBA-0A2B-312F-C76C-3A09D00120AD}"/>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a:extLst>
                          <a:ext uri="{FF2B5EF4-FFF2-40B4-BE49-F238E27FC236}">
                            <a16:creationId xmlns:a16="http://schemas.microsoft.com/office/drawing/2014/main" id="{84D5D914-7715-E784-B26F-F91698C6C79B}"/>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 name="Group 409">
                      <a:extLst>
                        <a:ext uri="{FF2B5EF4-FFF2-40B4-BE49-F238E27FC236}">
                          <a16:creationId xmlns:a16="http://schemas.microsoft.com/office/drawing/2014/main" id="{CF3DFD6C-A61A-C6F0-D0E5-0CFC53EA6804}"/>
                        </a:ext>
                      </a:extLst>
                    </p:cNvPr>
                    <p:cNvGrpSpPr/>
                    <p:nvPr/>
                  </p:nvGrpSpPr>
                  <p:grpSpPr>
                    <a:xfrm>
                      <a:off x="1717365" y="1639603"/>
                      <a:ext cx="914400" cy="914400"/>
                      <a:chOff x="1107905" y="802179"/>
                      <a:chExt cx="914400" cy="914400"/>
                    </a:xfrm>
                  </p:grpSpPr>
                  <p:pic>
                    <p:nvPicPr>
                      <p:cNvPr id="416" name="Graphic 415" descr="Marker with solid fill">
                        <a:extLst>
                          <a:ext uri="{FF2B5EF4-FFF2-40B4-BE49-F238E27FC236}">
                            <a16:creationId xmlns:a16="http://schemas.microsoft.com/office/drawing/2014/main" id="{940EC3FF-8720-7C3F-EFE2-15BD78EC6E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417" name="Oval 416">
                        <a:extLst>
                          <a:ext uri="{FF2B5EF4-FFF2-40B4-BE49-F238E27FC236}">
                            <a16:creationId xmlns:a16="http://schemas.microsoft.com/office/drawing/2014/main" id="{FDE700C2-6E13-A5A9-7C7E-63CC860833DC}"/>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a:extLst>
                          <a:ext uri="{FF2B5EF4-FFF2-40B4-BE49-F238E27FC236}">
                            <a16:creationId xmlns:a16="http://schemas.microsoft.com/office/drawing/2014/main" id="{A069CD3D-6A82-6FA7-804A-018C139A87BF}"/>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1" name="Group 410">
                      <a:extLst>
                        <a:ext uri="{FF2B5EF4-FFF2-40B4-BE49-F238E27FC236}">
                          <a16:creationId xmlns:a16="http://schemas.microsoft.com/office/drawing/2014/main" id="{1CBFFF86-9E11-DCD8-0CE3-460465A6FB00}"/>
                        </a:ext>
                      </a:extLst>
                    </p:cNvPr>
                    <p:cNvGrpSpPr/>
                    <p:nvPr/>
                  </p:nvGrpSpPr>
                  <p:grpSpPr>
                    <a:xfrm rot="10800000">
                      <a:off x="2365105" y="1638353"/>
                      <a:ext cx="830375" cy="914400"/>
                      <a:chOff x="1015421" y="802179"/>
                      <a:chExt cx="914400" cy="914400"/>
                    </a:xfrm>
                    <a:solidFill>
                      <a:srgbClr val="FFC0A4"/>
                    </a:solidFill>
                  </p:grpSpPr>
                  <p:pic>
                    <p:nvPicPr>
                      <p:cNvPr id="413" name="Graphic 412" descr="Marker with solid fill">
                        <a:extLst>
                          <a:ext uri="{FF2B5EF4-FFF2-40B4-BE49-F238E27FC236}">
                            <a16:creationId xmlns:a16="http://schemas.microsoft.com/office/drawing/2014/main" id="{073BF05D-D839-4A32-09CA-132703C7DFA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414" name="Oval 413">
                        <a:extLst>
                          <a:ext uri="{FF2B5EF4-FFF2-40B4-BE49-F238E27FC236}">
                            <a16:creationId xmlns:a16="http://schemas.microsoft.com/office/drawing/2014/main" id="{D2DEF41D-7D77-3FA0-05FB-CEF2A0F21626}"/>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Rectangle 414">
                        <a:extLst>
                          <a:ext uri="{FF2B5EF4-FFF2-40B4-BE49-F238E27FC236}">
                            <a16:creationId xmlns:a16="http://schemas.microsoft.com/office/drawing/2014/main" id="{FFC790B5-499C-A6E1-9A09-E8884603A8B5}"/>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2" name="Oval 411">
                      <a:extLst>
                        <a:ext uri="{FF2B5EF4-FFF2-40B4-BE49-F238E27FC236}">
                          <a16:creationId xmlns:a16="http://schemas.microsoft.com/office/drawing/2014/main" id="{503A47E4-2546-76E9-95E2-DA21EE374F19}"/>
                        </a:ext>
                      </a:extLst>
                    </p:cNvPr>
                    <p:cNvSpPr/>
                    <p:nvPr/>
                  </p:nvSpPr>
                  <p:spPr>
                    <a:xfrm>
                      <a:off x="2434170" y="2244460"/>
                      <a:ext cx="365760" cy="36576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0" name="Group 379">
                    <a:extLst>
                      <a:ext uri="{FF2B5EF4-FFF2-40B4-BE49-F238E27FC236}">
                        <a16:creationId xmlns:a16="http://schemas.microsoft.com/office/drawing/2014/main" id="{F627D264-31F4-1FE2-023E-571E433A8151}"/>
                      </a:ext>
                    </a:extLst>
                  </p:cNvPr>
                  <p:cNvGrpSpPr/>
                  <p:nvPr/>
                </p:nvGrpSpPr>
                <p:grpSpPr>
                  <a:xfrm rot="10800000">
                    <a:off x="1077537" y="-91462"/>
                    <a:ext cx="2819400" cy="1808041"/>
                    <a:chOff x="1066800" y="802179"/>
                    <a:chExt cx="2819400" cy="1808041"/>
                  </a:xfrm>
                </p:grpSpPr>
                <p:grpSp>
                  <p:nvGrpSpPr>
                    <p:cNvPr id="381" name="Group 380">
                      <a:extLst>
                        <a:ext uri="{FF2B5EF4-FFF2-40B4-BE49-F238E27FC236}">
                          <a16:creationId xmlns:a16="http://schemas.microsoft.com/office/drawing/2014/main" id="{18EA6DCB-4814-0A74-5CE7-C87178080BFF}"/>
                        </a:ext>
                      </a:extLst>
                    </p:cNvPr>
                    <p:cNvGrpSpPr/>
                    <p:nvPr/>
                  </p:nvGrpSpPr>
                  <p:grpSpPr>
                    <a:xfrm>
                      <a:off x="1066800" y="802179"/>
                      <a:ext cx="1409700" cy="914400"/>
                      <a:chOff x="1066800" y="802179"/>
                      <a:chExt cx="1409700" cy="914400"/>
                    </a:xfrm>
                  </p:grpSpPr>
                  <p:pic>
                    <p:nvPicPr>
                      <p:cNvPr id="403" name="Graphic 402" descr="Marker with solid fill">
                        <a:extLst>
                          <a:ext uri="{FF2B5EF4-FFF2-40B4-BE49-F238E27FC236}">
                            <a16:creationId xmlns:a16="http://schemas.microsoft.com/office/drawing/2014/main" id="{BA2E88C6-7ECA-21E6-D306-B4B30E109C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404" name="Oval 403">
                        <a:extLst>
                          <a:ext uri="{FF2B5EF4-FFF2-40B4-BE49-F238E27FC236}">
                            <a16:creationId xmlns:a16="http://schemas.microsoft.com/office/drawing/2014/main" id="{C66012EC-B303-79E1-4A4A-5A243FB1E1F6}"/>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Rectangle 404">
                        <a:extLst>
                          <a:ext uri="{FF2B5EF4-FFF2-40B4-BE49-F238E27FC236}">
                            <a16:creationId xmlns:a16="http://schemas.microsoft.com/office/drawing/2014/main" id="{A0EA2C72-5EE1-C273-5778-AD349A2E2870}"/>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2" name="Group 381">
                      <a:extLst>
                        <a:ext uri="{FF2B5EF4-FFF2-40B4-BE49-F238E27FC236}">
                          <a16:creationId xmlns:a16="http://schemas.microsoft.com/office/drawing/2014/main" id="{6702F504-733C-1EDE-D9AB-3D1776DE406D}"/>
                        </a:ext>
                      </a:extLst>
                    </p:cNvPr>
                    <p:cNvGrpSpPr/>
                    <p:nvPr/>
                  </p:nvGrpSpPr>
                  <p:grpSpPr>
                    <a:xfrm rot="10800000">
                      <a:off x="2476500" y="802179"/>
                      <a:ext cx="1409700" cy="914400"/>
                      <a:chOff x="1066800" y="802179"/>
                      <a:chExt cx="1409700" cy="914400"/>
                    </a:xfrm>
                    <a:solidFill>
                      <a:srgbClr val="FFC0A4"/>
                    </a:solidFill>
                  </p:grpSpPr>
                  <p:pic>
                    <p:nvPicPr>
                      <p:cNvPr id="400" name="Graphic 399" descr="Marker with solid fill">
                        <a:extLst>
                          <a:ext uri="{FF2B5EF4-FFF2-40B4-BE49-F238E27FC236}">
                            <a16:creationId xmlns:a16="http://schemas.microsoft.com/office/drawing/2014/main" id="{6245CFEC-BEAD-EC76-48B5-D07E9250A8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401" name="Oval 400">
                        <a:extLst>
                          <a:ext uri="{FF2B5EF4-FFF2-40B4-BE49-F238E27FC236}">
                            <a16:creationId xmlns:a16="http://schemas.microsoft.com/office/drawing/2014/main" id="{64492BE4-C663-8C26-F1A2-20B2F15918CF}"/>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ectangle 401">
                        <a:extLst>
                          <a:ext uri="{FF2B5EF4-FFF2-40B4-BE49-F238E27FC236}">
                            <a16:creationId xmlns:a16="http://schemas.microsoft.com/office/drawing/2014/main" id="{F53EC700-DA09-5874-BF63-CBD6CBDAAE03}"/>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3" name="Group 382">
                      <a:extLst>
                        <a:ext uri="{FF2B5EF4-FFF2-40B4-BE49-F238E27FC236}">
                          <a16:creationId xmlns:a16="http://schemas.microsoft.com/office/drawing/2014/main" id="{DD53D3E3-E018-820F-6438-3DD670CCC41D}"/>
                        </a:ext>
                      </a:extLst>
                    </p:cNvPr>
                    <p:cNvGrpSpPr/>
                    <p:nvPr/>
                  </p:nvGrpSpPr>
                  <p:grpSpPr>
                    <a:xfrm>
                      <a:off x="1438558" y="1190873"/>
                      <a:ext cx="1043940" cy="914400"/>
                      <a:chOff x="1098258" y="802179"/>
                      <a:chExt cx="1043940" cy="914400"/>
                    </a:xfrm>
                  </p:grpSpPr>
                  <p:pic>
                    <p:nvPicPr>
                      <p:cNvPr id="397" name="Graphic 396" descr="Marker with solid fill">
                        <a:extLst>
                          <a:ext uri="{FF2B5EF4-FFF2-40B4-BE49-F238E27FC236}">
                            <a16:creationId xmlns:a16="http://schemas.microsoft.com/office/drawing/2014/main" id="{B0889CBC-CEA2-263B-D97F-8B81B51B54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398" name="Oval 397">
                        <a:extLst>
                          <a:ext uri="{FF2B5EF4-FFF2-40B4-BE49-F238E27FC236}">
                            <a16:creationId xmlns:a16="http://schemas.microsoft.com/office/drawing/2014/main" id="{2CD41573-BE12-2D98-64E6-5C872AA012AE}"/>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Rectangle 398">
                        <a:extLst>
                          <a:ext uri="{FF2B5EF4-FFF2-40B4-BE49-F238E27FC236}">
                            <a16:creationId xmlns:a16="http://schemas.microsoft.com/office/drawing/2014/main" id="{2F86A8F1-EB6A-FAF1-5573-D6F3154C9370}"/>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4" name="Group 383">
                      <a:extLst>
                        <a:ext uri="{FF2B5EF4-FFF2-40B4-BE49-F238E27FC236}">
                          <a16:creationId xmlns:a16="http://schemas.microsoft.com/office/drawing/2014/main" id="{E8FCD4BA-91CB-5B33-2FA0-10BF5716B1BF}"/>
                        </a:ext>
                      </a:extLst>
                    </p:cNvPr>
                    <p:cNvGrpSpPr/>
                    <p:nvPr/>
                  </p:nvGrpSpPr>
                  <p:grpSpPr>
                    <a:xfrm rot="10800000">
                      <a:off x="2481305" y="1190873"/>
                      <a:ext cx="981627" cy="914400"/>
                      <a:chOff x="1032944" y="802179"/>
                      <a:chExt cx="1080957" cy="914400"/>
                    </a:xfrm>
                    <a:solidFill>
                      <a:srgbClr val="FFC0A4"/>
                    </a:solidFill>
                  </p:grpSpPr>
                  <p:pic>
                    <p:nvPicPr>
                      <p:cNvPr id="394" name="Graphic 393" descr="Marker with solid fill">
                        <a:extLst>
                          <a:ext uri="{FF2B5EF4-FFF2-40B4-BE49-F238E27FC236}">
                            <a16:creationId xmlns:a16="http://schemas.microsoft.com/office/drawing/2014/main" id="{702D2493-D383-DF3E-97AF-F343D43AB2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395" name="Oval 394">
                        <a:extLst>
                          <a:ext uri="{FF2B5EF4-FFF2-40B4-BE49-F238E27FC236}">
                            <a16:creationId xmlns:a16="http://schemas.microsoft.com/office/drawing/2014/main" id="{6388E116-D8D4-6695-CAE1-981F0487C368}"/>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Rectangle 395">
                        <a:extLst>
                          <a:ext uri="{FF2B5EF4-FFF2-40B4-BE49-F238E27FC236}">
                            <a16:creationId xmlns:a16="http://schemas.microsoft.com/office/drawing/2014/main" id="{FA3A715E-2725-8174-E642-4D3793B40B33}"/>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5" name="Group 384">
                      <a:extLst>
                        <a:ext uri="{FF2B5EF4-FFF2-40B4-BE49-F238E27FC236}">
                          <a16:creationId xmlns:a16="http://schemas.microsoft.com/office/drawing/2014/main" id="{4D098400-5B3B-9BFB-8E8D-671C08BE0C46}"/>
                        </a:ext>
                      </a:extLst>
                    </p:cNvPr>
                    <p:cNvGrpSpPr/>
                    <p:nvPr/>
                  </p:nvGrpSpPr>
                  <p:grpSpPr>
                    <a:xfrm>
                      <a:off x="1723447" y="1639603"/>
                      <a:ext cx="914400" cy="914400"/>
                      <a:chOff x="1113987" y="802179"/>
                      <a:chExt cx="914400" cy="914400"/>
                    </a:xfrm>
                  </p:grpSpPr>
                  <p:pic>
                    <p:nvPicPr>
                      <p:cNvPr id="391" name="Graphic 390" descr="Marker with solid fill">
                        <a:extLst>
                          <a:ext uri="{FF2B5EF4-FFF2-40B4-BE49-F238E27FC236}">
                            <a16:creationId xmlns:a16="http://schemas.microsoft.com/office/drawing/2014/main" id="{F0ED61B6-6641-E672-0530-FB3D6EA9E93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392" name="Oval 391">
                        <a:extLst>
                          <a:ext uri="{FF2B5EF4-FFF2-40B4-BE49-F238E27FC236}">
                            <a16:creationId xmlns:a16="http://schemas.microsoft.com/office/drawing/2014/main" id="{869D7DE7-3962-01BA-2BAA-F9A21C59A59D}"/>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Rectangle 392">
                        <a:extLst>
                          <a:ext uri="{FF2B5EF4-FFF2-40B4-BE49-F238E27FC236}">
                            <a16:creationId xmlns:a16="http://schemas.microsoft.com/office/drawing/2014/main" id="{14D613A1-B067-C7E3-459A-EE6E8DA1448A}"/>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6" name="Group 385">
                      <a:extLst>
                        <a:ext uri="{FF2B5EF4-FFF2-40B4-BE49-F238E27FC236}">
                          <a16:creationId xmlns:a16="http://schemas.microsoft.com/office/drawing/2014/main" id="{A7F98572-A082-FAAE-1DB2-2C942C08A4A9}"/>
                        </a:ext>
                      </a:extLst>
                    </p:cNvPr>
                    <p:cNvGrpSpPr/>
                    <p:nvPr/>
                  </p:nvGrpSpPr>
                  <p:grpSpPr>
                    <a:xfrm rot="10800000">
                      <a:off x="2370110" y="1638333"/>
                      <a:ext cx="830375" cy="914400"/>
                      <a:chOff x="1009908" y="802199"/>
                      <a:chExt cx="914400" cy="914400"/>
                    </a:xfrm>
                    <a:solidFill>
                      <a:srgbClr val="FFC0A4"/>
                    </a:solidFill>
                  </p:grpSpPr>
                  <p:pic>
                    <p:nvPicPr>
                      <p:cNvPr id="388" name="Graphic 387" descr="Marker with solid fill">
                        <a:extLst>
                          <a:ext uri="{FF2B5EF4-FFF2-40B4-BE49-F238E27FC236}">
                            <a16:creationId xmlns:a16="http://schemas.microsoft.com/office/drawing/2014/main" id="{D93867AC-F26C-9400-52B2-7D18623A2A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389" name="Oval 388">
                        <a:extLst>
                          <a:ext uri="{FF2B5EF4-FFF2-40B4-BE49-F238E27FC236}">
                            <a16:creationId xmlns:a16="http://schemas.microsoft.com/office/drawing/2014/main" id="{D4FC20ED-80C7-2119-CAEA-2D28C064DBD4}"/>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Rectangle 389">
                        <a:extLst>
                          <a:ext uri="{FF2B5EF4-FFF2-40B4-BE49-F238E27FC236}">
                            <a16:creationId xmlns:a16="http://schemas.microsoft.com/office/drawing/2014/main" id="{5685EB99-A8BA-8AD3-D7FE-DD10A2F1EF31}"/>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7" name="Oval 386">
                      <a:extLst>
                        <a:ext uri="{FF2B5EF4-FFF2-40B4-BE49-F238E27FC236}">
                          <a16:creationId xmlns:a16="http://schemas.microsoft.com/office/drawing/2014/main" id="{B03ACCDC-EED0-2A31-83E5-F3F2571BAC02}"/>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27" name="Group 326">
                  <a:extLst>
                    <a:ext uri="{FF2B5EF4-FFF2-40B4-BE49-F238E27FC236}">
                      <a16:creationId xmlns:a16="http://schemas.microsoft.com/office/drawing/2014/main" id="{B810BA67-DA02-A6EC-A7E7-7707652EFA93}"/>
                    </a:ext>
                  </a:extLst>
                </p:cNvPr>
                <p:cNvGrpSpPr/>
                <p:nvPr/>
              </p:nvGrpSpPr>
              <p:grpSpPr>
                <a:xfrm flipH="1">
                  <a:off x="1069505" y="2304619"/>
                  <a:ext cx="2830137" cy="2645465"/>
                  <a:chOff x="1066800" y="-35245"/>
                  <a:chExt cx="2830137" cy="2645465"/>
                </a:xfrm>
              </p:grpSpPr>
              <p:grpSp>
                <p:nvGrpSpPr>
                  <p:cNvPr id="328" name="Group 327">
                    <a:extLst>
                      <a:ext uri="{FF2B5EF4-FFF2-40B4-BE49-F238E27FC236}">
                        <a16:creationId xmlns:a16="http://schemas.microsoft.com/office/drawing/2014/main" id="{02592052-C328-2555-01C0-AD3409E23564}"/>
                      </a:ext>
                    </a:extLst>
                  </p:cNvPr>
                  <p:cNvGrpSpPr/>
                  <p:nvPr/>
                </p:nvGrpSpPr>
                <p:grpSpPr>
                  <a:xfrm>
                    <a:off x="1066800" y="802179"/>
                    <a:ext cx="2819400" cy="1808041"/>
                    <a:chOff x="1066800" y="802179"/>
                    <a:chExt cx="2819400" cy="1808041"/>
                  </a:xfrm>
                </p:grpSpPr>
                <p:grpSp>
                  <p:nvGrpSpPr>
                    <p:cNvPr id="354" name="Group 353">
                      <a:extLst>
                        <a:ext uri="{FF2B5EF4-FFF2-40B4-BE49-F238E27FC236}">
                          <a16:creationId xmlns:a16="http://schemas.microsoft.com/office/drawing/2014/main" id="{CC8239C3-FAF3-AD86-D11D-E3607463AC4D}"/>
                        </a:ext>
                      </a:extLst>
                    </p:cNvPr>
                    <p:cNvGrpSpPr/>
                    <p:nvPr/>
                  </p:nvGrpSpPr>
                  <p:grpSpPr>
                    <a:xfrm>
                      <a:off x="1066800" y="802179"/>
                      <a:ext cx="1409700" cy="914400"/>
                      <a:chOff x="1066800" y="802179"/>
                      <a:chExt cx="1409700" cy="914400"/>
                    </a:xfrm>
                  </p:grpSpPr>
                  <p:pic>
                    <p:nvPicPr>
                      <p:cNvPr id="376" name="Graphic 375" descr="Marker with solid fill">
                        <a:extLst>
                          <a:ext uri="{FF2B5EF4-FFF2-40B4-BE49-F238E27FC236}">
                            <a16:creationId xmlns:a16="http://schemas.microsoft.com/office/drawing/2014/main" id="{A5FFC001-3B5B-9D51-186A-84FF6E8841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377" name="Oval 376">
                        <a:extLst>
                          <a:ext uri="{FF2B5EF4-FFF2-40B4-BE49-F238E27FC236}">
                            <a16:creationId xmlns:a16="http://schemas.microsoft.com/office/drawing/2014/main" id="{C8883257-CC98-B939-44DA-2F071F8320C3}"/>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ectangle 377">
                        <a:extLst>
                          <a:ext uri="{FF2B5EF4-FFF2-40B4-BE49-F238E27FC236}">
                            <a16:creationId xmlns:a16="http://schemas.microsoft.com/office/drawing/2014/main" id="{E6668B3D-35C9-AA7C-0AE3-F967E2159C99}"/>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5" name="Group 354">
                      <a:extLst>
                        <a:ext uri="{FF2B5EF4-FFF2-40B4-BE49-F238E27FC236}">
                          <a16:creationId xmlns:a16="http://schemas.microsoft.com/office/drawing/2014/main" id="{E849B5E4-9C5F-6A4F-BCA3-01736C589C28}"/>
                        </a:ext>
                      </a:extLst>
                    </p:cNvPr>
                    <p:cNvGrpSpPr/>
                    <p:nvPr/>
                  </p:nvGrpSpPr>
                  <p:grpSpPr>
                    <a:xfrm rot="10800000">
                      <a:off x="2476500" y="802179"/>
                      <a:ext cx="1409700" cy="914400"/>
                      <a:chOff x="1066800" y="802179"/>
                      <a:chExt cx="1409700" cy="914400"/>
                    </a:xfrm>
                    <a:solidFill>
                      <a:srgbClr val="FFC0A4"/>
                    </a:solidFill>
                  </p:grpSpPr>
                  <p:pic>
                    <p:nvPicPr>
                      <p:cNvPr id="373" name="Graphic 372" descr="Marker with solid fill">
                        <a:extLst>
                          <a:ext uri="{FF2B5EF4-FFF2-40B4-BE49-F238E27FC236}">
                            <a16:creationId xmlns:a16="http://schemas.microsoft.com/office/drawing/2014/main" id="{2B80493A-04AA-5D66-2A3B-2B5F41739E7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374" name="Oval 373">
                        <a:extLst>
                          <a:ext uri="{FF2B5EF4-FFF2-40B4-BE49-F238E27FC236}">
                            <a16:creationId xmlns:a16="http://schemas.microsoft.com/office/drawing/2014/main" id="{4D93A93B-A2FF-3DB2-4563-178412B4392F}"/>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374">
                        <a:extLst>
                          <a:ext uri="{FF2B5EF4-FFF2-40B4-BE49-F238E27FC236}">
                            <a16:creationId xmlns:a16="http://schemas.microsoft.com/office/drawing/2014/main" id="{1707BEFE-7571-A840-4C16-691956378B94}"/>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6" name="Group 355">
                      <a:extLst>
                        <a:ext uri="{FF2B5EF4-FFF2-40B4-BE49-F238E27FC236}">
                          <a16:creationId xmlns:a16="http://schemas.microsoft.com/office/drawing/2014/main" id="{7AE62A55-3731-DBE9-A090-012824E3DCC7}"/>
                        </a:ext>
                      </a:extLst>
                    </p:cNvPr>
                    <p:cNvGrpSpPr/>
                    <p:nvPr/>
                  </p:nvGrpSpPr>
                  <p:grpSpPr>
                    <a:xfrm>
                      <a:off x="1443052" y="1190873"/>
                      <a:ext cx="1043940" cy="914400"/>
                      <a:chOff x="1102752" y="802179"/>
                      <a:chExt cx="1043940" cy="914400"/>
                    </a:xfrm>
                  </p:grpSpPr>
                  <p:pic>
                    <p:nvPicPr>
                      <p:cNvPr id="370" name="Graphic 369" descr="Marker with solid fill">
                        <a:extLst>
                          <a:ext uri="{FF2B5EF4-FFF2-40B4-BE49-F238E27FC236}">
                            <a16:creationId xmlns:a16="http://schemas.microsoft.com/office/drawing/2014/main" id="{E4A077EF-EE99-A913-4713-F647B4B5E7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371" name="Oval 370">
                        <a:extLst>
                          <a:ext uri="{FF2B5EF4-FFF2-40B4-BE49-F238E27FC236}">
                            <a16:creationId xmlns:a16="http://schemas.microsoft.com/office/drawing/2014/main" id="{82CFEFF5-70D0-60A7-AB12-575736A4D032}"/>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ectangle 371">
                        <a:extLst>
                          <a:ext uri="{FF2B5EF4-FFF2-40B4-BE49-F238E27FC236}">
                            <a16:creationId xmlns:a16="http://schemas.microsoft.com/office/drawing/2014/main" id="{F11473B2-F2D6-643F-F412-0D0DC82F409B}"/>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7" name="Group 356">
                      <a:extLst>
                        <a:ext uri="{FF2B5EF4-FFF2-40B4-BE49-F238E27FC236}">
                          <a16:creationId xmlns:a16="http://schemas.microsoft.com/office/drawing/2014/main" id="{A6E498C1-2A76-A088-7BDC-4CA3AA42922F}"/>
                        </a:ext>
                      </a:extLst>
                    </p:cNvPr>
                    <p:cNvGrpSpPr/>
                    <p:nvPr/>
                  </p:nvGrpSpPr>
                  <p:grpSpPr>
                    <a:xfrm rot="10800000">
                      <a:off x="2486673" y="1190883"/>
                      <a:ext cx="981622" cy="914400"/>
                      <a:chOff x="1027029" y="802169"/>
                      <a:chExt cx="1080952" cy="914400"/>
                    </a:xfrm>
                    <a:solidFill>
                      <a:srgbClr val="FFC0A4"/>
                    </a:solidFill>
                  </p:grpSpPr>
                  <p:pic>
                    <p:nvPicPr>
                      <p:cNvPr id="367" name="Graphic 366" descr="Marker with solid fill">
                        <a:extLst>
                          <a:ext uri="{FF2B5EF4-FFF2-40B4-BE49-F238E27FC236}">
                            <a16:creationId xmlns:a16="http://schemas.microsoft.com/office/drawing/2014/main" id="{E8DB81B0-422E-401F-15DE-B31B250061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368" name="Oval 367">
                        <a:extLst>
                          <a:ext uri="{FF2B5EF4-FFF2-40B4-BE49-F238E27FC236}">
                            <a16:creationId xmlns:a16="http://schemas.microsoft.com/office/drawing/2014/main" id="{24321878-FA6F-912F-FE19-7B5CD0933CF4}"/>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368">
                        <a:extLst>
                          <a:ext uri="{FF2B5EF4-FFF2-40B4-BE49-F238E27FC236}">
                            <a16:creationId xmlns:a16="http://schemas.microsoft.com/office/drawing/2014/main" id="{3D7EA585-D446-2406-CC71-14A0BD1EDE9B}"/>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8" name="Group 357">
                      <a:extLst>
                        <a:ext uri="{FF2B5EF4-FFF2-40B4-BE49-F238E27FC236}">
                          <a16:creationId xmlns:a16="http://schemas.microsoft.com/office/drawing/2014/main" id="{66F65402-C0F9-0251-098D-5704FA48413F}"/>
                        </a:ext>
                      </a:extLst>
                    </p:cNvPr>
                    <p:cNvGrpSpPr/>
                    <p:nvPr/>
                  </p:nvGrpSpPr>
                  <p:grpSpPr>
                    <a:xfrm>
                      <a:off x="1717365" y="1639603"/>
                      <a:ext cx="914400" cy="914400"/>
                      <a:chOff x="1107905" y="802179"/>
                      <a:chExt cx="914400" cy="914400"/>
                    </a:xfrm>
                  </p:grpSpPr>
                  <p:pic>
                    <p:nvPicPr>
                      <p:cNvPr id="364" name="Graphic 363" descr="Marker with solid fill">
                        <a:extLst>
                          <a:ext uri="{FF2B5EF4-FFF2-40B4-BE49-F238E27FC236}">
                            <a16:creationId xmlns:a16="http://schemas.microsoft.com/office/drawing/2014/main" id="{D101114B-DE37-2E50-F551-FD2AF52973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365" name="Oval 364">
                        <a:extLst>
                          <a:ext uri="{FF2B5EF4-FFF2-40B4-BE49-F238E27FC236}">
                            <a16:creationId xmlns:a16="http://schemas.microsoft.com/office/drawing/2014/main" id="{114ACC3D-EEB8-3F88-DF37-1CD2D357264C}"/>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ectangle 365">
                        <a:extLst>
                          <a:ext uri="{FF2B5EF4-FFF2-40B4-BE49-F238E27FC236}">
                            <a16:creationId xmlns:a16="http://schemas.microsoft.com/office/drawing/2014/main" id="{AF60BA7D-AAFD-DE68-212E-DE473FC67C32}"/>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 name="Group 358">
                      <a:extLst>
                        <a:ext uri="{FF2B5EF4-FFF2-40B4-BE49-F238E27FC236}">
                          <a16:creationId xmlns:a16="http://schemas.microsoft.com/office/drawing/2014/main" id="{41038656-C6DF-1B93-6C3B-7037901C9707}"/>
                        </a:ext>
                      </a:extLst>
                    </p:cNvPr>
                    <p:cNvGrpSpPr/>
                    <p:nvPr/>
                  </p:nvGrpSpPr>
                  <p:grpSpPr>
                    <a:xfrm rot="10800000">
                      <a:off x="2365105" y="1638353"/>
                      <a:ext cx="830375" cy="914400"/>
                      <a:chOff x="1015421" y="802179"/>
                      <a:chExt cx="914400" cy="914400"/>
                    </a:xfrm>
                    <a:solidFill>
                      <a:srgbClr val="FFC0A4"/>
                    </a:solidFill>
                  </p:grpSpPr>
                  <p:pic>
                    <p:nvPicPr>
                      <p:cNvPr id="361" name="Graphic 360" descr="Marker with solid fill">
                        <a:extLst>
                          <a:ext uri="{FF2B5EF4-FFF2-40B4-BE49-F238E27FC236}">
                            <a16:creationId xmlns:a16="http://schemas.microsoft.com/office/drawing/2014/main" id="{9CD7B02C-2E7A-68AF-4A3A-AEA0214471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362" name="Oval 361">
                        <a:extLst>
                          <a:ext uri="{FF2B5EF4-FFF2-40B4-BE49-F238E27FC236}">
                            <a16:creationId xmlns:a16="http://schemas.microsoft.com/office/drawing/2014/main" id="{3BCBDD32-9C41-4D45-0679-78597AE6A467}"/>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362">
                        <a:extLst>
                          <a:ext uri="{FF2B5EF4-FFF2-40B4-BE49-F238E27FC236}">
                            <a16:creationId xmlns:a16="http://schemas.microsoft.com/office/drawing/2014/main" id="{8858DED3-BCDF-6242-0BA6-F4A9DFE578CC}"/>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0" name="Oval 359">
                      <a:extLst>
                        <a:ext uri="{FF2B5EF4-FFF2-40B4-BE49-F238E27FC236}">
                          <a16:creationId xmlns:a16="http://schemas.microsoft.com/office/drawing/2014/main" id="{A1B359BF-CC8A-67BD-2650-64488E05C242}"/>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9" name="Group 328">
                    <a:extLst>
                      <a:ext uri="{FF2B5EF4-FFF2-40B4-BE49-F238E27FC236}">
                        <a16:creationId xmlns:a16="http://schemas.microsoft.com/office/drawing/2014/main" id="{17CBCA96-B347-DF6C-6FF1-2F75F3FC026E}"/>
                      </a:ext>
                    </a:extLst>
                  </p:cNvPr>
                  <p:cNvGrpSpPr/>
                  <p:nvPr/>
                </p:nvGrpSpPr>
                <p:grpSpPr>
                  <a:xfrm rot="10800000">
                    <a:off x="1077537" y="-35245"/>
                    <a:ext cx="2819400" cy="1751824"/>
                    <a:chOff x="1066800" y="802179"/>
                    <a:chExt cx="2819400" cy="1751824"/>
                  </a:xfrm>
                </p:grpSpPr>
                <p:grpSp>
                  <p:nvGrpSpPr>
                    <p:cNvPr id="330" name="Group 329">
                      <a:extLst>
                        <a:ext uri="{FF2B5EF4-FFF2-40B4-BE49-F238E27FC236}">
                          <a16:creationId xmlns:a16="http://schemas.microsoft.com/office/drawing/2014/main" id="{0EF3D756-8259-0008-0B21-5F0165F86D43}"/>
                        </a:ext>
                      </a:extLst>
                    </p:cNvPr>
                    <p:cNvGrpSpPr/>
                    <p:nvPr/>
                  </p:nvGrpSpPr>
                  <p:grpSpPr>
                    <a:xfrm>
                      <a:off x="1066800" y="802179"/>
                      <a:ext cx="1409700" cy="914400"/>
                      <a:chOff x="1066800" y="802179"/>
                      <a:chExt cx="1409700" cy="914400"/>
                    </a:xfrm>
                  </p:grpSpPr>
                  <p:pic>
                    <p:nvPicPr>
                      <p:cNvPr id="351" name="Graphic 350" descr="Marker with solid fill">
                        <a:extLst>
                          <a:ext uri="{FF2B5EF4-FFF2-40B4-BE49-F238E27FC236}">
                            <a16:creationId xmlns:a16="http://schemas.microsoft.com/office/drawing/2014/main" id="{292FC817-74DC-947C-378C-36511D0C5B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352" name="Oval 351">
                        <a:extLst>
                          <a:ext uri="{FF2B5EF4-FFF2-40B4-BE49-F238E27FC236}">
                            <a16:creationId xmlns:a16="http://schemas.microsoft.com/office/drawing/2014/main" id="{79297565-546C-AE5A-2E8B-B565D1179F0D}"/>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a:extLst>
                          <a:ext uri="{FF2B5EF4-FFF2-40B4-BE49-F238E27FC236}">
                            <a16:creationId xmlns:a16="http://schemas.microsoft.com/office/drawing/2014/main" id="{54CC9225-3A94-7B3C-03D2-701DF27A0551}"/>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 name="Group 330">
                      <a:extLst>
                        <a:ext uri="{FF2B5EF4-FFF2-40B4-BE49-F238E27FC236}">
                          <a16:creationId xmlns:a16="http://schemas.microsoft.com/office/drawing/2014/main" id="{14722CEE-41BD-1485-6955-426844819002}"/>
                        </a:ext>
                      </a:extLst>
                    </p:cNvPr>
                    <p:cNvGrpSpPr/>
                    <p:nvPr/>
                  </p:nvGrpSpPr>
                  <p:grpSpPr>
                    <a:xfrm rot="10800000">
                      <a:off x="2476500" y="802179"/>
                      <a:ext cx="1409700" cy="914400"/>
                      <a:chOff x="1066800" y="802179"/>
                      <a:chExt cx="1409700" cy="914400"/>
                    </a:xfrm>
                    <a:solidFill>
                      <a:srgbClr val="FFC0A4"/>
                    </a:solidFill>
                  </p:grpSpPr>
                  <p:pic>
                    <p:nvPicPr>
                      <p:cNvPr id="348" name="Graphic 347" descr="Marker with solid fill">
                        <a:extLst>
                          <a:ext uri="{FF2B5EF4-FFF2-40B4-BE49-F238E27FC236}">
                            <a16:creationId xmlns:a16="http://schemas.microsoft.com/office/drawing/2014/main" id="{CD11CB3D-D9FD-1158-CC70-EDDB08DA89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349" name="Oval 348">
                        <a:extLst>
                          <a:ext uri="{FF2B5EF4-FFF2-40B4-BE49-F238E27FC236}">
                            <a16:creationId xmlns:a16="http://schemas.microsoft.com/office/drawing/2014/main" id="{4E62C079-1318-F7EB-4687-74A2B07F5C62}"/>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38ADBEC3-8593-3C9E-EF62-ED523A5C434D}"/>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2" name="Group 331">
                      <a:extLst>
                        <a:ext uri="{FF2B5EF4-FFF2-40B4-BE49-F238E27FC236}">
                          <a16:creationId xmlns:a16="http://schemas.microsoft.com/office/drawing/2014/main" id="{7A654B62-EC98-FC91-4F1A-EE9DEB355B59}"/>
                        </a:ext>
                      </a:extLst>
                    </p:cNvPr>
                    <p:cNvGrpSpPr/>
                    <p:nvPr/>
                  </p:nvGrpSpPr>
                  <p:grpSpPr>
                    <a:xfrm>
                      <a:off x="1438558" y="1190873"/>
                      <a:ext cx="1043940" cy="914400"/>
                      <a:chOff x="1098258" y="802179"/>
                      <a:chExt cx="1043940" cy="914400"/>
                    </a:xfrm>
                  </p:grpSpPr>
                  <p:pic>
                    <p:nvPicPr>
                      <p:cNvPr id="345" name="Graphic 344" descr="Marker with solid fill">
                        <a:extLst>
                          <a:ext uri="{FF2B5EF4-FFF2-40B4-BE49-F238E27FC236}">
                            <a16:creationId xmlns:a16="http://schemas.microsoft.com/office/drawing/2014/main" id="{1CF73C36-F584-E807-3D1A-24DE99D330B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346" name="Oval 345">
                        <a:extLst>
                          <a:ext uri="{FF2B5EF4-FFF2-40B4-BE49-F238E27FC236}">
                            <a16:creationId xmlns:a16="http://schemas.microsoft.com/office/drawing/2014/main" id="{C9675571-1A56-42F1-835D-AAAFD245B6F7}"/>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ctangle 346">
                        <a:extLst>
                          <a:ext uri="{FF2B5EF4-FFF2-40B4-BE49-F238E27FC236}">
                            <a16:creationId xmlns:a16="http://schemas.microsoft.com/office/drawing/2014/main" id="{63DD7E2A-91DB-DAEE-C0B7-B289B0F2E309}"/>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3" name="Group 332">
                      <a:extLst>
                        <a:ext uri="{FF2B5EF4-FFF2-40B4-BE49-F238E27FC236}">
                          <a16:creationId xmlns:a16="http://schemas.microsoft.com/office/drawing/2014/main" id="{2A259BE1-2BAC-F02A-FEC4-7FD8E3A990C2}"/>
                        </a:ext>
                      </a:extLst>
                    </p:cNvPr>
                    <p:cNvGrpSpPr/>
                    <p:nvPr/>
                  </p:nvGrpSpPr>
                  <p:grpSpPr>
                    <a:xfrm rot="10800000">
                      <a:off x="2481305" y="1190873"/>
                      <a:ext cx="981627" cy="914400"/>
                      <a:chOff x="1032944" y="802179"/>
                      <a:chExt cx="1080957" cy="914400"/>
                    </a:xfrm>
                    <a:solidFill>
                      <a:srgbClr val="FFC0A4"/>
                    </a:solidFill>
                  </p:grpSpPr>
                  <p:pic>
                    <p:nvPicPr>
                      <p:cNvPr id="342" name="Graphic 341" descr="Marker with solid fill">
                        <a:extLst>
                          <a:ext uri="{FF2B5EF4-FFF2-40B4-BE49-F238E27FC236}">
                            <a16:creationId xmlns:a16="http://schemas.microsoft.com/office/drawing/2014/main" id="{25F25D09-B6E0-EF8F-3EB9-EB7BFECC02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343" name="Oval 342">
                        <a:extLst>
                          <a:ext uri="{FF2B5EF4-FFF2-40B4-BE49-F238E27FC236}">
                            <a16:creationId xmlns:a16="http://schemas.microsoft.com/office/drawing/2014/main" id="{133B3D02-1BAC-1767-012C-BD19BC33BF71}"/>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Rectangle 343">
                        <a:extLst>
                          <a:ext uri="{FF2B5EF4-FFF2-40B4-BE49-F238E27FC236}">
                            <a16:creationId xmlns:a16="http://schemas.microsoft.com/office/drawing/2014/main" id="{427B0AEC-7C1D-D302-4635-BBD434B049E7}"/>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4" name="Group 333">
                      <a:extLst>
                        <a:ext uri="{FF2B5EF4-FFF2-40B4-BE49-F238E27FC236}">
                          <a16:creationId xmlns:a16="http://schemas.microsoft.com/office/drawing/2014/main" id="{706CE7FC-D64D-8C69-3AE2-8351A60967F8}"/>
                        </a:ext>
                      </a:extLst>
                    </p:cNvPr>
                    <p:cNvGrpSpPr/>
                    <p:nvPr/>
                  </p:nvGrpSpPr>
                  <p:grpSpPr>
                    <a:xfrm>
                      <a:off x="1723447" y="1639603"/>
                      <a:ext cx="914400" cy="914400"/>
                      <a:chOff x="1113987" y="802179"/>
                      <a:chExt cx="914400" cy="914400"/>
                    </a:xfrm>
                  </p:grpSpPr>
                  <p:pic>
                    <p:nvPicPr>
                      <p:cNvPr id="339" name="Graphic 338" descr="Marker with solid fill">
                        <a:extLst>
                          <a:ext uri="{FF2B5EF4-FFF2-40B4-BE49-F238E27FC236}">
                            <a16:creationId xmlns:a16="http://schemas.microsoft.com/office/drawing/2014/main" id="{37278768-4A02-91E6-DA15-D72E9CA722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340" name="Oval 339">
                        <a:extLst>
                          <a:ext uri="{FF2B5EF4-FFF2-40B4-BE49-F238E27FC236}">
                            <a16:creationId xmlns:a16="http://schemas.microsoft.com/office/drawing/2014/main" id="{4262B611-852B-4DE3-E1D2-1517110A108B}"/>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Rectangle 340">
                        <a:extLst>
                          <a:ext uri="{FF2B5EF4-FFF2-40B4-BE49-F238E27FC236}">
                            <a16:creationId xmlns:a16="http://schemas.microsoft.com/office/drawing/2014/main" id="{D7118A0A-B058-CD69-5B46-3B921AF3F168}"/>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5" name="Group 334">
                      <a:extLst>
                        <a:ext uri="{FF2B5EF4-FFF2-40B4-BE49-F238E27FC236}">
                          <a16:creationId xmlns:a16="http://schemas.microsoft.com/office/drawing/2014/main" id="{BAD2FF10-5EA8-2B4B-A602-DDBB0CC53EEA}"/>
                        </a:ext>
                      </a:extLst>
                    </p:cNvPr>
                    <p:cNvGrpSpPr/>
                    <p:nvPr/>
                  </p:nvGrpSpPr>
                  <p:grpSpPr>
                    <a:xfrm rot="10800000">
                      <a:off x="2370110" y="1638333"/>
                      <a:ext cx="830375" cy="914400"/>
                      <a:chOff x="1009908" y="802199"/>
                      <a:chExt cx="914400" cy="914400"/>
                    </a:xfrm>
                    <a:solidFill>
                      <a:srgbClr val="FFC0A4"/>
                    </a:solidFill>
                  </p:grpSpPr>
                  <p:pic>
                    <p:nvPicPr>
                      <p:cNvPr id="336" name="Graphic 335" descr="Marker with solid fill">
                        <a:extLst>
                          <a:ext uri="{FF2B5EF4-FFF2-40B4-BE49-F238E27FC236}">
                            <a16:creationId xmlns:a16="http://schemas.microsoft.com/office/drawing/2014/main" id="{B00E9DDF-EB61-7DE0-EFC0-AD2D467F7D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337" name="Oval 336">
                        <a:extLst>
                          <a:ext uri="{FF2B5EF4-FFF2-40B4-BE49-F238E27FC236}">
                            <a16:creationId xmlns:a16="http://schemas.microsoft.com/office/drawing/2014/main" id="{EBE9B26E-D767-E19D-DC28-896A7E2DC4A7}"/>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Rectangle 337">
                        <a:extLst>
                          <a:ext uri="{FF2B5EF4-FFF2-40B4-BE49-F238E27FC236}">
                            <a16:creationId xmlns:a16="http://schemas.microsoft.com/office/drawing/2014/main" id="{F9EB42A9-806B-F4D8-7E47-C455F852A1BF}"/>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220" name="Group 219">
                <a:extLst>
                  <a:ext uri="{FF2B5EF4-FFF2-40B4-BE49-F238E27FC236}">
                    <a16:creationId xmlns:a16="http://schemas.microsoft.com/office/drawing/2014/main" id="{F06CB6DD-9C54-B7BC-9CF2-C6D6E37C2563}"/>
                  </a:ext>
                </a:extLst>
              </p:cNvPr>
              <p:cNvGrpSpPr/>
              <p:nvPr/>
            </p:nvGrpSpPr>
            <p:grpSpPr>
              <a:xfrm>
                <a:off x="1061858" y="4591182"/>
                <a:ext cx="2832842" cy="5041546"/>
                <a:chOff x="1066800" y="-91462"/>
                <a:chExt cx="2832842" cy="5041546"/>
              </a:xfrm>
            </p:grpSpPr>
            <p:grpSp>
              <p:nvGrpSpPr>
                <p:cNvPr id="221" name="Group 220">
                  <a:extLst>
                    <a:ext uri="{FF2B5EF4-FFF2-40B4-BE49-F238E27FC236}">
                      <a16:creationId xmlns:a16="http://schemas.microsoft.com/office/drawing/2014/main" id="{0FC782FF-F7F7-2FF2-1B20-430EF392F92F}"/>
                    </a:ext>
                  </a:extLst>
                </p:cNvPr>
                <p:cNvGrpSpPr/>
                <p:nvPr/>
              </p:nvGrpSpPr>
              <p:grpSpPr>
                <a:xfrm>
                  <a:off x="1066800" y="-91462"/>
                  <a:ext cx="2830137" cy="2701682"/>
                  <a:chOff x="1066800" y="-91462"/>
                  <a:chExt cx="2830137" cy="2701682"/>
                </a:xfrm>
              </p:grpSpPr>
              <p:grpSp>
                <p:nvGrpSpPr>
                  <p:cNvPr id="274" name="Group 273">
                    <a:extLst>
                      <a:ext uri="{FF2B5EF4-FFF2-40B4-BE49-F238E27FC236}">
                        <a16:creationId xmlns:a16="http://schemas.microsoft.com/office/drawing/2014/main" id="{C054023C-DECB-87A8-9777-52F95676FB78}"/>
                      </a:ext>
                    </a:extLst>
                  </p:cNvPr>
                  <p:cNvGrpSpPr/>
                  <p:nvPr/>
                </p:nvGrpSpPr>
                <p:grpSpPr>
                  <a:xfrm>
                    <a:off x="1066800" y="802179"/>
                    <a:ext cx="2819400" cy="1808041"/>
                    <a:chOff x="1066800" y="802179"/>
                    <a:chExt cx="2819400" cy="1808041"/>
                  </a:xfrm>
                </p:grpSpPr>
                <p:grpSp>
                  <p:nvGrpSpPr>
                    <p:cNvPr id="301" name="Group 300">
                      <a:extLst>
                        <a:ext uri="{FF2B5EF4-FFF2-40B4-BE49-F238E27FC236}">
                          <a16:creationId xmlns:a16="http://schemas.microsoft.com/office/drawing/2014/main" id="{27F8BA0A-A24E-1FE8-0CC0-3376CD806207}"/>
                        </a:ext>
                      </a:extLst>
                    </p:cNvPr>
                    <p:cNvGrpSpPr/>
                    <p:nvPr/>
                  </p:nvGrpSpPr>
                  <p:grpSpPr>
                    <a:xfrm>
                      <a:off x="1066800" y="802179"/>
                      <a:ext cx="1409700" cy="914400"/>
                      <a:chOff x="1066800" y="802179"/>
                      <a:chExt cx="1409700" cy="914400"/>
                    </a:xfrm>
                  </p:grpSpPr>
                  <p:pic>
                    <p:nvPicPr>
                      <p:cNvPr id="323" name="Graphic 322" descr="Marker with solid fill">
                        <a:extLst>
                          <a:ext uri="{FF2B5EF4-FFF2-40B4-BE49-F238E27FC236}">
                            <a16:creationId xmlns:a16="http://schemas.microsoft.com/office/drawing/2014/main" id="{24EC8103-ED24-2312-8CE1-1A721ED54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324" name="Oval 323">
                        <a:extLst>
                          <a:ext uri="{FF2B5EF4-FFF2-40B4-BE49-F238E27FC236}">
                            <a16:creationId xmlns:a16="http://schemas.microsoft.com/office/drawing/2014/main" id="{F5ED0FE2-ABE0-1F8A-2B38-DA1B47CB04AB}"/>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a:extLst>
                          <a:ext uri="{FF2B5EF4-FFF2-40B4-BE49-F238E27FC236}">
                            <a16:creationId xmlns:a16="http://schemas.microsoft.com/office/drawing/2014/main" id="{AC1562F9-877C-15F1-6DC6-E0E8B8787F58}"/>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 name="Group 301">
                      <a:extLst>
                        <a:ext uri="{FF2B5EF4-FFF2-40B4-BE49-F238E27FC236}">
                          <a16:creationId xmlns:a16="http://schemas.microsoft.com/office/drawing/2014/main" id="{9CA6D413-42DA-AD62-6674-F1E3550763DE}"/>
                        </a:ext>
                      </a:extLst>
                    </p:cNvPr>
                    <p:cNvGrpSpPr/>
                    <p:nvPr/>
                  </p:nvGrpSpPr>
                  <p:grpSpPr>
                    <a:xfrm rot="10800000">
                      <a:off x="2476500" y="802179"/>
                      <a:ext cx="1409700" cy="914400"/>
                      <a:chOff x="1066800" y="802179"/>
                      <a:chExt cx="1409700" cy="914400"/>
                    </a:xfrm>
                    <a:solidFill>
                      <a:srgbClr val="FFC0A4"/>
                    </a:solidFill>
                  </p:grpSpPr>
                  <p:pic>
                    <p:nvPicPr>
                      <p:cNvPr id="320" name="Graphic 319" descr="Marker with solid fill">
                        <a:extLst>
                          <a:ext uri="{FF2B5EF4-FFF2-40B4-BE49-F238E27FC236}">
                            <a16:creationId xmlns:a16="http://schemas.microsoft.com/office/drawing/2014/main" id="{A6A83F17-07E2-5E0C-8C9D-694AD4D458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321" name="Oval 320">
                        <a:extLst>
                          <a:ext uri="{FF2B5EF4-FFF2-40B4-BE49-F238E27FC236}">
                            <a16:creationId xmlns:a16="http://schemas.microsoft.com/office/drawing/2014/main" id="{45185281-002D-074C-1188-12056E1F539B}"/>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a:extLst>
                          <a:ext uri="{FF2B5EF4-FFF2-40B4-BE49-F238E27FC236}">
                            <a16:creationId xmlns:a16="http://schemas.microsoft.com/office/drawing/2014/main" id="{5FD3D878-BB2C-B68F-1D9F-10015D7B2899}"/>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3" name="Group 302">
                      <a:extLst>
                        <a:ext uri="{FF2B5EF4-FFF2-40B4-BE49-F238E27FC236}">
                          <a16:creationId xmlns:a16="http://schemas.microsoft.com/office/drawing/2014/main" id="{7A2BE4EE-35CD-0DCF-C36A-5F50F158E4C6}"/>
                        </a:ext>
                      </a:extLst>
                    </p:cNvPr>
                    <p:cNvGrpSpPr/>
                    <p:nvPr/>
                  </p:nvGrpSpPr>
                  <p:grpSpPr>
                    <a:xfrm>
                      <a:off x="1443052" y="1190873"/>
                      <a:ext cx="1043940" cy="914400"/>
                      <a:chOff x="1102752" y="802179"/>
                      <a:chExt cx="1043940" cy="914400"/>
                    </a:xfrm>
                  </p:grpSpPr>
                  <p:pic>
                    <p:nvPicPr>
                      <p:cNvPr id="317" name="Graphic 316" descr="Marker with solid fill">
                        <a:extLst>
                          <a:ext uri="{FF2B5EF4-FFF2-40B4-BE49-F238E27FC236}">
                            <a16:creationId xmlns:a16="http://schemas.microsoft.com/office/drawing/2014/main" id="{C31E39FF-8F31-E81B-8C18-0E5B879D8B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318" name="Oval 317">
                        <a:extLst>
                          <a:ext uri="{FF2B5EF4-FFF2-40B4-BE49-F238E27FC236}">
                            <a16:creationId xmlns:a16="http://schemas.microsoft.com/office/drawing/2014/main" id="{5BBE8609-8D1D-1F2B-D79F-44EB51E2AB36}"/>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a:extLst>
                          <a:ext uri="{FF2B5EF4-FFF2-40B4-BE49-F238E27FC236}">
                            <a16:creationId xmlns:a16="http://schemas.microsoft.com/office/drawing/2014/main" id="{FA773EF5-CE5F-2E43-2871-24214B800216}"/>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4" name="Group 303">
                      <a:extLst>
                        <a:ext uri="{FF2B5EF4-FFF2-40B4-BE49-F238E27FC236}">
                          <a16:creationId xmlns:a16="http://schemas.microsoft.com/office/drawing/2014/main" id="{2EEC76DB-5744-B94E-5866-2C4E69A09955}"/>
                        </a:ext>
                      </a:extLst>
                    </p:cNvPr>
                    <p:cNvGrpSpPr/>
                    <p:nvPr/>
                  </p:nvGrpSpPr>
                  <p:grpSpPr>
                    <a:xfrm rot="10800000">
                      <a:off x="2486673" y="1190883"/>
                      <a:ext cx="981622" cy="914400"/>
                      <a:chOff x="1027029" y="802169"/>
                      <a:chExt cx="1080952" cy="914400"/>
                    </a:xfrm>
                    <a:solidFill>
                      <a:srgbClr val="FFC0A4"/>
                    </a:solidFill>
                  </p:grpSpPr>
                  <p:pic>
                    <p:nvPicPr>
                      <p:cNvPr id="314" name="Graphic 313" descr="Marker with solid fill">
                        <a:extLst>
                          <a:ext uri="{FF2B5EF4-FFF2-40B4-BE49-F238E27FC236}">
                            <a16:creationId xmlns:a16="http://schemas.microsoft.com/office/drawing/2014/main" id="{AD427E7C-3285-5F79-6703-30C43F6DA56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315" name="Oval 314">
                        <a:extLst>
                          <a:ext uri="{FF2B5EF4-FFF2-40B4-BE49-F238E27FC236}">
                            <a16:creationId xmlns:a16="http://schemas.microsoft.com/office/drawing/2014/main" id="{BC8E962A-DA90-BAEF-EA1D-3CDA13314F82}"/>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315">
                        <a:extLst>
                          <a:ext uri="{FF2B5EF4-FFF2-40B4-BE49-F238E27FC236}">
                            <a16:creationId xmlns:a16="http://schemas.microsoft.com/office/drawing/2014/main" id="{EEA4A7F5-26B1-91B4-098E-11E3DFC621FD}"/>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5" name="Group 304">
                      <a:extLst>
                        <a:ext uri="{FF2B5EF4-FFF2-40B4-BE49-F238E27FC236}">
                          <a16:creationId xmlns:a16="http://schemas.microsoft.com/office/drawing/2014/main" id="{A0DD14D8-4AEE-4AEC-DE4E-5170B13D513D}"/>
                        </a:ext>
                      </a:extLst>
                    </p:cNvPr>
                    <p:cNvGrpSpPr/>
                    <p:nvPr/>
                  </p:nvGrpSpPr>
                  <p:grpSpPr>
                    <a:xfrm>
                      <a:off x="1717365" y="1639603"/>
                      <a:ext cx="914400" cy="914400"/>
                      <a:chOff x="1107905" y="802179"/>
                      <a:chExt cx="914400" cy="914400"/>
                    </a:xfrm>
                  </p:grpSpPr>
                  <p:pic>
                    <p:nvPicPr>
                      <p:cNvPr id="311" name="Graphic 310" descr="Marker with solid fill">
                        <a:extLst>
                          <a:ext uri="{FF2B5EF4-FFF2-40B4-BE49-F238E27FC236}">
                            <a16:creationId xmlns:a16="http://schemas.microsoft.com/office/drawing/2014/main" id="{B39365C5-ACD7-74AF-D713-743F992E4D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312" name="Oval 311">
                        <a:extLst>
                          <a:ext uri="{FF2B5EF4-FFF2-40B4-BE49-F238E27FC236}">
                            <a16:creationId xmlns:a16="http://schemas.microsoft.com/office/drawing/2014/main" id="{8173319D-7A75-94EE-5A4C-EFFA8BE175B3}"/>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a:extLst>
                          <a:ext uri="{FF2B5EF4-FFF2-40B4-BE49-F238E27FC236}">
                            <a16:creationId xmlns:a16="http://schemas.microsoft.com/office/drawing/2014/main" id="{3C10E33D-7424-EAB7-DCFD-E64D6DE520AE}"/>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6" name="Group 305">
                      <a:extLst>
                        <a:ext uri="{FF2B5EF4-FFF2-40B4-BE49-F238E27FC236}">
                          <a16:creationId xmlns:a16="http://schemas.microsoft.com/office/drawing/2014/main" id="{C6C70A72-3417-2458-ED64-EE322E810986}"/>
                        </a:ext>
                      </a:extLst>
                    </p:cNvPr>
                    <p:cNvGrpSpPr/>
                    <p:nvPr/>
                  </p:nvGrpSpPr>
                  <p:grpSpPr>
                    <a:xfrm rot="10800000">
                      <a:off x="2365105" y="1638353"/>
                      <a:ext cx="830375" cy="914400"/>
                      <a:chOff x="1015421" y="802179"/>
                      <a:chExt cx="914400" cy="914400"/>
                    </a:xfrm>
                    <a:solidFill>
                      <a:srgbClr val="FFC0A4"/>
                    </a:solidFill>
                  </p:grpSpPr>
                  <p:pic>
                    <p:nvPicPr>
                      <p:cNvPr id="308" name="Graphic 307" descr="Marker with solid fill">
                        <a:extLst>
                          <a:ext uri="{FF2B5EF4-FFF2-40B4-BE49-F238E27FC236}">
                            <a16:creationId xmlns:a16="http://schemas.microsoft.com/office/drawing/2014/main" id="{C62AA938-46F9-EC9C-6B18-9264D3198B2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309" name="Oval 308">
                        <a:extLst>
                          <a:ext uri="{FF2B5EF4-FFF2-40B4-BE49-F238E27FC236}">
                            <a16:creationId xmlns:a16="http://schemas.microsoft.com/office/drawing/2014/main" id="{4B2B1E14-954B-9A39-4C43-E34F75B82E09}"/>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949BED61-236E-1849-72C8-B14A7807897A}"/>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7" name="Oval 306">
                      <a:extLst>
                        <a:ext uri="{FF2B5EF4-FFF2-40B4-BE49-F238E27FC236}">
                          <a16:creationId xmlns:a16="http://schemas.microsoft.com/office/drawing/2014/main" id="{5277CF34-4F14-B9AD-D588-3465CE7CBBDE}"/>
                        </a:ext>
                      </a:extLst>
                    </p:cNvPr>
                    <p:cNvSpPr/>
                    <p:nvPr/>
                  </p:nvSpPr>
                  <p:spPr>
                    <a:xfrm>
                      <a:off x="2434170" y="2244460"/>
                      <a:ext cx="365760" cy="36576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 name="Group 274">
                    <a:extLst>
                      <a:ext uri="{FF2B5EF4-FFF2-40B4-BE49-F238E27FC236}">
                        <a16:creationId xmlns:a16="http://schemas.microsoft.com/office/drawing/2014/main" id="{E0F0AF21-C548-38A8-C3BD-9440F94F6669}"/>
                      </a:ext>
                    </a:extLst>
                  </p:cNvPr>
                  <p:cNvGrpSpPr/>
                  <p:nvPr/>
                </p:nvGrpSpPr>
                <p:grpSpPr>
                  <a:xfrm rot="10800000">
                    <a:off x="1077537" y="-91462"/>
                    <a:ext cx="2819400" cy="1808041"/>
                    <a:chOff x="1066800" y="802179"/>
                    <a:chExt cx="2819400" cy="1808041"/>
                  </a:xfrm>
                </p:grpSpPr>
                <p:grpSp>
                  <p:nvGrpSpPr>
                    <p:cNvPr id="276" name="Group 275">
                      <a:extLst>
                        <a:ext uri="{FF2B5EF4-FFF2-40B4-BE49-F238E27FC236}">
                          <a16:creationId xmlns:a16="http://schemas.microsoft.com/office/drawing/2014/main" id="{64944031-81BC-ECBF-90F2-B2D437A513F3}"/>
                        </a:ext>
                      </a:extLst>
                    </p:cNvPr>
                    <p:cNvGrpSpPr/>
                    <p:nvPr/>
                  </p:nvGrpSpPr>
                  <p:grpSpPr>
                    <a:xfrm>
                      <a:off x="1066800" y="802179"/>
                      <a:ext cx="1409700" cy="914400"/>
                      <a:chOff x="1066800" y="802179"/>
                      <a:chExt cx="1409700" cy="914400"/>
                    </a:xfrm>
                  </p:grpSpPr>
                  <p:pic>
                    <p:nvPicPr>
                      <p:cNvPr id="298" name="Graphic 297" descr="Marker with solid fill">
                        <a:extLst>
                          <a:ext uri="{FF2B5EF4-FFF2-40B4-BE49-F238E27FC236}">
                            <a16:creationId xmlns:a16="http://schemas.microsoft.com/office/drawing/2014/main" id="{B8716A14-A3FC-8356-8E4C-908B1349EC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299" name="Oval 298">
                        <a:extLst>
                          <a:ext uri="{FF2B5EF4-FFF2-40B4-BE49-F238E27FC236}">
                            <a16:creationId xmlns:a16="http://schemas.microsoft.com/office/drawing/2014/main" id="{47B65CFA-068C-E015-9E41-8D6A1125978A}"/>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a:extLst>
                          <a:ext uri="{FF2B5EF4-FFF2-40B4-BE49-F238E27FC236}">
                            <a16:creationId xmlns:a16="http://schemas.microsoft.com/office/drawing/2014/main" id="{5AB87E7C-3FC7-E954-2BC5-F782920B4CCA}"/>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7" name="Group 276">
                      <a:extLst>
                        <a:ext uri="{FF2B5EF4-FFF2-40B4-BE49-F238E27FC236}">
                          <a16:creationId xmlns:a16="http://schemas.microsoft.com/office/drawing/2014/main" id="{0720A419-3E5F-41FD-70F0-BC5A602F21D6}"/>
                        </a:ext>
                      </a:extLst>
                    </p:cNvPr>
                    <p:cNvGrpSpPr/>
                    <p:nvPr/>
                  </p:nvGrpSpPr>
                  <p:grpSpPr>
                    <a:xfrm rot="10800000">
                      <a:off x="2476500" y="802179"/>
                      <a:ext cx="1409700" cy="914400"/>
                      <a:chOff x="1066800" y="802179"/>
                      <a:chExt cx="1409700" cy="914400"/>
                    </a:xfrm>
                    <a:solidFill>
                      <a:srgbClr val="FFC0A4"/>
                    </a:solidFill>
                  </p:grpSpPr>
                  <p:pic>
                    <p:nvPicPr>
                      <p:cNvPr id="295" name="Graphic 294" descr="Marker with solid fill">
                        <a:extLst>
                          <a:ext uri="{FF2B5EF4-FFF2-40B4-BE49-F238E27FC236}">
                            <a16:creationId xmlns:a16="http://schemas.microsoft.com/office/drawing/2014/main" id="{6F8B8806-3D57-058D-D9B6-E87F632805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296" name="Oval 295">
                        <a:extLst>
                          <a:ext uri="{FF2B5EF4-FFF2-40B4-BE49-F238E27FC236}">
                            <a16:creationId xmlns:a16="http://schemas.microsoft.com/office/drawing/2014/main" id="{D26DCDD1-39DE-97AE-F773-87B5721E91E8}"/>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a:extLst>
                          <a:ext uri="{FF2B5EF4-FFF2-40B4-BE49-F238E27FC236}">
                            <a16:creationId xmlns:a16="http://schemas.microsoft.com/office/drawing/2014/main" id="{48067BEE-19E2-14DE-3404-87C6B676A2E8}"/>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8" name="Group 277">
                      <a:extLst>
                        <a:ext uri="{FF2B5EF4-FFF2-40B4-BE49-F238E27FC236}">
                          <a16:creationId xmlns:a16="http://schemas.microsoft.com/office/drawing/2014/main" id="{AF6F420C-15C0-B3A0-0B05-4B42B79610C5}"/>
                        </a:ext>
                      </a:extLst>
                    </p:cNvPr>
                    <p:cNvGrpSpPr/>
                    <p:nvPr/>
                  </p:nvGrpSpPr>
                  <p:grpSpPr>
                    <a:xfrm>
                      <a:off x="1438558" y="1190873"/>
                      <a:ext cx="1043940" cy="914400"/>
                      <a:chOff x="1098258" y="802179"/>
                      <a:chExt cx="1043940" cy="914400"/>
                    </a:xfrm>
                  </p:grpSpPr>
                  <p:pic>
                    <p:nvPicPr>
                      <p:cNvPr id="292" name="Graphic 291" descr="Marker with solid fill">
                        <a:extLst>
                          <a:ext uri="{FF2B5EF4-FFF2-40B4-BE49-F238E27FC236}">
                            <a16:creationId xmlns:a16="http://schemas.microsoft.com/office/drawing/2014/main" id="{175B6763-F907-1E24-5ED3-AF4F12A1E6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293" name="Oval 292">
                        <a:extLst>
                          <a:ext uri="{FF2B5EF4-FFF2-40B4-BE49-F238E27FC236}">
                            <a16:creationId xmlns:a16="http://schemas.microsoft.com/office/drawing/2014/main" id="{2D831516-5437-34DB-105F-3D625908B139}"/>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a:extLst>
                          <a:ext uri="{FF2B5EF4-FFF2-40B4-BE49-F238E27FC236}">
                            <a16:creationId xmlns:a16="http://schemas.microsoft.com/office/drawing/2014/main" id="{23E03BDF-2851-A624-784D-4B6D14AE6FE5}"/>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9" name="Group 278">
                      <a:extLst>
                        <a:ext uri="{FF2B5EF4-FFF2-40B4-BE49-F238E27FC236}">
                          <a16:creationId xmlns:a16="http://schemas.microsoft.com/office/drawing/2014/main" id="{DF40963A-0EBC-39A4-F22C-D130B12EF105}"/>
                        </a:ext>
                      </a:extLst>
                    </p:cNvPr>
                    <p:cNvGrpSpPr/>
                    <p:nvPr/>
                  </p:nvGrpSpPr>
                  <p:grpSpPr>
                    <a:xfrm rot="10800000">
                      <a:off x="2481305" y="1190873"/>
                      <a:ext cx="981627" cy="914400"/>
                      <a:chOff x="1032944" y="802179"/>
                      <a:chExt cx="1080957" cy="914400"/>
                    </a:xfrm>
                    <a:solidFill>
                      <a:srgbClr val="FFC0A4"/>
                    </a:solidFill>
                  </p:grpSpPr>
                  <p:pic>
                    <p:nvPicPr>
                      <p:cNvPr id="289" name="Graphic 288" descr="Marker with solid fill">
                        <a:extLst>
                          <a:ext uri="{FF2B5EF4-FFF2-40B4-BE49-F238E27FC236}">
                            <a16:creationId xmlns:a16="http://schemas.microsoft.com/office/drawing/2014/main" id="{E9F2B759-3CF8-7432-E2A5-9A74347E3E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290" name="Oval 289">
                        <a:extLst>
                          <a:ext uri="{FF2B5EF4-FFF2-40B4-BE49-F238E27FC236}">
                            <a16:creationId xmlns:a16="http://schemas.microsoft.com/office/drawing/2014/main" id="{BE5D081A-599D-5A41-D309-9A8AA0BCB2E3}"/>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6036B97D-A41C-D510-E561-4667FEFEF6A4}"/>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0" name="Group 279">
                      <a:extLst>
                        <a:ext uri="{FF2B5EF4-FFF2-40B4-BE49-F238E27FC236}">
                          <a16:creationId xmlns:a16="http://schemas.microsoft.com/office/drawing/2014/main" id="{D1DA0B4D-96BB-4947-E634-654BAB571DDB}"/>
                        </a:ext>
                      </a:extLst>
                    </p:cNvPr>
                    <p:cNvGrpSpPr/>
                    <p:nvPr/>
                  </p:nvGrpSpPr>
                  <p:grpSpPr>
                    <a:xfrm>
                      <a:off x="1723447" y="1639603"/>
                      <a:ext cx="914400" cy="914400"/>
                      <a:chOff x="1113987" y="802179"/>
                      <a:chExt cx="914400" cy="914400"/>
                    </a:xfrm>
                  </p:grpSpPr>
                  <p:pic>
                    <p:nvPicPr>
                      <p:cNvPr id="286" name="Graphic 285" descr="Marker with solid fill">
                        <a:extLst>
                          <a:ext uri="{FF2B5EF4-FFF2-40B4-BE49-F238E27FC236}">
                            <a16:creationId xmlns:a16="http://schemas.microsoft.com/office/drawing/2014/main" id="{90067FC6-E537-C43E-6939-44BD791BCD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287" name="Oval 286">
                        <a:extLst>
                          <a:ext uri="{FF2B5EF4-FFF2-40B4-BE49-F238E27FC236}">
                            <a16:creationId xmlns:a16="http://schemas.microsoft.com/office/drawing/2014/main" id="{42CC023A-ED3C-53B4-8BDA-8A1C1CC9932B}"/>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94FDDE92-EEF9-7325-B272-128BFD45BFB2}"/>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1" name="Group 280">
                      <a:extLst>
                        <a:ext uri="{FF2B5EF4-FFF2-40B4-BE49-F238E27FC236}">
                          <a16:creationId xmlns:a16="http://schemas.microsoft.com/office/drawing/2014/main" id="{81DBD9CA-A33E-E393-1CB7-DDE594E6B507}"/>
                        </a:ext>
                      </a:extLst>
                    </p:cNvPr>
                    <p:cNvGrpSpPr/>
                    <p:nvPr/>
                  </p:nvGrpSpPr>
                  <p:grpSpPr>
                    <a:xfrm rot="10800000">
                      <a:off x="2370110" y="1638333"/>
                      <a:ext cx="830375" cy="914400"/>
                      <a:chOff x="1009908" y="802199"/>
                      <a:chExt cx="914400" cy="914400"/>
                    </a:xfrm>
                    <a:solidFill>
                      <a:srgbClr val="FFC0A4"/>
                    </a:solidFill>
                  </p:grpSpPr>
                  <p:pic>
                    <p:nvPicPr>
                      <p:cNvPr id="283" name="Graphic 282" descr="Marker with solid fill">
                        <a:extLst>
                          <a:ext uri="{FF2B5EF4-FFF2-40B4-BE49-F238E27FC236}">
                            <a16:creationId xmlns:a16="http://schemas.microsoft.com/office/drawing/2014/main" id="{76E43312-3AA6-6462-7E70-96CA7DDACFA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284" name="Oval 283">
                        <a:extLst>
                          <a:ext uri="{FF2B5EF4-FFF2-40B4-BE49-F238E27FC236}">
                            <a16:creationId xmlns:a16="http://schemas.microsoft.com/office/drawing/2014/main" id="{C9199F43-E936-C633-A583-18C99E4BF904}"/>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E42FC24D-F145-F7B7-76D8-C2149811BCBD}"/>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2" name="Oval 281">
                      <a:extLst>
                        <a:ext uri="{FF2B5EF4-FFF2-40B4-BE49-F238E27FC236}">
                          <a16:creationId xmlns:a16="http://schemas.microsoft.com/office/drawing/2014/main" id="{4F59202E-B79B-A8C1-830E-3F58929C6AF9}"/>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2" name="Group 221">
                  <a:extLst>
                    <a:ext uri="{FF2B5EF4-FFF2-40B4-BE49-F238E27FC236}">
                      <a16:creationId xmlns:a16="http://schemas.microsoft.com/office/drawing/2014/main" id="{9CD790F0-BF55-AE68-E23B-5C360E3CCC37}"/>
                    </a:ext>
                  </a:extLst>
                </p:cNvPr>
                <p:cNvGrpSpPr/>
                <p:nvPr/>
              </p:nvGrpSpPr>
              <p:grpSpPr>
                <a:xfrm flipH="1">
                  <a:off x="1069505" y="2304619"/>
                  <a:ext cx="2830137" cy="2645465"/>
                  <a:chOff x="1066800" y="-35245"/>
                  <a:chExt cx="2830137" cy="2645465"/>
                </a:xfrm>
              </p:grpSpPr>
              <p:grpSp>
                <p:nvGrpSpPr>
                  <p:cNvPr id="223" name="Group 222">
                    <a:extLst>
                      <a:ext uri="{FF2B5EF4-FFF2-40B4-BE49-F238E27FC236}">
                        <a16:creationId xmlns:a16="http://schemas.microsoft.com/office/drawing/2014/main" id="{76069EC4-F6A8-A958-2520-DD63F118824F}"/>
                      </a:ext>
                    </a:extLst>
                  </p:cNvPr>
                  <p:cNvGrpSpPr/>
                  <p:nvPr/>
                </p:nvGrpSpPr>
                <p:grpSpPr>
                  <a:xfrm>
                    <a:off x="1066800" y="802179"/>
                    <a:ext cx="2819400" cy="1808041"/>
                    <a:chOff x="1066800" y="802179"/>
                    <a:chExt cx="2819400" cy="1808041"/>
                  </a:xfrm>
                </p:grpSpPr>
                <p:grpSp>
                  <p:nvGrpSpPr>
                    <p:cNvPr id="249" name="Group 248">
                      <a:extLst>
                        <a:ext uri="{FF2B5EF4-FFF2-40B4-BE49-F238E27FC236}">
                          <a16:creationId xmlns:a16="http://schemas.microsoft.com/office/drawing/2014/main" id="{134B0E34-941C-15DC-BDF8-3DFD4CAEE44A}"/>
                        </a:ext>
                      </a:extLst>
                    </p:cNvPr>
                    <p:cNvGrpSpPr/>
                    <p:nvPr/>
                  </p:nvGrpSpPr>
                  <p:grpSpPr>
                    <a:xfrm>
                      <a:off x="1066800" y="802179"/>
                      <a:ext cx="1409700" cy="914400"/>
                      <a:chOff x="1066800" y="802179"/>
                      <a:chExt cx="1409700" cy="914400"/>
                    </a:xfrm>
                  </p:grpSpPr>
                  <p:pic>
                    <p:nvPicPr>
                      <p:cNvPr id="271" name="Graphic 270" descr="Marker with solid fill">
                        <a:extLst>
                          <a:ext uri="{FF2B5EF4-FFF2-40B4-BE49-F238E27FC236}">
                            <a16:creationId xmlns:a16="http://schemas.microsoft.com/office/drawing/2014/main" id="{21A8B56F-F342-454D-B98F-ACFC403F3C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272" name="Oval 271">
                        <a:extLst>
                          <a:ext uri="{FF2B5EF4-FFF2-40B4-BE49-F238E27FC236}">
                            <a16:creationId xmlns:a16="http://schemas.microsoft.com/office/drawing/2014/main" id="{7EA417A6-1BFA-B8E0-60DB-CD885F0A3BA2}"/>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a:extLst>
                          <a:ext uri="{FF2B5EF4-FFF2-40B4-BE49-F238E27FC236}">
                            <a16:creationId xmlns:a16="http://schemas.microsoft.com/office/drawing/2014/main" id="{321FA23E-2BC8-561C-A889-694918C8A99E}"/>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 name="Group 249">
                      <a:extLst>
                        <a:ext uri="{FF2B5EF4-FFF2-40B4-BE49-F238E27FC236}">
                          <a16:creationId xmlns:a16="http://schemas.microsoft.com/office/drawing/2014/main" id="{BD5743C4-6407-EF02-4219-07C3DC83C8BD}"/>
                        </a:ext>
                      </a:extLst>
                    </p:cNvPr>
                    <p:cNvGrpSpPr/>
                    <p:nvPr/>
                  </p:nvGrpSpPr>
                  <p:grpSpPr>
                    <a:xfrm rot="10800000">
                      <a:off x="2476500" y="802179"/>
                      <a:ext cx="1409700" cy="914400"/>
                      <a:chOff x="1066800" y="802179"/>
                      <a:chExt cx="1409700" cy="914400"/>
                    </a:xfrm>
                    <a:solidFill>
                      <a:srgbClr val="FFC0A4"/>
                    </a:solidFill>
                  </p:grpSpPr>
                  <p:pic>
                    <p:nvPicPr>
                      <p:cNvPr id="268" name="Graphic 267" descr="Marker with solid fill">
                        <a:extLst>
                          <a:ext uri="{FF2B5EF4-FFF2-40B4-BE49-F238E27FC236}">
                            <a16:creationId xmlns:a16="http://schemas.microsoft.com/office/drawing/2014/main" id="{698393EC-C138-4F29-0B29-3FAECE5BC0F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269" name="Oval 268">
                        <a:extLst>
                          <a:ext uri="{FF2B5EF4-FFF2-40B4-BE49-F238E27FC236}">
                            <a16:creationId xmlns:a16="http://schemas.microsoft.com/office/drawing/2014/main" id="{F82DFEA1-E466-4D0D-2A76-8E7736770E7C}"/>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FF129F8F-A6B0-9D97-11EF-0690565402DC}"/>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 name="Group 250">
                      <a:extLst>
                        <a:ext uri="{FF2B5EF4-FFF2-40B4-BE49-F238E27FC236}">
                          <a16:creationId xmlns:a16="http://schemas.microsoft.com/office/drawing/2014/main" id="{7878F728-88C3-44E9-9674-84FDFE91D27B}"/>
                        </a:ext>
                      </a:extLst>
                    </p:cNvPr>
                    <p:cNvGrpSpPr/>
                    <p:nvPr/>
                  </p:nvGrpSpPr>
                  <p:grpSpPr>
                    <a:xfrm>
                      <a:off x="1443052" y="1190873"/>
                      <a:ext cx="1043940" cy="914400"/>
                      <a:chOff x="1102752" y="802179"/>
                      <a:chExt cx="1043940" cy="914400"/>
                    </a:xfrm>
                  </p:grpSpPr>
                  <p:pic>
                    <p:nvPicPr>
                      <p:cNvPr id="265" name="Graphic 264" descr="Marker with solid fill">
                        <a:extLst>
                          <a:ext uri="{FF2B5EF4-FFF2-40B4-BE49-F238E27FC236}">
                            <a16:creationId xmlns:a16="http://schemas.microsoft.com/office/drawing/2014/main" id="{00CDE097-6698-962D-2073-767EAED037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266" name="Oval 265">
                        <a:extLst>
                          <a:ext uri="{FF2B5EF4-FFF2-40B4-BE49-F238E27FC236}">
                            <a16:creationId xmlns:a16="http://schemas.microsoft.com/office/drawing/2014/main" id="{3C8F8E0A-D1FE-A131-FAFF-F976A9B6E746}"/>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A8648DE3-F13F-830B-BA1C-89C4238D78C2}"/>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2" name="Group 251">
                      <a:extLst>
                        <a:ext uri="{FF2B5EF4-FFF2-40B4-BE49-F238E27FC236}">
                          <a16:creationId xmlns:a16="http://schemas.microsoft.com/office/drawing/2014/main" id="{22C94A08-7C17-8FC4-BF16-D758A0359B9D}"/>
                        </a:ext>
                      </a:extLst>
                    </p:cNvPr>
                    <p:cNvGrpSpPr/>
                    <p:nvPr/>
                  </p:nvGrpSpPr>
                  <p:grpSpPr>
                    <a:xfrm rot="10800000">
                      <a:off x="2486673" y="1190883"/>
                      <a:ext cx="981622" cy="914400"/>
                      <a:chOff x="1027029" y="802169"/>
                      <a:chExt cx="1080952" cy="914400"/>
                    </a:xfrm>
                    <a:solidFill>
                      <a:srgbClr val="FFC0A4"/>
                    </a:solidFill>
                  </p:grpSpPr>
                  <p:pic>
                    <p:nvPicPr>
                      <p:cNvPr id="262" name="Graphic 261" descr="Marker with solid fill">
                        <a:extLst>
                          <a:ext uri="{FF2B5EF4-FFF2-40B4-BE49-F238E27FC236}">
                            <a16:creationId xmlns:a16="http://schemas.microsoft.com/office/drawing/2014/main" id="{9D31854D-2583-B3FA-E39C-26EB98F869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263" name="Oval 262">
                        <a:extLst>
                          <a:ext uri="{FF2B5EF4-FFF2-40B4-BE49-F238E27FC236}">
                            <a16:creationId xmlns:a16="http://schemas.microsoft.com/office/drawing/2014/main" id="{8FB33394-CA83-ADC6-280B-246B14E70923}"/>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a:extLst>
                          <a:ext uri="{FF2B5EF4-FFF2-40B4-BE49-F238E27FC236}">
                            <a16:creationId xmlns:a16="http://schemas.microsoft.com/office/drawing/2014/main" id="{AE47968D-692C-E7BB-AD4B-95488010BED1}"/>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3" name="Group 252">
                      <a:extLst>
                        <a:ext uri="{FF2B5EF4-FFF2-40B4-BE49-F238E27FC236}">
                          <a16:creationId xmlns:a16="http://schemas.microsoft.com/office/drawing/2014/main" id="{B10BE5A6-C03A-B025-9720-0160801D89F4}"/>
                        </a:ext>
                      </a:extLst>
                    </p:cNvPr>
                    <p:cNvGrpSpPr/>
                    <p:nvPr/>
                  </p:nvGrpSpPr>
                  <p:grpSpPr>
                    <a:xfrm>
                      <a:off x="1717365" y="1639603"/>
                      <a:ext cx="914400" cy="914400"/>
                      <a:chOff x="1107905" y="802179"/>
                      <a:chExt cx="914400" cy="914400"/>
                    </a:xfrm>
                  </p:grpSpPr>
                  <p:pic>
                    <p:nvPicPr>
                      <p:cNvPr id="259" name="Graphic 258" descr="Marker with solid fill">
                        <a:extLst>
                          <a:ext uri="{FF2B5EF4-FFF2-40B4-BE49-F238E27FC236}">
                            <a16:creationId xmlns:a16="http://schemas.microsoft.com/office/drawing/2014/main" id="{9E74BEE6-AA12-4810-3462-6464D9A4FD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260" name="Oval 259">
                        <a:extLst>
                          <a:ext uri="{FF2B5EF4-FFF2-40B4-BE49-F238E27FC236}">
                            <a16:creationId xmlns:a16="http://schemas.microsoft.com/office/drawing/2014/main" id="{C6F5D13A-EAA6-C00A-DC2C-D932770494BE}"/>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6FAFF610-7C0B-87AF-11E1-54DD3034D021}"/>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F502CF8C-7D9C-1C27-8219-7D23CA5BBBE4}"/>
                        </a:ext>
                      </a:extLst>
                    </p:cNvPr>
                    <p:cNvGrpSpPr/>
                    <p:nvPr/>
                  </p:nvGrpSpPr>
                  <p:grpSpPr>
                    <a:xfrm rot="10800000">
                      <a:off x="2365105" y="1638353"/>
                      <a:ext cx="830375" cy="914400"/>
                      <a:chOff x="1015421" y="802179"/>
                      <a:chExt cx="914400" cy="914400"/>
                    </a:xfrm>
                    <a:solidFill>
                      <a:srgbClr val="FFC0A4"/>
                    </a:solidFill>
                  </p:grpSpPr>
                  <p:pic>
                    <p:nvPicPr>
                      <p:cNvPr id="256" name="Graphic 255" descr="Marker with solid fill">
                        <a:extLst>
                          <a:ext uri="{FF2B5EF4-FFF2-40B4-BE49-F238E27FC236}">
                            <a16:creationId xmlns:a16="http://schemas.microsoft.com/office/drawing/2014/main" id="{29712AA2-8365-DCC4-1650-7532DDB0FB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257" name="Oval 256">
                        <a:extLst>
                          <a:ext uri="{FF2B5EF4-FFF2-40B4-BE49-F238E27FC236}">
                            <a16:creationId xmlns:a16="http://schemas.microsoft.com/office/drawing/2014/main" id="{33C65C15-2096-4AE8-0C35-41A09B87908C}"/>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F3769E6E-4921-7B3B-5613-35F998A66A78}"/>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5" name="Oval 254">
                      <a:extLst>
                        <a:ext uri="{FF2B5EF4-FFF2-40B4-BE49-F238E27FC236}">
                          <a16:creationId xmlns:a16="http://schemas.microsoft.com/office/drawing/2014/main" id="{EC31099B-F53A-9578-9880-AAE95EBF7D9F}"/>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 name="Group 223">
                    <a:extLst>
                      <a:ext uri="{FF2B5EF4-FFF2-40B4-BE49-F238E27FC236}">
                        <a16:creationId xmlns:a16="http://schemas.microsoft.com/office/drawing/2014/main" id="{36DCC8B5-4AB6-F2F4-ED2D-9D25301060BE}"/>
                      </a:ext>
                    </a:extLst>
                  </p:cNvPr>
                  <p:cNvGrpSpPr/>
                  <p:nvPr/>
                </p:nvGrpSpPr>
                <p:grpSpPr>
                  <a:xfrm rot="10800000">
                    <a:off x="1077537" y="-35245"/>
                    <a:ext cx="2819400" cy="1751824"/>
                    <a:chOff x="1066800" y="802179"/>
                    <a:chExt cx="2819400" cy="1751824"/>
                  </a:xfrm>
                </p:grpSpPr>
                <p:grpSp>
                  <p:nvGrpSpPr>
                    <p:cNvPr id="225" name="Group 224">
                      <a:extLst>
                        <a:ext uri="{FF2B5EF4-FFF2-40B4-BE49-F238E27FC236}">
                          <a16:creationId xmlns:a16="http://schemas.microsoft.com/office/drawing/2014/main" id="{1B42BC19-30C1-CF21-1A21-B3D2EA68EDB3}"/>
                        </a:ext>
                      </a:extLst>
                    </p:cNvPr>
                    <p:cNvGrpSpPr/>
                    <p:nvPr/>
                  </p:nvGrpSpPr>
                  <p:grpSpPr>
                    <a:xfrm>
                      <a:off x="1066800" y="802179"/>
                      <a:ext cx="1409700" cy="914400"/>
                      <a:chOff x="1066800" y="802179"/>
                      <a:chExt cx="1409700" cy="914400"/>
                    </a:xfrm>
                  </p:grpSpPr>
                  <p:pic>
                    <p:nvPicPr>
                      <p:cNvPr id="246" name="Graphic 245" descr="Marker with solid fill">
                        <a:extLst>
                          <a:ext uri="{FF2B5EF4-FFF2-40B4-BE49-F238E27FC236}">
                            <a16:creationId xmlns:a16="http://schemas.microsoft.com/office/drawing/2014/main" id="{8F38CA47-6F96-514F-427F-B508FB9C2D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247" name="Oval 246">
                        <a:extLst>
                          <a:ext uri="{FF2B5EF4-FFF2-40B4-BE49-F238E27FC236}">
                            <a16:creationId xmlns:a16="http://schemas.microsoft.com/office/drawing/2014/main" id="{1F405803-0F1A-788E-B5B4-69AA20DC7853}"/>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E3DBEA1F-DCB9-9963-A6F6-AD85B81F263E}"/>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6" name="Group 225">
                      <a:extLst>
                        <a:ext uri="{FF2B5EF4-FFF2-40B4-BE49-F238E27FC236}">
                          <a16:creationId xmlns:a16="http://schemas.microsoft.com/office/drawing/2014/main" id="{52804416-7BD7-EC03-AE35-A2122399CE16}"/>
                        </a:ext>
                      </a:extLst>
                    </p:cNvPr>
                    <p:cNvGrpSpPr/>
                    <p:nvPr/>
                  </p:nvGrpSpPr>
                  <p:grpSpPr>
                    <a:xfrm rot="10800000">
                      <a:off x="2476500" y="802179"/>
                      <a:ext cx="1409700" cy="914400"/>
                      <a:chOff x="1066800" y="802179"/>
                      <a:chExt cx="1409700" cy="914400"/>
                    </a:xfrm>
                    <a:solidFill>
                      <a:srgbClr val="FFC0A4"/>
                    </a:solidFill>
                  </p:grpSpPr>
                  <p:pic>
                    <p:nvPicPr>
                      <p:cNvPr id="243" name="Graphic 242" descr="Marker with solid fill">
                        <a:extLst>
                          <a:ext uri="{FF2B5EF4-FFF2-40B4-BE49-F238E27FC236}">
                            <a16:creationId xmlns:a16="http://schemas.microsoft.com/office/drawing/2014/main" id="{C0960929-5FE8-653E-6C72-41BF253586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244" name="Oval 243">
                        <a:extLst>
                          <a:ext uri="{FF2B5EF4-FFF2-40B4-BE49-F238E27FC236}">
                            <a16:creationId xmlns:a16="http://schemas.microsoft.com/office/drawing/2014/main" id="{4FA940B7-B3CD-A2BC-4EEC-87C2ECA2DF44}"/>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ED4B2684-31C3-4613-C1EF-BAF751B02691}"/>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7" name="Group 226">
                      <a:extLst>
                        <a:ext uri="{FF2B5EF4-FFF2-40B4-BE49-F238E27FC236}">
                          <a16:creationId xmlns:a16="http://schemas.microsoft.com/office/drawing/2014/main" id="{42E5439F-94F5-1F21-F083-3BC07C0D3237}"/>
                        </a:ext>
                      </a:extLst>
                    </p:cNvPr>
                    <p:cNvGrpSpPr/>
                    <p:nvPr/>
                  </p:nvGrpSpPr>
                  <p:grpSpPr>
                    <a:xfrm>
                      <a:off x="1438558" y="1190873"/>
                      <a:ext cx="1043940" cy="914400"/>
                      <a:chOff x="1098258" y="802179"/>
                      <a:chExt cx="1043940" cy="914400"/>
                    </a:xfrm>
                  </p:grpSpPr>
                  <p:pic>
                    <p:nvPicPr>
                      <p:cNvPr id="240" name="Graphic 239" descr="Marker with solid fill">
                        <a:extLst>
                          <a:ext uri="{FF2B5EF4-FFF2-40B4-BE49-F238E27FC236}">
                            <a16:creationId xmlns:a16="http://schemas.microsoft.com/office/drawing/2014/main" id="{7CBBBE11-8C5A-C4C3-22D9-1A384B161D4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241" name="Oval 240">
                        <a:extLst>
                          <a:ext uri="{FF2B5EF4-FFF2-40B4-BE49-F238E27FC236}">
                            <a16:creationId xmlns:a16="http://schemas.microsoft.com/office/drawing/2014/main" id="{367D8A94-5B61-4B50-D2BB-00652B51A047}"/>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D4401352-4447-5858-C7A9-C819D44CABB7}"/>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8" name="Group 227">
                      <a:extLst>
                        <a:ext uri="{FF2B5EF4-FFF2-40B4-BE49-F238E27FC236}">
                          <a16:creationId xmlns:a16="http://schemas.microsoft.com/office/drawing/2014/main" id="{7927C1E8-533D-413F-2210-C016AED012C4}"/>
                        </a:ext>
                      </a:extLst>
                    </p:cNvPr>
                    <p:cNvGrpSpPr/>
                    <p:nvPr/>
                  </p:nvGrpSpPr>
                  <p:grpSpPr>
                    <a:xfrm rot="10800000">
                      <a:off x="2481305" y="1190873"/>
                      <a:ext cx="981627" cy="914400"/>
                      <a:chOff x="1032944" y="802179"/>
                      <a:chExt cx="1080957" cy="914400"/>
                    </a:xfrm>
                    <a:solidFill>
                      <a:srgbClr val="FFC0A4"/>
                    </a:solidFill>
                  </p:grpSpPr>
                  <p:pic>
                    <p:nvPicPr>
                      <p:cNvPr id="237" name="Graphic 236" descr="Marker with solid fill">
                        <a:extLst>
                          <a:ext uri="{FF2B5EF4-FFF2-40B4-BE49-F238E27FC236}">
                            <a16:creationId xmlns:a16="http://schemas.microsoft.com/office/drawing/2014/main" id="{93C1AECC-9F3F-EC2E-9AAE-7F196BCA0C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238" name="Oval 237">
                        <a:extLst>
                          <a:ext uri="{FF2B5EF4-FFF2-40B4-BE49-F238E27FC236}">
                            <a16:creationId xmlns:a16="http://schemas.microsoft.com/office/drawing/2014/main" id="{D0B251C7-3C30-4F4E-42B8-81626E1A4960}"/>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F04F3FA1-075A-33C4-1256-C2BC88F3850A}"/>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9" name="Group 228">
                      <a:extLst>
                        <a:ext uri="{FF2B5EF4-FFF2-40B4-BE49-F238E27FC236}">
                          <a16:creationId xmlns:a16="http://schemas.microsoft.com/office/drawing/2014/main" id="{7227F520-DF3A-7A28-040C-B65B43C1D2CC}"/>
                        </a:ext>
                      </a:extLst>
                    </p:cNvPr>
                    <p:cNvGrpSpPr/>
                    <p:nvPr/>
                  </p:nvGrpSpPr>
                  <p:grpSpPr>
                    <a:xfrm>
                      <a:off x="1723447" y="1639603"/>
                      <a:ext cx="914400" cy="914400"/>
                      <a:chOff x="1113987" y="802179"/>
                      <a:chExt cx="914400" cy="914400"/>
                    </a:xfrm>
                  </p:grpSpPr>
                  <p:pic>
                    <p:nvPicPr>
                      <p:cNvPr id="234" name="Graphic 233" descr="Marker with solid fill">
                        <a:extLst>
                          <a:ext uri="{FF2B5EF4-FFF2-40B4-BE49-F238E27FC236}">
                            <a16:creationId xmlns:a16="http://schemas.microsoft.com/office/drawing/2014/main" id="{0E147295-4A22-A93D-93EF-53D1AC4EA57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235" name="Oval 234">
                        <a:extLst>
                          <a:ext uri="{FF2B5EF4-FFF2-40B4-BE49-F238E27FC236}">
                            <a16:creationId xmlns:a16="http://schemas.microsoft.com/office/drawing/2014/main" id="{0FFDB98C-6111-E2DA-7789-0F1D51E2C80F}"/>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6AEF112C-C203-9923-22F1-80A4B8952718}"/>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87A0E6E1-74E3-8DF4-CA67-474C532DD14F}"/>
                        </a:ext>
                      </a:extLst>
                    </p:cNvPr>
                    <p:cNvGrpSpPr/>
                    <p:nvPr/>
                  </p:nvGrpSpPr>
                  <p:grpSpPr>
                    <a:xfrm rot="10800000">
                      <a:off x="2370110" y="1638333"/>
                      <a:ext cx="830375" cy="914400"/>
                      <a:chOff x="1009908" y="802199"/>
                      <a:chExt cx="914400" cy="914400"/>
                    </a:xfrm>
                    <a:solidFill>
                      <a:srgbClr val="FFC0A4"/>
                    </a:solidFill>
                  </p:grpSpPr>
                  <p:pic>
                    <p:nvPicPr>
                      <p:cNvPr id="231" name="Graphic 230" descr="Marker with solid fill">
                        <a:extLst>
                          <a:ext uri="{FF2B5EF4-FFF2-40B4-BE49-F238E27FC236}">
                            <a16:creationId xmlns:a16="http://schemas.microsoft.com/office/drawing/2014/main" id="{FC739753-077E-1445-7D47-2A6AB3FAEF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232" name="Oval 231">
                        <a:extLst>
                          <a:ext uri="{FF2B5EF4-FFF2-40B4-BE49-F238E27FC236}">
                            <a16:creationId xmlns:a16="http://schemas.microsoft.com/office/drawing/2014/main" id="{A6C6672F-0FE1-4BAD-CD43-D16A22B22442}"/>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ECD755F7-6522-5851-D8B2-B9D0996D9888}"/>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6" name="Group 5">
              <a:extLst>
                <a:ext uri="{FF2B5EF4-FFF2-40B4-BE49-F238E27FC236}">
                  <a16:creationId xmlns:a16="http://schemas.microsoft.com/office/drawing/2014/main" id="{7178FCF0-0DB5-AE2A-EE5B-3792A5C5FE28}"/>
                </a:ext>
              </a:extLst>
            </p:cNvPr>
            <p:cNvGrpSpPr/>
            <p:nvPr/>
          </p:nvGrpSpPr>
          <p:grpSpPr>
            <a:xfrm>
              <a:off x="1062417" y="9257542"/>
              <a:ext cx="2837784" cy="9724190"/>
              <a:chOff x="1061858" y="-91462"/>
              <a:chExt cx="2837784" cy="9724190"/>
            </a:xfrm>
          </p:grpSpPr>
          <p:grpSp>
            <p:nvGrpSpPr>
              <p:cNvPr id="7" name="Group 6">
                <a:extLst>
                  <a:ext uri="{FF2B5EF4-FFF2-40B4-BE49-F238E27FC236}">
                    <a16:creationId xmlns:a16="http://schemas.microsoft.com/office/drawing/2014/main" id="{4D1F0CFD-7EE9-62A6-F83F-2690D745A7C2}"/>
                  </a:ext>
                </a:extLst>
              </p:cNvPr>
              <p:cNvGrpSpPr/>
              <p:nvPr/>
            </p:nvGrpSpPr>
            <p:grpSpPr>
              <a:xfrm>
                <a:off x="1066800" y="-91462"/>
                <a:ext cx="2832842" cy="5041546"/>
                <a:chOff x="1066800" y="-91462"/>
                <a:chExt cx="2832842" cy="5041546"/>
              </a:xfrm>
            </p:grpSpPr>
            <p:grpSp>
              <p:nvGrpSpPr>
                <p:cNvPr id="114" name="Group 113">
                  <a:extLst>
                    <a:ext uri="{FF2B5EF4-FFF2-40B4-BE49-F238E27FC236}">
                      <a16:creationId xmlns:a16="http://schemas.microsoft.com/office/drawing/2014/main" id="{E935E744-D8BC-4A3C-6679-E384A3DC0E85}"/>
                    </a:ext>
                  </a:extLst>
                </p:cNvPr>
                <p:cNvGrpSpPr/>
                <p:nvPr/>
              </p:nvGrpSpPr>
              <p:grpSpPr>
                <a:xfrm>
                  <a:off x="1066800" y="-91462"/>
                  <a:ext cx="2830137" cy="2701682"/>
                  <a:chOff x="1066800" y="-91462"/>
                  <a:chExt cx="2830137" cy="2701682"/>
                </a:xfrm>
              </p:grpSpPr>
              <p:grpSp>
                <p:nvGrpSpPr>
                  <p:cNvPr id="167" name="Group 166">
                    <a:extLst>
                      <a:ext uri="{FF2B5EF4-FFF2-40B4-BE49-F238E27FC236}">
                        <a16:creationId xmlns:a16="http://schemas.microsoft.com/office/drawing/2014/main" id="{7C65D629-FA11-81F0-99E3-08E52C074BE6}"/>
                      </a:ext>
                    </a:extLst>
                  </p:cNvPr>
                  <p:cNvGrpSpPr/>
                  <p:nvPr/>
                </p:nvGrpSpPr>
                <p:grpSpPr>
                  <a:xfrm>
                    <a:off x="1066800" y="802179"/>
                    <a:ext cx="2819400" cy="1808041"/>
                    <a:chOff x="1066800" y="802179"/>
                    <a:chExt cx="2819400" cy="1808041"/>
                  </a:xfrm>
                </p:grpSpPr>
                <p:grpSp>
                  <p:nvGrpSpPr>
                    <p:cNvPr id="194" name="Group 193">
                      <a:extLst>
                        <a:ext uri="{FF2B5EF4-FFF2-40B4-BE49-F238E27FC236}">
                          <a16:creationId xmlns:a16="http://schemas.microsoft.com/office/drawing/2014/main" id="{35AA8F0B-C902-347B-CCD1-11FC47C8CC8C}"/>
                        </a:ext>
                      </a:extLst>
                    </p:cNvPr>
                    <p:cNvGrpSpPr/>
                    <p:nvPr/>
                  </p:nvGrpSpPr>
                  <p:grpSpPr>
                    <a:xfrm>
                      <a:off x="1066800" y="802179"/>
                      <a:ext cx="1409700" cy="914400"/>
                      <a:chOff x="1066800" y="802179"/>
                      <a:chExt cx="1409700" cy="914400"/>
                    </a:xfrm>
                  </p:grpSpPr>
                  <p:pic>
                    <p:nvPicPr>
                      <p:cNvPr id="216" name="Graphic 215" descr="Marker with solid fill">
                        <a:extLst>
                          <a:ext uri="{FF2B5EF4-FFF2-40B4-BE49-F238E27FC236}">
                            <a16:creationId xmlns:a16="http://schemas.microsoft.com/office/drawing/2014/main" id="{68097424-1AA5-4C14-7D74-67B0F78188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217" name="Oval 216">
                        <a:extLst>
                          <a:ext uri="{FF2B5EF4-FFF2-40B4-BE49-F238E27FC236}">
                            <a16:creationId xmlns:a16="http://schemas.microsoft.com/office/drawing/2014/main" id="{FD96DC47-1EDC-815C-5325-CE1DE6FB8EB0}"/>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2D8224F0-3B61-AD31-1707-A09CE390954E}"/>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a:extLst>
                        <a:ext uri="{FF2B5EF4-FFF2-40B4-BE49-F238E27FC236}">
                          <a16:creationId xmlns:a16="http://schemas.microsoft.com/office/drawing/2014/main" id="{8E249BE0-40F1-9ABE-DBEC-B06F3A67CBF5}"/>
                        </a:ext>
                      </a:extLst>
                    </p:cNvPr>
                    <p:cNvGrpSpPr/>
                    <p:nvPr/>
                  </p:nvGrpSpPr>
                  <p:grpSpPr>
                    <a:xfrm rot="10800000">
                      <a:off x="2476500" y="802179"/>
                      <a:ext cx="1409700" cy="914400"/>
                      <a:chOff x="1066800" y="802179"/>
                      <a:chExt cx="1409700" cy="914400"/>
                    </a:xfrm>
                    <a:solidFill>
                      <a:srgbClr val="FFC0A4"/>
                    </a:solidFill>
                  </p:grpSpPr>
                  <p:pic>
                    <p:nvPicPr>
                      <p:cNvPr id="213" name="Graphic 212" descr="Marker with solid fill">
                        <a:extLst>
                          <a:ext uri="{FF2B5EF4-FFF2-40B4-BE49-F238E27FC236}">
                            <a16:creationId xmlns:a16="http://schemas.microsoft.com/office/drawing/2014/main" id="{0CAF5BBB-68EC-F081-5429-A94AD46327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214" name="Oval 213">
                        <a:extLst>
                          <a:ext uri="{FF2B5EF4-FFF2-40B4-BE49-F238E27FC236}">
                            <a16:creationId xmlns:a16="http://schemas.microsoft.com/office/drawing/2014/main" id="{BC8523FF-FF58-CEBC-B8D7-BB3F37D24BB6}"/>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AAE7E5A2-3395-D3F5-C2AC-F6228A8853A4}"/>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a:extLst>
                        <a:ext uri="{FF2B5EF4-FFF2-40B4-BE49-F238E27FC236}">
                          <a16:creationId xmlns:a16="http://schemas.microsoft.com/office/drawing/2014/main" id="{9427EF65-944A-A0A7-766C-CF99B7FFB744}"/>
                        </a:ext>
                      </a:extLst>
                    </p:cNvPr>
                    <p:cNvGrpSpPr/>
                    <p:nvPr/>
                  </p:nvGrpSpPr>
                  <p:grpSpPr>
                    <a:xfrm>
                      <a:off x="1443052" y="1190873"/>
                      <a:ext cx="1043940" cy="914400"/>
                      <a:chOff x="1102752" y="802179"/>
                      <a:chExt cx="1043940" cy="914400"/>
                    </a:xfrm>
                  </p:grpSpPr>
                  <p:pic>
                    <p:nvPicPr>
                      <p:cNvPr id="210" name="Graphic 209" descr="Marker with solid fill">
                        <a:extLst>
                          <a:ext uri="{FF2B5EF4-FFF2-40B4-BE49-F238E27FC236}">
                            <a16:creationId xmlns:a16="http://schemas.microsoft.com/office/drawing/2014/main" id="{AAF6BF88-5C95-3E68-3E97-D85852EDDA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211" name="Oval 210">
                        <a:extLst>
                          <a:ext uri="{FF2B5EF4-FFF2-40B4-BE49-F238E27FC236}">
                            <a16:creationId xmlns:a16="http://schemas.microsoft.com/office/drawing/2014/main" id="{5E141A1C-BE5E-00C9-4E64-C2CFE9F5E047}"/>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07B4C9D0-F414-CBBA-C32D-0558DDCA0622}"/>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7" name="Group 196">
                      <a:extLst>
                        <a:ext uri="{FF2B5EF4-FFF2-40B4-BE49-F238E27FC236}">
                          <a16:creationId xmlns:a16="http://schemas.microsoft.com/office/drawing/2014/main" id="{C1C5FAC2-E293-C60B-8DF5-0BF21A592EBA}"/>
                        </a:ext>
                      </a:extLst>
                    </p:cNvPr>
                    <p:cNvGrpSpPr/>
                    <p:nvPr/>
                  </p:nvGrpSpPr>
                  <p:grpSpPr>
                    <a:xfrm rot="10800000">
                      <a:off x="2486673" y="1190883"/>
                      <a:ext cx="981622" cy="914400"/>
                      <a:chOff x="1027029" y="802169"/>
                      <a:chExt cx="1080952" cy="914400"/>
                    </a:xfrm>
                    <a:solidFill>
                      <a:srgbClr val="FFC0A4"/>
                    </a:solidFill>
                  </p:grpSpPr>
                  <p:pic>
                    <p:nvPicPr>
                      <p:cNvPr id="207" name="Graphic 206" descr="Marker with solid fill">
                        <a:extLst>
                          <a:ext uri="{FF2B5EF4-FFF2-40B4-BE49-F238E27FC236}">
                            <a16:creationId xmlns:a16="http://schemas.microsoft.com/office/drawing/2014/main" id="{207569B3-4093-75F2-A1F6-E50F3F2C2F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208" name="Oval 207">
                        <a:extLst>
                          <a:ext uri="{FF2B5EF4-FFF2-40B4-BE49-F238E27FC236}">
                            <a16:creationId xmlns:a16="http://schemas.microsoft.com/office/drawing/2014/main" id="{05ABA42D-4388-3756-3CBE-46A0B9AB9F80}"/>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0FB3BEB2-AE32-74EA-D706-A771E08682BA}"/>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Group 197">
                      <a:extLst>
                        <a:ext uri="{FF2B5EF4-FFF2-40B4-BE49-F238E27FC236}">
                          <a16:creationId xmlns:a16="http://schemas.microsoft.com/office/drawing/2014/main" id="{B955635A-A4DE-62F2-6DC7-1BBBD910C593}"/>
                        </a:ext>
                      </a:extLst>
                    </p:cNvPr>
                    <p:cNvGrpSpPr/>
                    <p:nvPr/>
                  </p:nvGrpSpPr>
                  <p:grpSpPr>
                    <a:xfrm>
                      <a:off x="1717365" y="1639603"/>
                      <a:ext cx="914400" cy="914400"/>
                      <a:chOff x="1107905" y="802179"/>
                      <a:chExt cx="914400" cy="914400"/>
                    </a:xfrm>
                  </p:grpSpPr>
                  <p:pic>
                    <p:nvPicPr>
                      <p:cNvPr id="204" name="Graphic 203" descr="Marker with solid fill">
                        <a:extLst>
                          <a:ext uri="{FF2B5EF4-FFF2-40B4-BE49-F238E27FC236}">
                            <a16:creationId xmlns:a16="http://schemas.microsoft.com/office/drawing/2014/main" id="{8D8FDC4C-3A41-5035-D9CB-21A9622D58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205" name="Oval 204">
                        <a:extLst>
                          <a:ext uri="{FF2B5EF4-FFF2-40B4-BE49-F238E27FC236}">
                            <a16:creationId xmlns:a16="http://schemas.microsoft.com/office/drawing/2014/main" id="{8D922FC4-F043-4CF3-6776-5F0AE61CBB3A}"/>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03F3C8F1-E22C-F7CC-7B82-64D5374CD856}"/>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9" name="Group 198">
                      <a:extLst>
                        <a:ext uri="{FF2B5EF4-FFF2-40B4-BE49-F238E27FC236}">
                          <a16:creationId xmlns:a16="http://schemas.microsoft.com/office/drawing/2014/main" id="{1255956C-7B3F-9F20-7ABF-0C35A12811AE}"/>
                        </a:ext>
                      </a:extLst>
                    </p:cNvPr>
                    <p:cNvGrpSpPr/>
                    <p:nvPr/>
                  </p:nvGrpSpPr>
                  <p:grpSpPr>
                    <a:xfrm rot="10800000">
                      <a:off x="2365105" y="1638353"/>
                      <a:ext cx="830375" cy="914400"/>
                      <a:chOff x="1015421" y="802179"/>
                      <a:chExt cx="914400" cy="914400"/>
                    </a:xfrm>
                    <a:solidFill>
                      <a:srgbClr val="FFC0A4"/>
                    </a:solidFill>
                  </p:grpSpPr>
                  <p:pic>
                    <p:nvPicPr>
                      <p:cNvPr id="201" name="Graphic 200" descr="Marker with solid fill">
                        <a:extLst>
                          <a:ext uri="{FF2B5EF4-FFF2-40B4-BE49-F238E27FC236}">
                            <a16:creationId xmlns:a16="http://schemas.microsoft.com/office/drawing/2014/main" id="{038C5062-5BC0-3B24-A0E8-19178A6D2C6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202" name="Oval 201">
                        <a:extLst>
                          <a:ext uri="{FF2B5EF4-FFF2-40B4-BE49-F238E27FC236}">
                            <a16:creationId xmlns:a16="http://schemas.microsoft.com/office/drawing/2014/main" id="{54A67957-45ED-DAD4-D105-65F701D6D024}"/>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5BDAE6B9-E12C-1EFE-2687-A267EDAB1C90}"/>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0" name="Oval 199">
                      <a:extLst>
                        <a:ext uri="{FF2B5EF4-FFF2-40B4-BE49-F238E27FC236}">
                          <a16:creationId xmlns:a16="http://schemas.microsoft.com/office/drawing/2014/main" id="{E7927890-21D0-F001-9DEF-EDCBB1DDDA65}"/>
                        </a:ext>
                      </a:extLst>
                    </p:cNvPr>
                    <p:cNvSpPr/>
                    <p:nvPr/>
                  </p:nvSpPr>
                  <p:spPr>
                    <a:xfrm>
                      <a:off x="2434170" y="2244460"/>
                      <a:ext cx="365760" cy="36576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1953BCF0-FEB5-E3E8-4ACF-56617B88E5AA}"/>
                      </a:ext>
                    </a:extLst>
                  </p:cNvPr>
                  <p:cNvGrpSpPr/>
                  <p:nvPr/>
                </p:nvGrpSpPr>
                <p:grpSpPr>
                  <a:xfrm rot="10800000">
                    <a:off x="1077537" y="-91462"/>
                    <a:ext cx="2819400" cy="1808041"/>
                    <a:chOff x="1066800" y="802179"/>
                    <a:chExt cx="2819400" cy="1808041"/>
                  </a:xfrm>
                </p:grpSpPr>
                <p:grpSp>
                  <p:nvGrpSpPr>
                    <p:cNvPr id="169" name="Group 168">
                      <a:extLst>
                        <a:ext uri="{FF2B5EF4-FFF2-40B4-BE49-F238E27FC236}">
                          <a16:creationId xmlns:a16="http://schemas.microsoft.com/office/drawing/2014/main" id="{B1C922F2-C8A4-694A-DAC6-3DE017FE6F8F}"/>
                        </a:ext>
                      </a:extLst>
                    </p:cNvPr>
                    <p:cNvGrpSpPr/>
                    <p:nvPr/>
                  </p:nvGrpSpPr>
                  <p:grpSpPr>
                    <a:xfrm>
                      <a:off x="1066800" y="802179"/>
                      <a:ext cx="1409700" cy="914400"/>
                      <a:chOff x="1066800" y="802179"/>
                      <a:chExt cx="1409700" cy="914400"/>
                    </a:xfrm>
                  </p:grpSpPr>
                  <p:pic>
                    <p:nvPicPr>
                      <p:cNvPr id="191" name="Graphic 190" descr="Marker with solid fill">
                        <a:extLst>
                          <a:ext uri="{FF2B5EF4-FFF2-40B4-BE49-F238E27FC236}">
                            <a16:creationId xmlns:a16="http://schemas.microsoft.com/office/drawing/2014/main" id="{C59408ED-74DA-E5E9-AC37-ECD787E79A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192" name="Oval 191">
                        <a:extLst>
                          <a:ext uri="{FF2B5EF4-FFF2-40B4-BE49-F238E27FC236}">
                            <a16:creationId xmlns:a16="http://schemas.microsoft.com/office/drawing/2014/main" id="{DDD3EC83-883D-04FE-CB14-2A358A27120B}"/>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F5AB5361-66DE-CD10-8369-556775A88473}"/>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D1E22A05-085D-DB98-F695-EB109398BBD5}"/>
                        </a:ext>
                      </a:extLst>
                    </p:cNvPr>
                    <p:cNvGrpSpPr/>
                    <p:nvPr/>
                  </p:nvGrpSpPr>
                  <p:grpSpPr>
                    <a:xfrm rot="10800000">
                      <a:off x="2476500" y="802179"/>
                      <a:ext cx="1409700" cy="914400"/>
                      <a:chOff x="1066800" y="802179"/>
                      <a:chExt cx="1409700" cy="914400"/>
                    </a:xfrm>
                    <a:solidFill>
                      <a:srgbClr val="FFC0A4"/>
                    </a:solidFill>
                  </p:grpSpPr>
                  <p:pic>
                    <p:nvPicPr>
                      <p:cNvPr id="188" name="Graphic 187" descr="Marker with solid fill">
                        <a:extLst>
                          <a:ext uri="{FF2B5EF4-FFF2-40B4-BE49-F238E27FC236}">
                            <a16:creationId xmlns:a16="http://schemas.microsoft.com/office/drawing/2014/main" id="{2531939A-2C83-1F59-FD88-A6EC2CE86B9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89" name="Oval 188">
                        <a:extLst>
                          <a:ext uri="{FF2B5EF4-FFF2-40B4-BE49-F238E27FC236}">
                            <a16:creationId xmlns:a16="http://schemas.microsoft.com/office/drawing/2014/main" id="{27128C3D-E13F-CD7B-2185-369ED7040484}"/>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FF260C68-5A28-E51A-0AFF-E3F37E201278}"/>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a:extLst>
                        <a:ext uri="{FF2B5EF4-FFF2-40B4-BE49-F238E27FC236}">
                          <a16:creationId xmlns:a16="http://schemas.microsoft.com/office/drawing/2014/main" id="{D6B0003A-F6D8-45AF-2EC6-4D17EDD6E208}"/>
                        </a:ext>
                      </a:extLst>
                    </p:cNvPr>
                    <p:cNvGrpSpPr/>
                    <p:nvPr/>
                  </p:nvGrpSpPr>
                  <p:grpSpPr>
                    <a:xfrm>
                      <a:off x="1438558" y="1190873"/>
                      <a:ext cx="1043940" cy="914400"/>
                      <a:chOff x="1098258" y="802179"/>
                      <a:chExt cx="1043940" cy="914400"/>
                    </a:xfrm>
                  </p:grpSpPr>
                  <p:pic>
                    <p:nvPicPr>
                      <p:cNvPr id="185" name="Graphic 184" descr="Marker with solid fill">
                        <a:extLst>
                          <a:ext uri="{FF2B5EF4-FFF2-40B4-BE49-F238E27FC236}">
                            <a16:creationId xmlns:a16="http://schemas.microsoft.com/office/drawing/2014/main" id="{220CA7A4-1C23-E9FB-52FB-059297F464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186" name="Oval 185">
                        <a:extLst>
                          <a:ext uri="{FF2B5EF4-FFF2-40B4-BE49-F238E27FC236}">
                            <a16:creationId xmlns:a16="http://schemas.microsoft.com/office/drawing/2014/main" id="{A5A35760-B45E-59C4-BF5C-E9FAC3F533DA}"/>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4467789D-2D06-739F-B14C-39CCCA1A2EDF}"/>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a:extLst>
                        <a:ext uri="{FF2B5EF4-FFF2-40B4-BE49-F238E27FC236}">
                          <a16:creationId xmlns:a16="http://schemas.microsoft.com/office/drawing/2014/main" id="{9997C3AF-A491-BBA2-4869-B4F7251C562E}"/>
                        </a:ext>
                      </a:extLst>
                    </p:cNvPr>
                    <p:cNvGrpSpPr/>
                    <p:nvPr/>
                  </p:nvGrpSpPr>
                  <p:grpSpPr>
                    <a:xfrm rot="10800000">
                      <a:off x="2481305" y="1190873"/>
                      <a:ext cx="981627" cy="914400"/>
                      <a:chOff x="1032944" y="802179"/>
                      <a:chExt cx="1080957" cy="914400"/>
                    </a:xfrm>
                    <a:solidFill>
                      <a:srgbClr val="FFC0A4"/>
                    </a:solidFill>
                  </p:grpSpPr>
                  <p:pic>
                    <p:nvPicPr>
                      <p:cNvPr id="182" name="Graphic 181" descr="Marker with solid fill">
                        <a:extLst>
                          <a:ext uri="{FF2B5EF4-FFF2-40B4-BE49-F238E27FC236}">
                            <a16:creationId xmlns:a16="http://schemas.microsoft.com/office/drawing/2014/main" id="{DDE95619-814C-74A0-D205-8F0CF2D66A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183" name="Oval 182">
                        <a:extLst>
                          <a:ext uri="{FF2B5EF4-FFF2-40B4-BE49-F238E27FC236}">
                            <a16:creationId xmlns:a16="http://schemas.microsoft.com/office/drawing/2014/main" id="{A7E715C9-4F4D-BA8C-4BBB-ADA3785DFF73}"/>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8C4066CE-988B-AF48-1A10-C8F8C94431C8}"/>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224E15D0-F224-66F2-2EB0-5126592ABAC3}"/>
                        </a:ext>
                      </a:extLst>
                    </p:cNvPr>
                    <p:cNvGrpSpPr/>
                    <p:nvPr/>
                  </p:nvGrpSpPr>
                  <p:grpSpPr>
                    <a:xfrm>
                      <a:off x="1723447" y="1639603"/>
                      <a:ext cx="914400" cy="914400"/>
                      <a:chOff x="1113987" y="802179"/>
                      <a:chExt cx="914400" cy="914400"/>
                    </a:xfrm>
                  </p:grpSpPr>
                  <p:pic>
                    <p:nvPicPr>
                      <p:cNvPr id="179" name="Graphic 178" descr="Marker with solid fill">
                        <a:extLst>
                          <a:ext uri="{FF2B5EF4-FFF2-40B4-BE49-F238E27FC236}">
                            <a16:creationId xmlns:a16="http://schemas.microsoft.com/office/drawing/2014/main" id="{3F45E43E-37E5-9926-C8B6-728B921BB4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180" name="Oval 179">
                        <a:extLst>
                          <a:ext uri="{FF2B5EF4-FFF2-40B4-BE49-F238E27FC236}">
                            <a16:creationId xmlns:a16="http://schemas.microsoft.com/office/drawing/2014/main" id="{D7193BFC-14CA-A72D-EA20-98330D0FFE25}"/>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DE8DF539-3829-A86F-4B9A-5FA534948FDD}"/>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4" name="Group 173">
                      <a:extLst>
                        <a:ext uri="{FF2B5EF4-FFF2-40B4-BE49-F238E27FC236}">
                          <a16:creationId xmlns:a16="http://schemas.microsoft.com/office/drawing/2014/main" id="{9507C1F3-FC58-13F4-53EB-11B79AFC2B42}"/>
                        </a:ext>
                      </a:extLst>
                    </p:cNvPr>
                    <p:cNvGrpSpPr/>
                    <p:nvPr/>
                  </p:nvGrpSpPr>
                  <p:grpSpPr>
                    <a:xfrm rot="10800000">
                      <a:off x="2370110" y="1638333"/>
                      <a:ext cx="830375" cy="914400"/>
                      <a:chOff x="1009908" y="802199"/>
                      <a:chExt cx="914400" cy="914400"/>
                    </a:xfrm>
                    <a:solidFill>
                      <a:srgbClr val="FFC0A4"/>
                    </a:solidFill>
                  </p:grpSpPr>
                  <p:pic>
                    <p:nvPicPr>
                      <p:cNvPr id="176" name="Graphic 175" descr="Marker with solid fill">
                        <a:extLst>
                          <a:ext uri="{FF2B5EF4-FFF2-40B4-BE49-F238E27FC236}">
                            <a16:creationId xmlns:a16="http://schemas.microsoft.com/office/drawing/2014/main" id="{0CCBF7C4-C3CF-942D-EECF-8727A4877D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177" name="Oval 176">
                        <a:extLst>
                          <a:ext uri="{FF2B5EF4-FFF2-40B4-BE49-F238E27FC236}">
                            <a16:creationId xmlns:a16="http://schemas.microsoft.com/office/drawing/2014/main" id="{0E6EA548-0FDC-C661-E79F-3DEF3728E7DC}"/>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47EAAB16-85D3-216D-2A0B-2FA7C9468679}"/>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Oval 174">
                      <a:extLst>
                        <a:ext uri="{FF2B5EF4-FFF2-40B4-BE49-F238E27FC236}">
                          <a16:creationId xmlns:a16="http://schemas.microsoft.com/office/drawing/2014/main" id="{201DCEEA-FA79-4373-405C-43C763248C5D}"/>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5" name="Group 114">
                  <a:extLst>
                    <a:ext uri="{FF2B5EF4-FFF2-40B4-BE49-F238E27FC236}">
                      <a16:creationId xmlns:a16="http://schemas.microsoft.com/office/drawing/2014/main" id="{BA9C3D07-333F-C6B0-4449-73CD474F8C13}"/>
                    </a:ext>
                  </a:extLst>
                </p:cNvPr>
                <p:cNvGrpSpPr/>
                <p:nvPr/>
              </p:nvGrpSpPr>
              <p:grpSpPr>
                <a:xfrm flipH="1">
                  <a:off x="1069505" y="2304619"/>
                  <a:ext cx="2830137" cy="2645465"/>
                  <a:chOff x="1066800" y="-35245"/>
                  <a:chExt cx="2830137" cy="2645465"/>
                </a:xfrm>
              </p:grpSpPr>
              <p:grpSp>
                <p:nvGrpSpPr>
                  <p:cNvPr id="116" name="Group 115">
                    <a:extLst>
                      <a:ext uri="{FF2B5EF4-FFF2-40B4-BE49-F238E27FC236}">
                        <a16:creationId xmlns:a16="http://schemas.microsoft.com/office/drawing/2014/main" id="{9EAD63EE-463A-644B-4BC4-076F7795B980}"/>
                      </a:ext>
                    </a:extLst>
                  </p:cNvPr>
                  <p:cNvGrpSpPr/>
                  <p:nvPr/>
                </p:nvGrpSpPr>
                <p:grpSpPr>
                  <a:xfrm>
                    <a:off x="1066800" y="802179"/>
                    <a:ext cx="2819400" cy="1808041"/>
                    <a:chOff x="1066800" y="802179"/>
                    <a:chExt cx="2819400" cy="1808041"/>
                  </a:xfrm>
                </p:grpSpPr>
                <p:grpSp>
                  <p:nvGrpSpPr>
                    <p:cNvPr id="142" name="Group 141">
                      <a:extLst>
                        <a:ext uri="{FF2B5EF4-FFF2-40B4-BE49-F238E27FC236}">
                          <a16:creationId xmlns:a16="http://schemas.microsoft.com/office/drawing/2014/main" id="{97319C69-EAA1-EF23-A076-242ABBA6804D}"/>
                        </a:ext>
                      </a:extLst>
                    </p:cNvPr>
                    <p:cNvGrpSpPr/>
                    <p:nvPr/>
                  </p:nvGrpSpPr>
                  <p:grpSpPr>
                    <a:xfrm>
                      <a:off x="1066800" y="802179"/>
                      <a:ext cx="1409700" cy="914400"/>
                      <a:chOff x="1066800" y="802179"/>
                      <a:chExt cx="1409700" cy="914400"/>
                    </a:xfrm>
                  </p:grpSpPr>
                  <p:pic>
                    <p:nvPicPr>
                      <p:cNvPr id="164" name="Graphic 163" descr="Marker with solid fill">
                        <a:extLst>
                          <a:ext uri="{FF2B5EF4-FFF2-40B4-BE49-F238E27FC236}">
                            <a16:creationId xmlns:a16="http://schemas.microsoft.com/office/drawing/2014/main" id="{16F61E8C-84EC-C26F-9CF8-D43D1655CA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65" name="Oval 164">
                        <a:extLst>
                          <a:ext uri="{FF2B5EF4-FFF2-40B4-BE49-F238E27FC236}">
                            <a16:creationId xmlns:a16="http://schemas.microsoft.com/office/drawing/2014/main" id="{5353CF50-956C-784F-96BF-53F3F36C553F}"/>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B6A7052C-ACE6-9E40-1B74-81D05E417DFA}"/>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a:extLst>
                        <a:ext uri="{FF2B5EF4-FFF2-40B4-BE49-F238E27FC236}">
                          <a16:creationId xmlns:a16="http://schemas.microsoft.com/office/drawing/2014/main" id="{528454B5-F051-B840-CB5E-41C795F2F861}"/>
                        </a:ext>
                      </a:extLst>
                    </p:cNvPr>
                    <p:cNvGrpSpPr/>
                    <p:nvPr/>
                  </p:nvGrpSpPr>
                  <p:grpSpPr>
                    <a:xfrm rot="10800000">
                      <a:off x="2476500" y="802179"/>
                      <a:ext cx="1409700" cy="914400"/>
                      <a:chOff x="1066800" y="802179"/>
                      <a:chExt cx="1409700" cy="914400"/>
                    </a:xfrm>
                    <a:solidFill>
                      <a:srgbClr val="FFC0A4"/>
                    </a:solidFill>
                  </p:grpSpPr>
                  <p:pic>
                    <p:nvPicPr>
                      <p:cNvPr id="161" name="Graphic 160" descr="Marker with solid fill">
                        <a:extLst>
                          <a:ext uri="{FF2B5EF4-FFF2-40B4-BE49-F238E27FC236}">
                            <a16:creationId xmlns:a16="http://schemas.microsoft.com/office/drawing/2014/main" id="{A47DA2CB-C267-3005-0945-AFCF674196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162" name="Oval 161">
                        <a:extLst>
                          <a:ext uri="{FF2B5EF4-FFF2-40B4-BE49-F238E27FC236}">
                            <a16:creationId xmlns:a16="http://schemas.microsoft.com/office/drawing/2014/main" id="{50BB72FD-146A-ECD7-5768-69553406E83F}"/>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F42786B4-6194-472B-F14C-27494A227A49}"/>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4E5D6074-8720-830D-4A76-97A1DB48FCD6}"/>
                        </a:ext>
                      </a:extLst>
                    </p:cNvPr>
                    <p:cNvGrpSpPr/>
                    <p:nvPr/>
                  </p:nvGrpSpPr>
                  <p:grpSpPr>
                    <a:xfrm>
                      <a:off x="1443052" y="1190873"/>
                      <a:ext cx="1043940" cy="914400"/>
                      <a:chOff x="1102752" y="802179"/>
                      <a:chExt cx="1043940" cy="914400"/>
                    </a:xfrm>
                  </p:grpSpPr>
                  <p:pic>
                    <p:nvPicPr>
                      <p:cNvPr id="158" name="Graphic 157" descr="Marker with solid fill">
                        <a:extLst>
                          <a:ext uri="{FF2B5EF4-FFF2-40B4-BE49-F238E27FC236}">
                            <a16:creationId xmlns:a16="http://schemas.microsoft.com/office/drawing/2014/main" id="{6E009B1B-8B2E-E3D4-F5E3-811F87996A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159" name="Oval 158">
                        <a:extLst>
                          <a:ext uri="{FF2B5EF4-FFF2-40B4-BE49-F238E27FC236}">
                            <a16:creationId xmlns:a16="http://schemas.microsoft.com/office/drawing/2014/main" id="{D0DF700D-0D67-37A2-91A0-09D765BCD925}"/>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BCC1826B-B31E-F10A-C718-DA8B6103A0D1}"/>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a:extLst>
                        <a:ext uri="{FF2B5EF4-FFF2-40B4-BE49-F238E27FC236}">
                          <a16:creationId xmlns:a16="http://schemas.microsoft.com/office/drawing/2014/main" id="{403D3D82-4FFB-C767-FDB5-7630C0BD6000}"/>
                        </a:ext>
                      </a:extLst>
                    </p:cNvPr>
                    <p:cNvGrpSpPr/>
                    <p:nvPr/>
                  </p:nvGrpSpPr>
                  <p:grpSpPr>
                    <a:xfrm rot="10800000">
                      <a:off x="2486673" y="1190883"/>
                      <a:ext cx="981622" cy="914400"/>
                      <a:chOff x="1027029" y="802169"/>
                      <a:chExt cx="1080952" cy="914400"/>
                    </a:xfrm>
                    <a:solidFill>
                      <a:srgbClr val="FFC0A4"/>
                    </a:solidFill>
                  </p:grpSpPr>
                  <p:pic>
                    <p:nvPicPr>
                      <p:cNvPr id="155" name="Graphic 154" descr="Marker with solid fill">
                        <a:extLst>
                          <a:ext uri="{FF2B5EF4-FFF2-40B4-BE49-F238E27FC236}">
                            <a16:creationId xmlns:a16="http://schemas.microsoft.com/office/drawing/2014/main" id="{E2356958-51D6-0EF4-DCF0-6AA288EF5A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156" name="Oval 155">
                        <a:extLst>
                          <a:ext uri="{FF2B5EF4-FFF2-40B4-BE49-F238E27FC236}">
                            <a16:creationId xmlns:a16="http://schemas.microsoft.com/office/drawing/2014/main" id="{91FBE414-1E67-6913-ED53-7A89D596DB75}"/>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02BD9BE2-D1C0-AA6B-D32A-46314CC8570F}"/>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a:extLst>
                        <a:ext uri="{FF2B5EF4-FFF2-40B4-BE49-F238E27FC236}">
                          <a16:creationId xmlns:a16="http://schemas.microsoft.com/office/drawing/2014/main" id="{08742507-3026-40EE-AB94-24833E3481B6}"/>
                        </a:ext>
                      </a:extLst>
                    </p:cNvPr>
                    <p:cNvGrpSpPr/>
                    <p:nvPr/>
                  </p:nvGrpSpPr>
                  <p:grpSpPr>
                    <a:xfrm>
                      <a:off x="1717365" y="1639603"/>
                      <a:ext cx="914400" cy="914400"/>
                      <a:chOff x="1107905" y="802179"/>
                      <a:chExt cx="914400" cy="914400"/>
                    </a:xfrm>
                  </p:grpSpPr>
                  <p:pic>
                    <p:nvPicPr>
                      <p:cNvPr id="152" name="Graphic 151" descr="Marker with solid fill">
                        <a:extLst>
                          <a:ext uri="{FF2B5EF4-FFF2-40B4-BE49-F238E27FC236}">
                            <a16:creationId xmlns:a16="http://schemas.microsoft.com/office/drawing/2014/main" id="{E7CDD833-C6A1-5A74-7F5C-34753BAFFD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153" name="Oval 152">
                        <a:extLst>
                          <a:ext uri="{FF2B5EF4-FFF2-40B4-BE49-F238E27FC236}">
                            <a16:creationId xmlns:a16="http://schemas.microsoft.com/office/drawing/2014/main" id="{75F91DC3-0C10-7E9D-29DA-84CFA9F5103B}"/>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26367064-2F6E-59AA-4FC8-A528666FFFC5}"/>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76C946CA-1879-D98E-2083-8AE526A98A19}"/>
                        </a:ext>
                      </a:extLst>
                    </p:cNvPr>
                    <p:cNvGrpSpPr/>
                    <p:nvPr/>
                  </p:nvGrpSpPr>
                  <p:grpSpPr>
                    <a:xfrm rot="10800000">
                      <a:off x="2365105" y="1638353"/>
                      <a:ext cx="830375" cy="914400"/>
                      <a:chOff x="1015421" y="802179"/>
                      <a:chExt cx="914400" cy="914400"/>
                    </a:xfrm>
                    <a:solidFill>
                      <a:srgbClr val="FFC0A4"/>
                    </a:solidFill>
                  </p:grpSpPr>
                  <p:pic>
                    <p:nvPicPr>
                      <p:cNvPr id="149" name="Graphic 148" descr="Marker with solid fill">
                        <a:extLst>
                          <a:ext uri="{FF2B5EF4-FFF2-40B4-BE49-F238E27FC236}">
                            <a16:creationId xmlns:a16="http://schemas.microsoft.com/office/drawing/2014/main" id="{5494CA0F-CCB8-0B7E-D870-5E4D530890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150" name="Oval 149">
                        <a:extLst>
                          <a:ext uri="{FF2B5EF4-FFF2-40B4-BE49-F238E27FC236}">
                            <a16:creationId xmlns:a16="http://schemas.microsoft.com/office/drawing/2014/main" id="{C30FAB86-A38E-C5A1-AADA-60D59A470A01}"/>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91B69974-FB61-EA6D-A690-9BD57A68175B}"/>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Oval 147">
                      <a:extLst>
                        <a:ext uri="{FF2B5EF4-FFF2-40B4-BE49-F238E27FC236}">
                          <a16:creationId xmlns:a16="http://schemas.microsoft.com/office/drawing/2014/main" id="{75E93F3F-FF30-7ABD-51EB-D782C0026F25}"/>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F07AB03E-4EBE-C9FD-6593-6B7B55E66350}"/>
                      </a:ext>
                    </a:extLst>
                  </p:cNvPr>
                  <p:cNvGrpSpPr/>
                  <p:nvPr/>
                </p:nvGrpSpPr>
                <p:grpSpPr>
                  <a:xfrm rot="10800000">
                    <a:off x="1077537" y="-35245"/>
                    <a:ext cx="2819400" cy="1751824"/>
                    <a:chOff x="1066800" y="802179"/>
                    <a:chExt cx="2819400" cy="1751824"/>
                  </a:xfrm>
                </p:grpSpPr>
                <p:grpSp>
                  <p:nvGrpSpPr>
                    <p:cNvPr id="118" name="Group 117">
                      <a:extLst>
                        <a:ext uri="{FF2B5EF4-FFF2-40B4-BE49-F238E27FC236}">
                          <a16:creationId xmlns:a16="http://schemas.microsoft.com/office/drawing/2014/main" id="{85059512-93EA-44C2-3E21-34EAA7D48892}"/>
                        </a:ext>
                      </a:extLst>
                    </p:cNvPr>
                    <p:cNvGrpSpPr/>
                    <p:nvPr/>
                  </p:nvGrpSpPr>
                  <p:grpSpPr>
                    <a:xfrm>
                      <a:off x="1066800" y="802179"/>
                      <a:ext cx="1409700" cy="914400"/>
                      <a:chOff x="1066800" y="802179"/>
                      <a:chExt cx="1409700" cy="914400"/>
                    </a:xfrm>
                  </p:grpSpPr>
                  <p:pic>
                    <p:nvPicPr>
                      <p:cNvPr id="139" name="Graphic 138" descr="Marker with solid fill">
                        <a:extLst>
                          <a:ext uri="{FF2B5EF4-FFF2-40B4-BE49-F238E27FC236}">
                            <a16:creationId xmlns:a16="http://schemas.microsoft.com/office/drawing/2014/main" id="{C0816AC2-D306-4B6D-2DFD-CB640D08AF6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140" name="Oval 139">
                        <a:extLst>
                          <a:ext uri="{FF2B5EF4-FFF2-40B4-BE49-F238E27FC236}">
                            <a16:creationId xmlns:a16="http://schemas.microsoft.com/office/drawing/2014/main" id="{FDCE30D6-1EFC-86DC-BD92-415DA5E6CE06}"/>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1141BDC3-BA40-07F9-AF86-F885CDB699AE}"/>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AC0EDAB1-AB11-B1DB-D39E-2BADFF9A3CA9}"/>
                        </a:ext>
                      </a:extLst>
                    </p:cNvPr>
                    <p:cNvGrpSpPr/>
                    <p:nvPr/>
                  </p:nvGrpSpPr>
                  <p:grpSpPr>
                    <a:xfrm rot="10800000">
                      <a:off x="2476500" y="802179"/>
                      <a:ext cx="1409700" cy="914400"/>
                      <a:chOff x="1066800" y="802179"/>
                      <a:chExt cx="1409700" cy="914400"/>
                    </a:xfrm>
                    <a:solidFill>
                      <a:srgbClr val="FFC0A4"/>
                    </a:solidFill>
                  </p:grpSpPr>
                  <p:pic>
                    <p:nvPicPr>
                      <p:cNvPr id="136" name="Graphic 135" descr="Marker with solid fill">
                        <a:extLst>
                          <a:ext uri="{FF2B5EF4-FFF2-40B4-BE49-F238E27FC236}">
                            <a16:creationId xmlns:a16="http://schemas.microsoft.com/office/drawing/2014/main" id="{ECC645BD-463C-CC33-A2B0-F5B5C1EA3F9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37" name="Oval 136">
                        <a:extLst>
                          <a:ext uri="{FF2B5EF4-FFF2-40B4-BE49-F238E27FC236}">
                            <a16:creationId xmlns:a16="http://schemas.microsoft.com/office/drawing/2014/main" id="{EFC7F499-F936-6FED-8F04-1304743C9EC8}"/>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03174E71-6A44-634E-67B7-41A5D00F6B30}"/>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6C162E75-A633-74D7-4661-B809797A2991}"/>
                        </a:ext>
                      </a:extLst>
                    </p:cNvPr>
                    <p:cNvGrpSpPr/>
                    <p:nvPr/>
                  </p:nvGrpSpPr>
                  <p:grpSpPr>
                    <a:xfrm>
                      <a:off x="1438558" y="1190873"/>
                      <a:ext cx="1043940" cy="914400"/>
                      <a:chOff x="1098258" y="802179"/>
                      <a:chExt cx="1043940" cy="914400"/>
                    </a:xfrm>
                  </p:grpSpPr>
                  <p:pic>
                    <p:nvPicPr>
                      <p:cNvPr id="133" name="Graphic 132" descr="Marker with solid fill">
                        <a:extLst>
                          <a:ext uri="{FF2B5EF4-FFF2-40B4-BE49-F238E27FC236}">
                            <a16:creationId xmlns:a16="http://schemas.microsoft.com/office/drawing/2014/main" id="{B0689A3B-542D-B16E-6AF3-4E3AD6F8CB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134" name="Oval 133">
                        <a:extLst>
                          <a:ext uri="{FF2B5EF4-FFF2-40B4-BE49-F238E27FC236}">
                            <a16:creationId xmlns:a16="http://schemas.microsoft.com/office/drawing/2014/main" id="{44C4F0C2-9B06-C313-9511-50F699EE9CF3}"/>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942E2D8F-6F16-D40C-AF01-783C2B4D10B6}"/>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880ABC72-8626-0E39-8FE4-B84D6FBB5D7A}"/>
                        </a:ext>
                      </a:extLst>
                    </p:cNvPr>
                    <p:cNvGrpSpPr/>
                    <p:nvPr/>
                  </p:nvGrpSpPr>
                  <p:grpSpPr>
                    <a:xfrm rot="10800000">
                      <a:off x="2481305" y="1190873"/>
                      <a:ext cx="981627" cy="914400"/>
                      <a:chOff x="1032944" y="802179"/>
                      <a:chExt cx="1080957" cy="914400"/>
                    </a:xfrm>
                    <a:solidFill>
                      <a:srgbClr val="FFC0A4"/>
                    </a:solidFill>
                  </p:grpSpPr>
                  <p:pic>
                    <p:nvPicPr>
                      <p:cNvPr id="130" name="Graphic 129" descr="Marker with solid fill">
                        <a:extLst>
                          <a:ext uri="{FF2B5EF4-FFF2-40B4-BE49-F238E27FC236}">
                            <a16:creationId xmlns:a16="http://schemas.microsoft.com/office/drawing/2014/main" id="{8783A20C-004E-6E5A-831C-BCBB8CCEDD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131" name="Oval 130">
                        <a:extLst>
                          <a:ext uri="{FF2B5EF4-FFF2-40B4-BE49-F238E27FC236}">
                            <a16:creationId xmlns:a16="http://schemas.microsoft.com/office/drawing/2014/main" id="{6AED53E7-CEF0-C6E7-29BF-54E259387038}"/>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F19736C2-29B4-3CBC-FE3F-02ED0AEBBADC}"/>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B39C172F-322E-E818-0269-FD0A9575E975}"/>
                        </a:ext>
                      </a:extLst>
                    </p:cNvPr>
                    <p:cNvGrpSpPr/>
                    <p:nvPr/>
                  </p:nvGrpSpPr>
                  <p:grpSpPr>
                    <a:xfrm>
                      <a:off x="1723447" y="1639603"/>
                      <a:ext cx="914400" cy="914400"/>
                      <a:chOff x="1113987" y="802179"/>
                      <a:chExt cx="914400" cy="914400"/>
                    </a:xfrm>
                  </p:grpSpPr>
                  <p:pic>
                    <p:nvPicPr>
                      <p:cNvPr id="127" name="Graphic 126" descr="Marker with solid fill">
                        <a:extLst>
                          <a:ext uri="{FF2B5EF4-FFF2-40B4-BE49-F238E27FC236}">
                            <a16:creationId xmlns:a16="http://schemas.microsoft.com/office/drawing/2014/main" id="{5F9A9331-DC7F-EC7A-4191-1AF61812E9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128" name="Oval 127">
                        <a:extLst>
                          <a:ext uri="{FF2B5EF4-FFF2-40B4-BE49-F238E27FC236}">
                            <a16:creationId xmlns:a16="http://schemas.microsoft.com/office/drawing/2014/main" id="{643E1E6E-1827-F439-21E8-85332EEE8C99}"/>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D4A3CE06-8B9E-7AEB-5247-C536720E6017}"/>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94B09348-48A4-8620-A895-DF67B8C228B2}"/>
                        </a:ext>
                      </a:extLst>
                    </p:cNvPr>
                    <p:cNvGrpSpPr/>
                    <p:nvPr/>
                  </p:nvGrpSpPr>
                  <p:grpSpPr>
                    <a:xfrm rot="10800000">
                      <a:off x="2370110" y="1638333"/>
                      <a:ext cx="830375" cy="914400"/>
                      <a:chOff x="1009908" y="802199"/>
                      <a:chExt cx="914400" cy="914400"/>
                    </a:xfrm>
                    <a:solidFill>
                      <a:srgbClr val="FFC0A4"/>
                    </a:solidFill>
                  </p:grpSpPr>
                  <p:pic>
                    <p:nvPicPr>
                      <p:cNvPr id="124" name="Graphic 123" descr="Marker with solid fill">
                        <a:extLst>
                          <a:ext uri="{FF2B5EF4-FFF2-40B4-BE49-F238E27FC236}">
                            <a16:creationId xmlns:a16="http://schemas.microsoft.com/office/drawing/2014/main" id="{0D527A9C-24DC-8DF6-D18C-2DCF1F6059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125" name="Oval 124">
                        <a:extLst>
                          <a:ext uri="{FF2B5EF4-FFF2-40B4-BE49-F238E27FC236}">
                            <a16:creationId xmlns:a16="http://schemas.microsoft.com/office/drawing/2014/main" id="{6A23F86A-BEDF-AACA-D6D2-D6F395996A89}"/>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6877D1E5-5C0D-A2C5-35D1-3D23227C57B4}"/>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8" name="Group 7">
                <a:extLst>
                  <a:ext uri="{FF2B5EF4-FFF2-40B4-BE49-F238E27FC236}">
                    <a16:creationId xmlns:a16="http://schemas.microsoft.com/office/drawing/2014/main" id="{B1743379-6769-BD16-AE44-96BB6026BBC1}"/>
                  </a:ext>
                </a:extLst>
              </p:cNvPr>
              <p:cNvGrpSpPr/>
              <p:nvPr/>
            </p:nvGrpSpPr>
            <p:grpSpPr>
              <a:xfrm>
                <a:off x="1061858" y="4591182"/>
                <a:ext cx="2832842" cy="5041546"/>
                <a:chOff x="1066800" y="-91462"/>
                <a:chExt cx="2832842" cy="5041546"/>
              </a:xfrm>
            </p:grpSpPr>
            <p:grpSp>
              <p:nvGrpSpPr>
                <p:cNvPr id="9" name="Group 8">
                  <a:extLst>
                    <a:ext uri="{FF2B5EF4-FFF2-40B4-BE49-F238E27FC236}">
                      <a16:creationId xmlns:a16="http://schemas.microsoft.com/office/drawing/2014/main" id="{D7876267-C92D-A7C6-9254-096E9EBE41DB}"/>
                    </a:ext>
                  </a:extLst>
                </p:cNvPr>
                <p:cNvGrpSpPr/>
                <p:nvPr/>
              </p:nvGrpSpPr>
              <p:grpSpPr>
                <a:xfrm>
                  <a:off x="1066800" y="-91462"/>
                  <a:ext cx="2830137" cy="2701682"/>
                  <a:chOff x="1066800" y="-91462"/>
                  <a:chExt cx="2830137" cy="2701682"/>
                </a:xfrm>
              </p:grpSpPr>
              <p:grpSp>
                <p:nvGrpSpPr>
                  <p:cNvPr id="62" name="Group 61">
                    <a:extLst>
                      <a:ext uri="{FF2B5EF4-FFF2-40B4-BE49-F238E27FC236}">
                        <a16:creationId xmlns:a16="http://schemas.microsoft.com/office/drawing/2014/main" id="{258DF470-8E35-536D-822E-4292A9769C28}"/>
                      </a:ext>
                    </a:extLst>
                  </p:cNvPr>
                  <p:cNvGrpSpPr/>
                  <p:nvPr/>
                </p:nvGrpSpPr>
                <p:grpSpPr>
                  <a:xfrm>
                    <a:off x="1066800" y="802179"/>
                    <a:ext cx="2819400" cy="1808041"/>
                    <a:chOff x="1066800" y="802179"/>
                    <a:chExt cx="2819400" cy="1808041"/>
                  </a:xfrm>
                </p:grpSpPr>
                <p:grpSp>
                  <p:nvGrpSpPr>
                    <p:cNvPr id="89" name="Group 88">
                      <a:extLst>
                        <a:ext uri="{FF2B5EF4-FFF2-40B4-BE49-F238E27FC236}">
                          <a16:creationId xmlns:a16="http://schemas.microsoft.com/office/drawing/2014/main" id="{FE080BCD-7BAC-EFF2-2BBF-FCC99200C20F}"/>
                        </a:ext>
                      </a:extLst>
                    </p:cNvPr>
                    <p:cNvGrpSpPr/>
                    <p:nvPr/>
                  </p:nvGrpSpPr>
                  <p:grpSpPr>
                    <a:xfrm>
                      <a:off x="1066800" y="802179"/>
                      <a:ext cx="1409700" cy="914400"/>
                      <a:chOff x="1066800" y="802179"/>
                      <a:chExt cx="1409700" cy="914400"/>
                    </a:xfrm>
                  </p:grpSpPr>
                  <p:pic>
                    <p:nvPicPr>
                      <p:cNvPr id="111" name="Graphic 110" descr="Marker with solid fill">
                        <a:extLst>
                          <a:ext uri="{FF2B5EF4-FFF2-40B4-BE49-F238E27FC236}">
                            <a16:creationId xmlns:a16="http://schemas.microsoft.com/office/drawing/2014/main" id="{65E70540-EBAF-FF8B-2054-77F87169D8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112" name="Oval 111">
                        <a:extLst>
                          <a:ext uri="{FF2B5EF4-FFF2-40B4-BE49-F238E27FC236}">
                            <a16:creationId xmlns:a16="http://schemas.microsoft.com/office/drawing/2014/main" id="{9F68BB8A-B67B-350E-FCE6-4B62517949AB}"/>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3782D7AF-FA9B-5F21-7BB7-5DCDCF8B9FD4}"/>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2C7E3E2E-745A-F52D-76E1-41B14C538A8A}"/>
                        </a:ext>
                      </a:extLst>
                    </p:cNvPr>
                    <p:cNvGrpSpPr/>
                    <p:nvPr/>
                  </p:nvGrpSpPr>
                  <p:grpSpPr>
                    <a:xfrm rot="10800000">
                      <a:off x="2476500" y="802179"/>
                      <a:ext cx="1409700" cy="914400"/>
                      <a:chOff x="1066800" y="802179"/>
                      <a:chExt cx="1409700" cy="914400"/>
                    </a:xfrm>
                    <a:solidFill>
                      <a:srgbClr val="FFC0A4"/>
                    </a:solidFill>
                  </p:grpSpPr>
                  <p:pic>
                    <p:nvPicPr>
                      <p:cNvPr id="108" name="Graphic 107" descr="Marker with solid fill">
                        <a:extLst>
                          <a:ext uri="{FF2B5EF4-FFF2-40B4-BE49-F238E27FC236}">
                            <a16:creationId xmlns:a16="http://schemas.microsoft.com/office/drawing/2014/main" id="{1371ADFE-DFC0-2E7A-4B11-8C13F31B5E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109" name="Oval 108">
                        <a:extLst>
                          <a:ext uri="{FF2B5EF4-FFF2-40B4-BE49-F238E27FC236}">
                            <a16:creationId xmlns:a16="http://schemas.microsoft.com/office/drawing/2014/main" id="{04EFAA42-45DF-627A-B4B4-C2A70DC312B5}"/>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8872006D-089A-09D9-3DB8-03CF5B26D9B9}"/>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9B3F0CB6-E3D6-9669-50F3-9C32CE757F85}"/>
                        </a:ext>
                      </a:extLst>
                    </p:cNvPr>
                    <p:cNvGrpSpPr/>
                    <p:nvPr/>
                  </p:nvGrpSpPr>
                  <p:grpSpPr>
                    <a:xfrm>
                      <a:off x="1443052" y="1190873"/>
                      <a:ext cx="1043940" cy="914400"/>
                      <a:chOff x="1102752" y="802179"/>
                      <a:chExt cx="1043940" cy="914400"/>
                    </a:xfrm>
                  </p:grpSpPr>
                  <p:pic>
                    <p:nvPicPr>
                      <p:cNvPr id="105" name="Graphic 104" descr="Marker with solid fill">
                        <a:extLst>
                          <a:ext uri="{FF2B5EF4-FFF2-40B4-BE49-F238E27FC236}">
                            <a16:creationId xmlns:a16="http://schemas.microsoft.com/office/drawing/2014/main" id="{5D23F758-590C-675D-22AB-E8E9782C56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106" name="Oval 105">
                        <a:extLst>
                          <a:ext uri="{FF2B5EF4-FFF2-40B4-BE49-F238E27FC236}">
                            <a16:creationId xmlns:a16="http://schemas.microsoft.com/office/drawing/2014/main" id="{47EC90DF-E46D-1DF2-5A4B-BDA632FC2FCA}"/>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472E18F9-79DB-0C86-EC5D-FC85D7D846A3}"/>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EC938886-4D4F-0451-FBCD-3E239B62A7A8}"/>
                        </a:ext>
                      </a:extLst>
                    </p:cNvPr>
                    <p:cNvGrpSpPr/>
                    <p:nvPr/>
                  </p:nvGrpSpPr>
                  <p:grpSpPr>
                    <a:xfrm rot="10800000">
                      <a:off x="2486673" y="1190883"/>
                      <a:ext cx="981622" cy="914400"/>
                      <a:chOff x="1027029" y="802169"/>
                      <a:chExt cx="1080952" cy="914400"/>
                    </a:xfrm>
                    <a:solidFill>
                      <a:srgbClr val="FFC0A4"/>
                    </a:solidFill>
                  </p:grpSpPr>
                  <p:pic>
                    <p:nvPicPr>
                      <p:cNvPr id="102" name="Graphic 101" descr="Marker with solid fill">
                        <a:extLst>
                          <a:ext uri="{FF2B5EF4-FFF2-40B4-BE49-F238E27FC236}">
                            <a16:creationId xmlns:a16="http://schemas.microsoft.com/office/drawing/2014/main" id="{243BE7BF-E2BD-D262-E908-353C9751C86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103" name="Oval 102">
                        <a:extLst>
                          <a:ext uri="{FF2B5EF4-FFF2-40B4-BE49-F238E27FC236}">
                            <a16:creationId xmlns:a16="http://schemas.microsoft.com/office/drawing/2014/main" id="{237AF92E-1CD5-0AC9-82A7-E6A575F96E4A}"/>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BE95719C-8012-F2F0-5B71-3CC2A2E31007}"/>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AEAE88FB-2624-F012-BDAE-B2B11C49BBB3}"/>
                        </a:ext>
                      </a:extLst>
                    </p:cNvPr>
                    <p:cNvGrpSpPr/>
                    <p:nvPr/>
                  </p:nvGrpSpPr>
                  <p:grpSpPr>
                    <a:xfrm>
                      <a:off x="1717365" y="1639603"/>
                      <a:ext cx="914400" cy="914400"/>
                      <a:chOff x="1107905" y="802179"/>
                      <a:chExt cx="914400" cy="914400"/>
                    </a:xfrm>
                  </p:grpSpPr>
                  <p:pic>
                    <p:nvPicPr>
                      <p:cNvPr id="99" name="Graphic 98" descr="Marker with solid fill">
                        <a:extLst>
                          <a:ext uri="{FF2B5EF4-FFF2-40B4-BE49-F238E27FC236}">
                            <a16:creationId xmlns:a16="http://schemas.microsoft.com/office/drawing/2014/main" id="{60C8629F-DEAF-170B-9C8E-D42748BA78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100" name="Oval 99">
                        <a:extLst>
                          <a:ext uri="{FF2B5EF4-FFF2-40B4-BE49-F238E27FC236}">
                            <a16:creationId xmlns:a16="http://schemas.microsoft.com/office/drawing/2014/main" id="{CEDA52CA-D481-B23A-819D-10EBF20BD366}"/>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66BEC85F-E6B6-1AA7-6912-2170625F863A}"/>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93D6E2B-D4BA-54F4-C28C-1124CD728D4B}"/>
                        </a:ext>
                      </a:extLst>
                    </p:cNvPr>
                    <p:cNvGrpSpPr/>
                    <p:nvPr/>
                  </p:nvGrpSpPr>
                  <p:grpSpPr>
                    <a:xfrm rot="10800000">
                      <a:off x="2365105" y="1638353"/>
                      <a:ext cx="830375" cy="914400"/>
                      <a:chOff x="1015421" y="802179"/>
                      <a:chExt cx="914400" cy="914400"/>
                    </a:xfrm>
                    <a:solidFill>
                      <a:srgbClr val="FFC0A4"/>
                    </a:solidFill>
                  </p:grpSpPr>
                  <p:pic>
                    <p:nvPicPr>
                      <p:cNvPr id="96" name="Graphic 95" descr="Marker with solid fill">
                        <a:extLst>
                          <a:ext uri="{FF2B5EF4-FFF2-40B4-BE49-F238E27FC236}">
                            <a16:creationId xmlns:a16="http://schemas.microsoft.com/office/drawing/2014/main" id="{1A1DC4BD-BD24-0D3A-DE34-0DD8A5E0AA3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97" name="Oval 96">
                        <a:extLst>
                          <a:ext uri="{FF2B5EF4-FFF2-40B4-BE49-F238E27FC236}">
                            <a16:creationId xmlns:a16="http://schemas.microsoft.com/office/drawing/2014/main" id="{E152507A-DE0A-3670-6003-29D1480E6042}"/>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79B09E43-CB64-5926-78DD-3FC9FE56985F}"/>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Oval 94">
                      <a:extLst>
                        <a:ext uri="{FF2B5EF4-FFF2-40B4-BE49-F238E27FC236}">
                          <a16:creationId xmlns:a16="http://schemas.microsoft.com/office/drawing/2014/main" id="{C128A427-A3D2-643D-E9A6-D600D1675BDF}"/>
                        </a:ext>
                      </a:extLst>
                    </p:cNvPr>
                    <p:cNvSpPr/>
                    <p:nvPr/>
                  </p:nvSpPr>
                  <p:spPr>
                    <a:xfrm>
                      <a:off x="2434170" y="2244460"/>
                      <a:ext cx="365760" cy="36576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BBD17297-EC06-38A7-1000-684AE4CE57F5}"/>
                      </a:ext>
                    </a:extLst>
                  </p:cNvPr>
                  <p:cNvGrpSpPr/>
                  <p:nvPr/>
                </p:nvGrpSpPr>
                <p:grpSpPr>
                  <a:xfrm rot="10800000">
                    <a:off x="1077537" y="-91462"/>
                    <a:ext cx="2819400" cy="1808041"/>
                    <a:chOff x="1066800" y="802179"/>
                    <a:chExt cx="2819400" cy="1808041"/>
                  </a:xfrm>
                </p:grpSpPr>
                <p:grpSp>
                  <p:nvGrpSpPr>
                    <p:cNvPr id="64" name="Group 63">
                      <a:extLst>
                        <a:ext uri="{FF2B5EF4-FFF2-40B4-BE49-F238E27FC236}">
                          <a16:creationId xmlns:a16="http://schemas.microsoft.com/office/drawing/2014/main" id="{4151AC7F-E3FC-9168-810D-7FF02C9ABBA9}"/>
                        </a:ext>
                      </a:extLst>
                    </p:cNvPr>
                    <p:cNvGrpSpPr/>
                    <p:nvPr/>
                  </p:nvGrpSpPr>
                  <p:grpSpPr>
                    <a:xfrm>
                      <a:off x="1066800" y="802179"/>
                      <a:ext cx="1409700" cy="914400"/>
                      <a:chOff x="1066800" y="802179"/>
                      <a:chExt cx="1409700" cy="914400"/>
                    </a:xfrm>
                  </p:grpSpPr>
                  <p:pic>
                    <p:nvPicPr>
                      <p:cNvPr id="86" name="Graphic 85" descr="Marker with solid fill">
                        <a:extLst>
                          <a:ext uri="{FF2B5EF4-FFF2-40B4-BE49-F238E27FC236}">
                            <a16:creationId xmlns:a16="http://schemas.microsoft.com/office/drawing/2014/main" id="{D5AC4F75-6263-2DEE-C667-821FB29A80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87" name="Oval 86">
                        <a:extLst>
                          <a:ext uri="{FF2B5EF4-FFF2-40B4-BE49-F238E27FC236}">
                            <a16:creationId xmlns:a16="http://schemas.microsoft.com/office/drawing/2014/main" id="{93712FAA-FC40-2DD2-DE52-6A0FCD3EC983}"/>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35B54BB7-8611-FEBD-1A2D-8D0FF3247F0D}"/>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2832E07C-6F95-8199-E616-2F2D24CE5846}"/>
                        </a:ext>
                      </a:extLst>
                    </p:cNvPr>
                    <p:cNvGrpSpPr/>
                    <p:nvPr/>
                  </p:nvGrpSpPr>
                  <p:grpSpPr>
                    <a:xfrm rot="10800000">
                      <a:off x="2476500" y="802179"/>
                      <a:ext cx="1409700" cy="914400"/>
                      <a:chOff x="1066800" y="802179"/>
                      <a:chExt cx="1409700" cy="914400"/>
                    </a:xfrm>
                    <a:solidFill>
                      <a:srgbClr val="FFC0A4"/>
                    </a:solidFill>
                  </p:grpSpPr>
                  <p:pic>
                    <p:nvPicPr>
                      <p:cNvPr id="83" name="Graphic 82" descr="Marker with solid fill">
                        <a:extLst>
                          <a:ext uri="{FF2B5EF4-FFF2-40B4-BE49-F238E27FC236}">
                            <a16:creationId xmlns:a16="http://schemas.microsoft.com/office/drawing/2014/main" id="{7DB22443-2DF4-F8C5-1C1D-9803A52F72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84" name="Oval 83">
                        <a:extLst>
                          <a:ext uri="{FF2B5EF4-FFF2-40B4-BE49-F238E27FC236}">
                            <a16:creationId xmlns:a16="http://schemas.microsoft.com/office/drawing/2014/main" id="{AFB2FB5C-6DD1-4EB5-8567-810B47959274}"/>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9E4BE0D-F3E9-8C42-D9F5-148238134F45}"/>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DE02A221-EC82-8D1F-FC78-095E9E8A95AF}"/>
                        </a:ext>
                      </a:extLst>
                    </p:cNvPr>
                    <p:cNvGrpSpPr/>
                    <p:nvPr/>
                  </p:nvGrpSpPr>
                  <p:grpSpPr>
                    <a:xfrm>
                      <a:off x="1438558" y="1190873"/>
                      <a:ext cx="1043940" cy="914400"/>
                      <a:chOff x="1098258" y="802179"/>
                      <a:chExt cx="1043940" cy="914400"/>
                    </a:xfrm>
                  </p:grpSpPr>
                  <p:pic>
                    <p:nvPicPr>
                      <p:cNvPr id="80" name="Graphic 79" descr="Marker with solid fill">
                        <a:extLst>
                          <a:ext uri="{FF2B5EF4-FFF2-40B4-BE49-F238E27FC236}">
                            <a16:creationId xmlns:a16="http://schemas.microsoft.com/office/drawing/2014/main" id="{D4548C73-C779-44A9-2828-52537A56D3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81" name="Oval 80">
                        <a:extLst>
                          <a:ext uri="{FF2B5EF4-FFF2-40B4-BE49-F238E27FC236}">
                            <a16:creationId xmlns:a16="http://schemas.microsoft.com/office/drawing/2014/main" id="{90D3D567-65DD-F3C3-94A3-6F41AC8BD031}"/>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9F4226EC-5BD7-00A2-E31B-E3B2387EEC55}"/>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8CA2F0DA-6D94-1928-09AB-DCD421410C8A}"/>
                        </a:ext>
                      </a:extLst>
                    </p:cNvPr>
                    <p:cNvGrpSpPr/>
                    <p:nvPr/>
                  </p:nvGrpSpPr>
                  <p:grpSpPr>
                    <a:xfrm rot="10800000">
                      <a:off x="2481305" y="1190873"/>
                      <a:ext cx="981627" cy="914400"/>
                      <a:chOff x="1032944" y="802179"/>
                      <a:chExt cx="1080957" cy="914400"/>
                    </a:xfrm>
                    <a:solidFill>
                      <a:srgbClr val="FFC0A4"/>
                    </a:solidFill>
                  </p:grpSpPr>
                  <p:pic>
                    <p:nvPicPr>
                      <p:cNvPr id="77" name="Graphic 76" descr="Marker with solid fill">
                        <a:extLst>
                          <a:ext uri="{FF2B5EF4-FFF2-40B4-BE49-F238E27FC236}">
                            <a16:creationId xmlns:a16="http://schemas.microsoft.com/office/drawing/2014/main" id="{D51DECA2-3413-D8CB-3314-679513F647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78" name="Oval 77">
                        <a:extLst>
                          <a:ext uri="{FF2B5EF4-FFF2-40B4-BE49-F238E27FC236}">
                            <a16:creationId xmlns:a16="http://schemas.microsoft.com/office/drawing/2014/main" id="{2C20981E-0F7A-E9D0-43D2-799625D0B0BE}"/>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C7A2368-CBE9-C113-E71F-BB7456BF842C}"/>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F5C4536A-3FA9-6DEC-4678-AFD175EDE2EF}"/>
                        </a:ext>
                      </a:extLst>
                    </p:cNvPr>
                    <p:cNvGrpSpPr/>
                    <p:nvPr/>
                  </p:nvGrpSpPr>
                  <p:grpSpPr>
                    <a:xfrm>
                      <a:off x="1723447" y="1639603"/>
                      <a:ext cx="914400" cy="914400"/>
                      <a:chOff x="1113987" y="802179"/>
                      <a:chExt cx="914400" cy="914400"/>
                    </a:xfrm>
                  </p:grpSpPr>
                  <p:pic>
                    <p:nvPicPr>
                      <p:cNvPr id="74" name="Graphic 73" descr="Marker with solid fill">
                        <a:extLst>
                          <a:ext uri="{FF2B5EF4-FFF2-40B4-BE49-F238E27FC236}">
                            <a16:creationId xmlns:a16="http://schemas.microsoft.com/office/drawing/2014/main" id="{BE2C1EB0-9D9A-B5C4-C87A-817F87726EE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75" name="Oval 74">
                        <a:extLst>
                          <a:ext uri="{FF2B5EF4-FFF2-40B4-BE49-F238E27FC236}">
                            <a16:creationId xmlns:a16="http://schemas.microsoft.com/office/drawing/2014/main" id="{E371E3F9-15E1-24A2-A06C-C645DC121BAA}"/>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7FC8F01-8533-8BE4-4BF5-8992F9230681}"/>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A9A6E06D-842F-78B0-2C6A-4A1959E0CB8D}"/>
                        </a:ext>
                      </a:extLst>
                    </p:cNvPr>
                    <p:cNvGrpSpPr/>
                    <p:nvPr/>
                  </p:nvGrpSpPr>
                  <p:grpSpPr>
                    <a:xfrm rot="10800000">
                      <a:off x="2370110" y="1638333"/>
                      <a:ext cx="830375" cy="914400"/>
                      <a:chOff x="1009908" y="802199"/>
                      <a:chExt cx="914400" cy="914400"/>
                    </a:xfrm>
                    <a:solidFill>
                      <a:srgbClr val="FFC0A4"/>
                    </a:solidFill>
                  </p:grpSpPr>
                  <p:pic>
                    <p:nvPicPr>
                      <p:cNvPr id="71" name="Graphic 70" descr="Marker with solid fill">
                        <a:extLst>
                          <a:ext uri="{FF2B5EF4-FFF2-40B4-BE49-F238E27FC236}">
                            <a16:creationId xmlns:a16="http://schemas.microsoft.com/office/drawing/2014/main" id="{45B62AB9-29A1-8AC8-EF7F-00CAB2B3E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72" name="Oval 71">
                        <a:extLst>
                          <a:ext uri="{FF2B5EF4-FFF2-40B4-BE49-F238E27FC236}">
                            <a16:creationId xmlns:a16="http://schemas.microsoft.com/office/drawing/2014/main" id="{0EF29CB4-68DC-5636-C193-49F126CF1E7E}"/>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F82F0090-3DE8-97BF-5810-038EF24A2023}"/>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Oval 69">
                      <a:extLst>
                        <a:ext uri="{FF2B5EF4-FFF2-40B4-BE49-F238E27FC236}">
                          <a16:creationId xmlns:a16="http://schemas.microsoft.com/office/drawing/2014/main" id="{7A3B30F6-5E0E-A7C9-3C7B-00BAB70D8022}"/>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 name="Group 9">
                  <a:extLst>
                    <a:ext uri="{FF2B5EF4-FFF2-40B4-BE49-F238E27FC236}">
                      <a16:creationId xmlns:a16="http://schemas.microsoft.com/office/drawing/2014/main" id="{BFF8E24E-FCF0-DAD0-A0E7-4697E4CCC444}"/>
                    </a:ext>
                  </a:extLst>
                </p:cNvPr>
                <p:cNvGrpSpPr/>
                <p:nvPr/>
              </p:nvGrpSpPr>
              <p:grpSpPr>
                <a:xfrm flipH="1">
                  <a:off x="1069505" y="2304619"/>
                  <a:ext cx="2830137" cy="2645465"/>
                  <a:chOff x="1066800" y="-35245"/>
                  <a:chExt cx="2830137" cy="2645465"/>
                </a:xfrm>
              </p:grpSpPr>
              <p:grpSp>
                <p:nvGrpSpPr>
                  <p:cNvPr id="11" name="Group 10">
                    <a:extLst>
                      <a:ext uri="{FF2B5EF4-FFF2-40B4-BE49-F238E27FC236}">
                        <a16:creationId xmlns:a16="http://schemas.microsoft.com/office/drawing/2014/main" id="{FEA57A72-3AE4-C2E4-ADA4-78B3A8C22819}"/>
                      </a:ext>
                    </a:extLst>
                  </p:cNvPr>
                  <p:cNvGrpSpPr/>
                  <p:nvPr/>
                </p:nvGrpSpPr>
                <p:grpSpPr>
                  <a:xfrm>
                    <a:off x="1066800" y="802179"/>
                    <a:ext cx="2819400" cy="1808041"/>
                    <a:chOff x="1066800" y="802179"/>
                    <a:chExt cx="2819400" cy="1808041"/>
                  </a:xfrm>
                </p:grpSpPr>
                <p:grpSp>
                  <p:nvGrpSpPr>
                    <p:cNvPr id="37" name="Group 36">
                      <a:extLst>
                        <a:ext uri="{FF2B5EF4-FFF2-40B4-BE49-F238E27FC236}">
                          <a16:creationId xmlns:a16="http://schemas.microsoft.com/office/drawing/2014/main" id="{1625C9D2-E0E3-B901-6FF2-301516DC59D7}"/>
                        </a:ext>
                      </a:extLst>
                    </p:cNvPr>
                    <p:cNvGrpSpPr/>
                    <p:nvPr/>
                  </p:nvGrpSpPr>
                  <p:grpSpPr>
                    <a:xfrm>
                      <a:off x="1066800" y="802179"/>
                      <a:ext cx="1409700" cy="914400"/>
                      <a:chOff x="1066800" y="802179"/>
                      <a:chExt cx="1409700" cy="914400"/>
                    </a:xfrm>
                  </p:grpSpPr>
                  <p:pic>
                    <p:nvPicPr>
                      <p:cNvPr id="59" name="Graphic 58" descr="Marker with solid fill">
                        <a:extLst>
                          <a:ext uri="{FF2B5EF4-FFF2-40B4-BE49-F238E27FC236}">
                            <a16:creationId xmlns:a16="http://schemas.microsoft.com/office/drawing/2014/main" id="{22C0C419-2577-82CE-8691-D0809EA83A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60" name="Oval 59">
                        <a:extLst>
                          <a:ext uri="{FF2B5EF4-FFF2-40B4-BE49-F238E27FC236}">
                            <a16:creationId xmlns:a16="http://schemas.microsoft.com/office/drawing/2014/main" id="{4F13819E-D15B-624A-54C8-32A48F56138F}"/>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BE69D91-A04D-28CA-9D09-1C48B08973AD}"/>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EDCDD2EF-9A2F-E3A3-E3AF-11E2445B253D}"/>
                        </a:ext>
                      </a:extLst>
                    </p:cNvPr>
                    <p:cNvGrpSpPr/>
                    <p:nvPr/>
                  </p:nvGrpSpPr>
                  <p:grpSpPr>
                    <a:xfrm rot="10800000">
                      <a:off x="2476500" y="802179"/>
                      <a:ext cx="1409700" cy="914400"/>
                      <a:chOff x="1066800" y="802179"/>
                      <a:chExt cx="1409700" cy="914400"/>
                    </a:xfrm>
                    <a:solidFill>
                      <a:srgbClr val="FFC0A4"/>
                    </a:solidFill>
                  </p:grpSpPr>
                  <p:pic>
                    <p:nvPicPr>
                      <p:cNvPr id="56" name="Graphic 55" descr="Marker with solid fill">
                        <a:extLst>
                          <a:ext uri="{FF2B5EF4-FFF2-40B4-BE49-F238E27FC236}">
                            <a16:creationId xmlns:a16="http://schemas.microsoft.com/office/drawing/2014/main" id="{DC5C29F9-9DA7-9916-EC04-A5F574925A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57" name="Oval 56">
                        <a:extLst>
                          <a:ext uri="{FF2B5EF4-FFF2-40B4-BE49-F238E27FC236}">
                            <a16:creationId xmlns:a16="http://schemas.microsoft.com/office/drawing/2014/main" id="{EC76A922-9E79-8AC8-9C1B-435525F7394A}"/>
                          </a:ext>
                        </a:extLst>
                      </p:cNvPr>
                      <p:cNvSpPr/>
                      <p:nvPr/>
                    </p:nvSpPr>
                    <p:spPr>
                      <a:xfrm>
                        <a:off x="1289154"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8E91A56-798B-CDFE-C6E9-6B8AFB3B05E6}"/>
                          </a:ext>
                        </a:extLst>
                      </p:cNvPr>
                      <p:cNvSpPr/>
                      <p:nvPr/>
                    </p:nvSpPr>
                    <p:spPr>
                      <a:xfrm>
                        <a:off x="1744980" y="1202547"/>
                        <a:ext cx="731520"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F161F0C1-56C2-6E01-647E-C8BB48289215}"/>
                        </a:ext>
                      </a:extLst>
                    </p:cNvPr>
                    <p:cNvGrpSpPr/>
                    <p:nvPr/>
                  </p:nvGrpSpPr>
                  <p:grpSpPr>
                    <a:xfrm>
                      <a:off x="1443052" y="1190873"/>
                      <a:ext cx="1043940" cy="914400"/>
                      <a:chOff x="1102752" y="802179"/>
                      <a:chExt cx="1043940" cy="914400"/>
                    </a:xfrm>
                  </p:grpSpPr>
                  <p:pic>
                    <p:nvPicPr>
                      <p:cNvPr id="53" name="Graphic 52" descr="Marker with solid fill">
                        <a:extLst>
                          <a:ext uri="{FF2B5EF4-FFF2-40B4-BE49-F238E27FC236}">
                            <a16:creationId xmlns:a16="http://schemas.microsoft.com/office/drawing/2014/main" id="{26BBBE56-A545-4141-A569-9D53340981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2752" y="802179"/>
                        <a:ext cx="914400" cy="914400"/>
                      </a:xfrm>
                      <a:prstGeom prst="rect">
                        <a:avLst/>
                      </a:prstGeom>
                    </p:spPr>
                  </p:pic>
                  <p:sp>
                    <p:nvSpPr>
                      <p:cNvPr id="54" name="Oval 53">
                        <a:extLst>
                          <a:ext uri="{FF2B5EF4-FFF2-40B4-BE49-F238E27FC236}">
                            <a16:creationId xmlns:a16="http://schemas.microsoft.com/office/drawing/2014/main" id="{63F9C80D-F7BE-478A-C5F8-793CCDDF400B}"/>
                          </a:ext>
                        </a:extLst>
                      </p:cNvPr>
                      <p:cNvSpPr/>
                      <p:nvPr/>
                    </p:nvSpPr>
                    <p:spPr>
                      <a:xfrm>
                        <a:off x="1325106"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C7F982D-A312-D8A8-4B5F-8A3CA3EAA087}"/>
                          </a:ext>
                        </a:extLst>
                      </p:cNvPr>
                      <p:cNvSpPr/>
                      <p:nvPr/>
                    </p:nvSpPr>
                    <p:spPr>
                      <a:xfrm>
                        <a:off x="1780932" y="1202547"/>
                        <a:ext cx="36576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B11B3E4-EE9A-1112-3285-C28FECAC1344}"/>
                        </a:ext>
                      </a:extLst>
                    </p:cNvPr>
                    <p:cNvGrpSpPr/>
                    <p:nvPr/>
                  </p:nvGrpSpPr>
                  <p:grpSpPr>
                    <a:xfrm rot="10800000">
                      <a:off x="2486673" y="1190883"/>
                      <a:ext cx="981622" cy="914400"/>
                      <a:chOff x="1027029" y="802169"/>
                      <a:chExt cx="1080952" cy="914400"/>
                    </a:xfrm>
                    <a:solidFill>
                      <a:srgbClr val="FFC0A4"/>
                    </a:solidFill>
                  </p:grpSpPr>
                  <p:pic>
                    <p:nvPicPr>
                      <p:cNvPr id="50" name="Graphic 49" descr="Marker with solid fill">
                        <a:extLst>
                          <a:ext uri="{FF2B5EF4-FFF2-40B4-BE49-F238E27FC236}">
                            <a16:creationId xmlns:a16="http://schemas.microsoft.com/office/drawing/2014/main" id="{E21932E0-59AD-8736-32CC-458DEC1777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27029" y="802169"/>
                        <a:ext cx="914400" cy="914400"/>
                      </a:xfrm>
                      <a:prstGeom prst="rect">
                        <a:avLst/>
                      </a:prstGeom>
                    </p:spPr>
                  </p:pic>
                  <p:sp>
                    <p:nvSpPr>
                      <p:cNvPr id="51" name="Oval 50">
                        <a:extLst>
                          <a:ext uri="{FF2B5EF4-FFF2-40B4-BE49-F238E27FC236}">
                            <a16:creationId xmlns:a16="http://schemas.microsoft.com/office/drawing/2014/main" id="{E80313E9-9A52-E82A-E828-79776BF35F0D}"/>
                          </a:ext>
                        </a:extLst>
                      </p:cNvPr>
                      <p:cNvSpPr/>
                      <p:nvPr/>
                    </p:nvSpPr>
                    <p:spPr>
                      <a:xfrm>
                        <a:off x="1249382"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AE4E615-4650-A515-543A-52F80990C930}"/>
                          </a:ext>
                        </a:extLst>
                      </p:cNvPr>
                      <p:cNvSpPr/>
                      <p:nvPr/>
                    </p:nvSpPr>
                    <p:spPr>
                      <a:xfrm>
                        <a:off x="1705210" y="1202547"/>
                        <a:ext cx="402771"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91485CEC-18C9-18E1-E0EF-2B0D6614FBA2}"/>
                        </a:ext>
                      </a:extLst>
                    </p:cNvPr>
                    <p:cNvGrpSpPr/>
                    <p:nvPr/>
                  </p:nvGrpSpPr>
                  <p:grpSpPr>
                    <a:xfrm>
                      <a:off x="1717365" y="1639603"/>
                      <a:ext cx="914400" cy="914400"/>
                      <a:chOff x="1107905" y="802179"/>
                      <a:chExt cx="914400" cy="914400"/>
                    </a:xfrm>
                  </p:grpSpPr>
                  <p:pic>
                    <p:nvPicPr>
                      <p:cNvPr id="47" name="Graphic 46" descr="Marker with solid fill">
                        <a:extLst>
                          <a:ext uri="{FF2B5EF4-FFF2-40B4-BE49-F238E27FC236}">
                            <a16:creationId xmlns:a16="http://schemas.microsoft.com/office/drawing/2014/main" id="{12313865-A700-EF42-666D-7737D4D9DD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07905" y="802179"/>
                        <a:ext cx="914400" cy="914400"/>
                      </a:xfrm>
                      <a:prstGeom prst="rect">
                        <a:avLst/>
                      </a:prstGeom>
                    </p:spPr>
                  </p:pic>
                  <p:sp>
                    <p:nvSpPr>
                      <p:cNvPr id="48" name="Oval 47">
                        <a:extLst>
                          <a:ext uri="{FF2B5EF4-FFF2-40B4-BE49-F238E27FC236}">
                            <a16:creationId xmlns:a16="http://schemas.microsoft.com/office/drawing/2014/main" id="{4C775864-FE6C-61E0-C6E9-AA80233FB93A}"/>
                          </a:ext>
                        </a:extLst>
                      </p:cNvPr>
                      <p:cNvSpPr/>
                      <p:nvPr/>
                    </p:nvSpPr>
                    <p:spPr>
                      <a:xfrm>
                        <a:off x="1330259"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E37E688-E89E-A0D8-079C-92975252B8A6}"/>
                          </a:ext>
                        </a:extLst>
                      </p:cNvPr>
                      <p:cNvSpPr/>
                      <p:nvPr/>
                    </p:nvSpPr>
                    <p:spPr>
                      <a:xfrm>
                        <a:off x="1786085" y="1202547"/>
                        <a:ext cx="9144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5E223C65-AB88-2265-50C5-433F7B53E5A2}"/>
                        </a:ext>
                      </a:extLst>
                    </p:cNvPr>
                    <p:cNvGrpSpPr/>
                    <p:nvPr/>
                  </p:nvGrpSpPr>
                  <p:grpSpPr>
                    <a:xfrm rot="10800000">
                      <a:off x="2365105" y="1638353"/>
                      <a:ext cx="830375" cy="914400"/>
                      <a:chOff x="1015421" y="802179"/>
                      <a:chExt cx="914400" cy="914400"/>
                    </a:xfrm>
                    <a:solidFill>
                      <a:srgbClr val="FFC0A4"/>
                    </a:solidFill>
                  </p:grpSpPr>
                  <p:pic>
                    <p:nvPicPr>
                      <p:cNvPr id="44" name="Graphic 43" descr="Marker with solid fill">
                        <a:extLst>
                          <a:ext uri="{FF2B5EF4-FFF2-40B4-BE49-F238E27FC236}">
                            <a16:creationId xmlns:a16="http://schemas.microsoft.com/office/drawing/2014/main" id="{53A4BE70-64D7-012E-9EA7-5490470DC2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15421" y="802179"/>
                        <a:ext cx="914400" cy="914400"/>
                      </a:xfrm>
                      <a:prstGeom prst="rect">
                        <a:avLst/>
                      </a:prstGeom>
                    </p:spPr>
                  </p:pic>
                  <p:sp>
                    <p:nvSpPr>
                      <p:cNvPr id="45" name="Oval 44">
                        <a:extLst>
                          <a:ext uri="{FF2B5EF4-FFF2-40B4-BE49-F238E27FC236}">
                            <a16:creationId xmlns:a16="http://schemas.microsoft.com/office/drawing/2014/main" id="{E79544CB-BF0C-03D9-67F2-0D8DD69481A2}"/>
                          </a:ext>
                        </a:extLst>
                      </p:cNvPr>
                      <p:cNvSpPr/>
                      <p:nvPr/>
                    </p:nvSpPr>
                    <p:spPr>
                      <a:xfrm>
                        <a:off x="1237776" y="1122364"/>
                        <a:ext cx="234845" cy="292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5A221F3-DA4E-8027-1B58-CFC6195756A2}"/>
                          </a:ext>
                        </a:extLst>
                      </p:cNvPr>
                      <p:cNvSpPr/>
                      <p:nvPr/>
                    </p:nvSpPr>
                    <p:spPr>
                      <a:xfrm>
                        <a:off x="1693618" y="1202547"/>
                        <a:ext cx="100693" cy="113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Oval 42">
                      <a:extLst>
                        <a:ext uri="{FF2B5EF4-FFF2-40B4-BE49-F238E27FC236}">
                          <a16:creationId xmlns:a16="http://schemas.microsoft.com/office/drawing/2014/main" id="{B6BF7F96-8371-4746-C184-009DD57F9147}"/>
                        </a:ext>
                      </a:extLst>
                    </p:cNvPr>
                    <p:cNvSpPr/>
                    <p:nvPr/>
                  </p:nvSpPr>
                  <p:spPr>
                    <a:xfrm>
                      <a:off x="2434170" y="2244460"/>
                      <a:ext cx="365760" cy="36576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4A576AFB-B1E2-BC3A-85D8-E324E65738D4}"/>
                      </a:ext>
                    </a:extLst>
                  </p:cNvPr>
                  <p:cNvGrpSpPr/>
                  <p:nvPr/>
                </p:nvGrpSpPr>
                <p:grpSpPr>
                  <a:xfrm rot="10800000">
                    <a:off x="1077537" y="-35245"/>
                    <a:ext cx="2819400" cy="1751824"/>
                    <a:chOff x="1066800" y="802179"/>
                    <a:chExt cx="2819400" cy="1751824"/>
                  </a:xfrm>
                </p:grpSpPr>
                <p:grpSp>
                  <p:nvGrpSpPr>
                    <p:cNvPr id="13" name="Group 12">
                      <a:extLst>
                        <a:ext uri="{FF2B5EF4-FFF2-40B4-BE49-F238E27FC236}">
                          <a16:creationId xmlns:a16="http://schemas.microsoft.com/office/drawing/2014/main" id="{84AC3FEB-AE7B-156C-9EEA-55ADCF0FE59F}"/>
                        </a:ext>
                      </a:extLst>
                    </p:cNvPr>
                    <p:cNvGrpSpPr/>
                    <p:nvPr/>
                  </p:nvGrpSpPr>
                  <p:grpSpPr>
                    <a:xfrm>
                      <a:off x="1066800" y="802179"/>
                      <a:ext cx="1409700" cy="914400"/>
                      <a:chOff x="1066800" y="802179"/>
                      <a:chExt cx="1409700" cy="914400"/>
                    </a:xfrm>
                  </p:grpSpPr>
                  <p:pic>
                    <p:nvPicPr>
                      <p:cNvPr id="34" name="Graphic 33" descr="Marker with solid fill">
                        <a:extLst>
                          <a:ext uri="{FF2B5EF4-FFF2-40B4-BE49-F238E27FC236}">
                            <a16:creationId xmlns:a16="http://schemas.microsoft.com/office/drawing/2014/main" id="{3CF8392D-9359-11AD-47AC-0622BAA4A6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66800" y="802179"/>
                        <a:ext cx="914400" cy="914400"/>
                      </a:xfrm>
                      <a:prstGeom prst="rect">
                        <a:avLst/>
                      </a:prstGeom>
                    </p:spPr>
                  </p:pic>
                  <p:sp>
                    <p:nvSpPr>
                      <p:cNvPr id="35" name="Oval 34">
                        <a:extLst>
                          <a:ext uri="{FF2B5EF4-FFF2-40B4-BE49-F238E27FC236}">
                            <a16:creationId xmlns:a16="http://schemas.microsoft.com/office/drawing/2014/main" id="{A55061D0-0A21-0E54-8B2C-9E03867FACC7}"/>
                          </a:ext>
                        </a:extLst>
                      </p:cNvPr>
                      <p:cNvSpPr/>
                      <p:nvPr/>
                    </p:nvSpPr>
                    <p:spPr>
                      <a:xfrm>
                        <a:off x="1289154"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70DB000-3825-9B67-6552-2F7821A12937}"/>
                          </a:ext>
                        </a:extLst>
                      </p:cNvPr>
                      <p:cNvSpPr/>
                      <p:nvPr/>
                    </p:nvSpPr>
                    <p:spPr>
                      <a:xfrm>
                        <a:off x="1744980" y="1202547"/>
                        <a:ext cx="73152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8C7E190-6828-4963-5691-809FD67BF019}"/>
                        </a:ext>
                      </a:extLst>
                    </p:cNvPr>
                    <p:cNvGrpSpPr/>
                    <p:nvPr/>
                  </p:nvGrpSpPr>
                  <p:grpSpPr>
                    <a:xfrm rot="10800000">
                      <a:off x="2476500" y="802179"/>
                      <a:ext cx="1409700" cy="914400"/>
                      <a:chOff x="1066800" y="802179"/>
                      <a:chExt cx="1409700" cy="914400"/>
                    </a:xfrm>
                    <a:solidFill>
                      <a:srgbClr val="FFC0A4"/>
                    </a:solidFill>
                  </p:grpSpPr>
                  <p:pic>
                    <p:nvPicPr>
                      <p:cNvPr id="31" name="Graphic 30" descr="Marker with solid fill">
                        <a:extLst>
                          <a:ext uri="{FF2B5EF4-FFF2-40B4-BE49-F238E27FC236}">
                            <a16:creationId xmlns:a16="http://schemas.microsoft.com/office/drawing/2014/main" id="{567FB5DB-ECD4-4A9B-61D4-AF908F7819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66800" y="802179"/>
                        <a:ext cx="914400" cy="914400"/>
                      </a:xfrm>
                      <a:prstGeom prst="rect">
                        <a:avLst/>
                      </a:prstGeom>
                    </p:spPr>
                  </p:pic>
                  <p:sp>
                    <p:nvSpPr>
                      <p:cNvPr id="32" name="Oval 31">
                        <a:extLst>
                          <a:ext uri="{FF2B5EF4-FFF2-40B4-BE49-F238E27FC236}">
                            <a16:creationId xmlns:a16="http://schemas.microsoft.com/office/drawing/2014/main" id="{9E21ED64-7923-5B96-412B-8E65230E5ED3}"/>
                          </a:ext>
                        </a:extLst>
                      </p:cNvPr>
                      <p:cNvSpPr/>
                      <p:nvPr/>
                    </p:nvSpPr>
                    <p:spPr>
                      <a:xfrm>
                        <a:off x="1289154"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A1C498E-604E-BF76-970C-60E85C4D9E4B}"/>
                          </a:ext>
                        </a:extLst>
                      </p:cNvPr>
                      <p:cNvSpPr/>
                      <p:nvPr/>
                    </p:nvSpPr>
                    <p:spPr>
                      <a:xfrm>
                        <a:off x="1744980" y="1202547"/>
                        <a:ext cx="731520"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BA58890A-2CF2-C67F-57CA-416AF1AC7714}"/>
                        </a:ext>
                      </a:extLst>
                    </p:cNvPr>
                    <p:cNvGrpSpPr/>
                    <p:nvPr/>
                  </p:nvGrpSpPr>
                  <p:grpSpPr>
                    <a:xfrm>
                      <a:off x="1438558" y="1190873"/>
                      <a:ext cx="1043940" cy="914400"/>
                      <a:chOff x="1098258" y="802179"/>
                      <a:chExt cx="1043940" cy="914400"/>
                    </a:xfrm>
                  </p:grpSpPr>
                  <p:pic>
                    <p:nvPicPr>
                      <p:cNvPr id="28" name="Graphic 27" descr="Marker with solid fill">
                        <a:extLst>
                          <a:ext uri="{FF2B5EF4-FFF2-40B4-BE49-F238E27FC236}">
                            <a16:creationId xmlns:a16="http://schemas.microsoft.com/office/drawing/2014/main" id="{1CD8969A-64E2-B3DB-C37E-C1C79F9F51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098258" y="802179"/>
                        <a:ext cx="914400" cy="914400"/>
                      </a:xfrm>
                      <a:prstGeom prst="rect">
                        <a:avLst/>
                      </a:prstGeom>
                    </p:spPr>
                  </p:pic>
                  <p:sp>
                    <p:nvSpPr>
                      <p:cNvPr id="29" name="Oval 28">
                        <a:extLst>
                          <a:ext uri="{FF2B5EF4-FFF2-40B4-BE49-F238E27FC236}">
                            <a16:creationId xmlns:a16="http://schemas.microsoft.com/office/drawing/2014/main" id="{AEE2585D-3C3B-A4B2-B856-36726414B4C5}"/>
                          </a:ext>
                        </a:extLst>
                      </p:cNvPr>
                      <p:cNvSpPr/>
                      <p:nvPr/>
                    </p:nvSpPr>
                    <p:spPr>
                      <a:xfrm>
                        <a:off x="1320612"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5FC1177-9DF8-87AD-8FFA-DF27F2B2B69A}"/>
                          </a:ext>
                        </a:extLst>
                      </p:cNvPr>
                      <p:cNvSpPr/>
                      <p:nvPr/>
                    </p:nvSpPr>
                    <p:spPr>
                      <a:xfrm>
                        <a:off x="1776438" y="1202547"/>
                        <a:ext cx="36576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FB321DAD-ED4D-F3FF-CCAB-0774AAB08B71}"/>
                        </a:ext>
                      </a:extLst>
                    </p:cNvPr>
                    <p:cNvGrpSpPr/>
                    <p:nvPr/>
                  </p:nvGrpSpPr>
                  <p:grpSpPr>
                    <a:xfrm rot="10800000">
                      <a:off x="2481305" y="1190873"/>
                      <a:ext cx="981627" cy="914400"/>
                      <a:chOff x="1032944" y="802179"/>
                      <a:chExt cx="1080957" cy="914400"/>
                    </a:xfrm>
                    <a:solidFill>
                      <a:srgbClr val="FFC0A4"/>
                    </a:solidFill>
                  </p:grpSpPr>
                  <p:pic>
                    <p:nvPicPr>
                      <p:cNvPr id="25" name="Graphic 24" descr="Marker with solid fill">
                        <a:extLst>
                          <a:ext uri="{FF2B5EF4-FFF2-40B4-BE49-F238E27FC236}">
                            <a16:creationId xmlns:a16="http://schemas.microsoft.com/office/drawing/2014/main" id="{F3828BF1-00DB-68AB-B355-B59CD174FB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32944" y="802179"/>
                        <a:ext cx="914400" cy="914400"/>
                      </a:xfrm>
                      <a:prstGeom prst="rect">
                        <a:avLst/>
                      </a:prstGeom>
                    </p:spPr>
                  </p:pic>
                  <p:sp>
                    <p:nvSpPr>
                      <p:cNvPr id="26" name="Oval 25">
                        <a:extLst>
                          <a:ext uri="{FF2B5EF4-FFF2-40B4-BE49-F238E27FC236}">
                            <a16:creationId xmlns:a16="http://schemas.microsoft.com/office/drawing/2014/main" id="{D14AF075-0CA7-53CD-1EB0-F2304D36A5E3}"/>
                          </a:ext>
                        </a:extLst>
                      </p:cNvPr>
                      <p:cNvSpPr/>
                      <p:nvPr/>
                    </p:nvSpPr>
                    <p:spPr>
                      <a:xfrm>
                        <a:off x="1255301"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E1DD609-A36B-FDF0-6FDE-0D40CFDD1017}"/>
                          </a:ext>
                        </a:extLst>
                      </p:cNvPr>
                      <p:cNvSpPr/>
                      <p:nvPr/>
                    </p:nvSpPr>
                    <p:spPr>
                      <a:xfrm>
                        <a:off x="1711130" y="1202547"/>
                        <a:ext cx="402771"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268630C-E7F5-FD56-C402-07FF06B6ADEA}"/>
                        </a:ext>
                      </a:extLst>
                    </p:cNvPr>
                    <p:cNvGrpSpPr/>
                    <p:nvPr/>
                  </p:nvGrpSpPr>
                  <p:grpSpPr>
                    <a:xfrm>
                      <a:off x="1723447" y="1639603"/>
                      <a:ext cx="914400" cy="914400"/>
                      <a:chOff x="1113987" y="802179"/>
                      <a:chExt cx="914400" cy="914400"/>
                    </a:xfrm>
                  </p:grpSpPr>
                  <p:pic>
                    <p:nvPicPr>
                      <p:cNvPr id="22" name="Graphic 21" descr="Marker with solid fill">
                        <a:extLst>
                          <a:ext uri="{FF2B5EF4-FFF2-40B4-BE49-F238E27FC236}">
                            <a16:creationId xmlns:a16="http://schemas.microsoft.com/office/drawing/2014/main" id="{245519B6-2D35-1C28-E9ED-6E548CBA29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1113987" y="802179"/>
                        <a:ext cx="914400" cy="914400"/>
                      </a:xfrm>
                      <a:prstGeom prst="rect">
                        <a:avLst/>
                      </a:prstGeom>
                    </p:spPr>
                  </p:pic>
                  <p:sp>
                    <p:nvSpPr>
                      <p:cNvPr id="23" name="Oval 22">
                        <a:extLst>
                          <a:ext uri="{FF2B5EF4-FFF2-40B4-BE49-F238E27FC236}">
                            <a16:creationId xmlns:a16="http://schemas.microsoft.com/office/drawing/2014/main" id="{BF465CC9-24F1-19F8-1E4B-6ED7194EE747}"/>
                          </a:ext>
                        </a:extLst>
                      </p:cNvPr>
                      <p:cNvSpPr/>
                      <p:nvPr/>
                    </p:nvSpPr>
                    <p:spPr>
                      <a:xfrm>
                        <a:off x="1336341" y="1122364"/>
                        <a:ext cx="234845" cy="292780"/>
                      </a:xfrm>
                      <a:prstGeom prst="ellipse">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15CF586-7DEB-6A3B-F333-AD9A3614B33C}"/>
                          </a:ext>
                        </a:extLst>
                      </p:cNvPr>
                      <p:cNvSpPr/>
                      <p:nvPr/>
                    </p:nvSpPr>
                    <p:spPr>
                      <a:xfrm>
                        <a:off x="1792167" y="1202547"/>
                        <a:ext cx="91440" cy="113535"/>
                      </a:xfrm>
                      <a:prstGeom prst="rect">
                        <a:avLst/>
                      </a:prstGeom>
                      <a:solidFill>
                        <a:srgbClr val="FF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69C9070D-C122-3F79-4237-7432BAF1FE2C}"/>
                        </a:ext>
                      </a:extLst>
                    </p:cNvPr>
                    <p:cNvGrpSpPr/>
                    <p:nvPr/>
                  </p:nvGrpSpPr>
                  <p:grpSpPr>
                    <a:xfrm rot="10800000">
                      <a:off x="2370110" y="1638333"/>
                      <a:ext cx="830375" cy="914400"/>
                      <a:chOff x="1009908" y="802199"/>
                      <a:chExt cx="914400" cy="914400"/>
                    </a:xfrm>
                    <a:solidFill>
                      <a:srgbClr val="FFC0A4"/>
                    </a:solidFill>
                  </p:grpSpPr>
                  <p:pic>
                    <p:nvPicPr>
                      <p:cNvPr id="19" name="Graphic 18" descr="Marker with solid fill">
                        <a:extLst>
                          <a:ext uri="{FF2B5EF4-FFF2-40B4-BE49-F238E27FC236}">
                            <a16:creationId xmlns:a16="http://schemas.microsoft.com/office/drawing/2014/main" id="{5D9C71D9-7915-5B65-49C0-91511A53BA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09908" y="802199"/>
                        <a:ext cx="914400" cy="914400"/>
                      </a:xfrm>
                      <a:prstGeom prst="rect">
                        <a:avLst/>
                      </a:prstGeom>
                    </p:spPr>
                  </p:pic>
                  <p:sp>
                    <p:nvSpPr>
                      <p:cNvPr id="20" name="Oval 19">
                        <a:extLst>
                          <a:ext uri="{FF2B5EF4-FFF2-40B4-BE49-F238E27FC236}">
                            <a16:creationId xmlns:a16="http://schemas.microsoft.com/office/drawing/2014/main" id="{B98D5DBB-9E75-02AB-D969-1010A836C486}"/>
                          </a:ext>
                        </a:extLst>
                      </p:cNvPr>
                      <p:cNvSpPr/>
                      <p:nvPr/>
                    </p:nvSpPr>
                    <p:spPr>
                      <a:xfrm>
                        <a:off x="1232255" y="1122364"/>
                        <a:ext cx="234845" cy="292780"/>
                      </a:xfrm>
                      <a:prstGeom prst="ellipse">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544CBDE-B288-2754-0673-575EBAFA3BE5}"/>
                          </a:ext>
                        </a:extLst>
                      </p:cNvPr>
                      <p:cNvSpPr/>
                      <p:nvPr/>
                    </p:nvSpPr>
                    <p:spPr>
                      <a:xfrm>
                        <a:off x="1688085" y="1202547"/>
                        <a:ext cx="100693" cy="113535"/>
                      </a:xfrm>
                      <a:prstGeom prst="rect">
                        <a:avLst/>
                      </a:prstGeom>
                      <a:solidFill>
                        <a:srgbClr val="FC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cxnSp>
        <p:nvCxnSpPr>
          <p:cNvPr id="432" name="Straight Connector 431">
            <a:extLst>
              <a:ext uri="{FF2B5EF4-FFF2-40B4-BE49-F238E27FC236}">
                <a16:creationId xmlns:a16="http://schemas.microsoft.com/office/drawing/2014/main" id="{A60685EC-388A-0AE7-8518-0B96D58A5A2D}"/>
              </a:ext>
            </a:extLst>
          </p:cNvPr>
          <p:cNvCxnSpPr>
            <a:cxnSpLocks/>
          </p:cNvCxnSpPr>
          <p:nvPr/>
        </p:nvCxnSpPr>
        <p:spPr>
          <a:xfrm flipH="1">
            <a:off x="2670629" y="1530905"/>
            <a:ext cx="9521371" cy="7839"/>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433" name="Rectangle 432">
            <a:extLst>
              <a:ext uri="{FF2B5EF4-FFF2-40B4-BE49-F238E27FC236}">
                <a16:creationId xmlns:a16="http://schemas.microsoft.com/office/drawing/2014/main" id="{96A0833C-6E8B-B31A-9707-7FA53602D24C}"/>
              </a:ext>
            </a:extLst>
          </p:cNvPr>
          <p:cNvSpPr/>
          <p:nvPr/>
        </p:nvSpPr>
        <p:spPr>
          <a:xfrm>
            <a:off x="6979453" y="4388630"/>
            <a:ext cx="2739651" cy="372975"/>
          </a:xfrm>
          <a:prstGeom prst="rect">
            <a:avLst/>
          </a:prstGeom>
          <a:noFill/>
          <a:ln w="38100">
            <a:solidFill>
              <a:srgbClr val="FFC0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ysClr val="windowText" lastClr="000000"/>
                </a:solidFill>
                <a:latin typeface="Amasis MT Pro Light" panose="02040304050005020304" pitchFamily="18" charset="0"/>
              </a:rPr>
              <a:t>1     0     0     1</a:t>
            </a:r>
          </a:p>
        </p:txBody>
      </p:sp>
      <p:sp>
        <p:nvSpPr>
          <p:cNvPr id="434" name="Rectangle 433">
            <a:extLst>
              <a:ext uri="{FF2B5EF4-FFF2-40B4-BE49-F238E27FC236}">
                <a16:creationId xmlns:a16="http://schemas.microsoft.com/office/drawing/2014/main" id="{068275D7-A0D3-2DE6-A5EE-C7E2EF268932}"/>
              </a:ext>
            </a:extLst>
          </p:cNvPr>
          <p:cNvSpPr/>
          <p:nvPr/>
        </p:nvSpPr>
        <p:spPr>
          <a:xfrm>
            <a:off x="6979453" y="4880428"/>
            <a:ext cx="2739651" cy="372975"/>
          </a:xfrm>
          <a:prstGeom prst="rect">
            <a:avLst/>
          </a:prstGeom>
          <a:noFill/>
          <a:ln w="38100">
            <a:solidFill>
              <a:srgbClr val="FFC0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ysClr val="windowText" lastClr="000000"/>
                </a:solidFill>
                <a:latin typeface="Amasis MT Pro Light" panose="02040304050005020304" pitchFamily="18" charset="0"/>
              </a:rPr>
              <a:t>1     1     0     1</a:t>
            </a:r>
          </a:p>
        </p:txBody>
      </p:sp>
      <p:sp>
        <p:nvSpPr>
          <p:cNvPr id="435" name="Rectangle 434">
            <a:extLst>
              <a:ext uri="{FF2B5EF4-FFF2-40B4-BE49-F238E27FC236}">
                <a16:creationId xmlns:a16="http://schemas.microsoft.com/office/drawing/2014/main" id="{6F41751E-5A12-C7FB-B37F-67F627B1AD34}"/>
              </a:ext>
            </a:extLst>
          </p:cNvPr>
          <p:cNvSpPr/>
          <p:nvPr/>
        </p:nvSpPr>
        <p:spPr>
          <a:xfrm>
            <a:off x="6979453" y="5352510"/>
            <a:ext cx="2739651" cy="372975"/>
          </a:xfrm>
          <a:prstGeom prst="rect">
            <a:avLst/>
          </a:prstGeom>
          <a:noFill/>
          <a:ln w="38100">
            <a:solidFill>
              <a:srgbClr val="FFC0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ysClr val="windowText" lastClr="000000"/>
                </a:solidFill>
                <a:latin typeface="Amasis MT Pro Light" panose="02040304050005020304" pitchFamily="18" charset="0"/>
              </a:rPr>
              <a:t>0     1     1     1</a:t>
            </a:r>
          </a:p>
        </p:txBody>
      </p:sp>
      <p:sp>
        <p:nvSpPr>
          <p:cNvPr id="436" name="Rectangle 435">
            <a:extLst>
              <a:ext uri="{FF2B5EF4-FFF2-40B4-BE49-F238E27FC236}">
                <a16:creationId xmlns:a16="http://schemas.microsoft.com/office/drawing/2014/main" id="{C823CEB9-1365-9B0F-723C-B0D8DF2DFEF8}"/>
              </a:ext>
            </a:extLst>
          </p:cNvPr>
          <p:cNvSpPr/>
          <p:nvPr/>
        </p:nvSpPr>
        <p:spPr>
          <a:xfrm>
            <a:off x="6800962" y="4287815"/>
            <a:ext cx="3077793" cy="15397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Rectangle 436">
            <a:extLst>
              <a:ext uri="{FF2B5EF4-FFF2-40B4-BE49-F238E27FC236}">
                <a16:creationId xmlns:a16="http://schemas.microsoft.com/office/drawing/2014/main" id="{1834F740-F305-D820-6B59-8CBFBC920B44}"/>
              </a:ext>
            </a:extLst>
          </p:cNvPr>
          <p:cNvSpPr/>
          <p:nvPr/>
        </p:nvSpPr>
        <p:spPr>
          <a:xfrm>
            <a:off x="9088995" y="4884077"/>
            <a:ext cx="1479978" cy="382993"/>
          </a:xfrm>
          <a:prstGeom prst="rect">
            <a:avLst/>
          </a:prstGeom>
          <a:solidFill>
            <a:srgbClr val="FC8E8E">
              <a:alpha val="25098"/>
            </a:srgb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sis MT Pro Light" panose="02040304050005020304" pitchFamily="18" charset="0"/>
            </a:endParaRPr>
          </a:p>
        </p:txBody>
      </p:sp>
      <p:sp>
        <p:nvSpPr>
          <p:cNvPr id="438" name="TextBox 437">
            <a:extLst>
              <a:ext uri="{FF2B5EF4-FFF2-40B4-BE49-F238E27FC236}">
                <a16:creationId xmlns:a16="http://schemas.microsoft.com/office/drawing/2014/main" id="{475AD5ED-E110-40C1-14F3-853EAF6CA416}"/>
              </a:ext>
            </a:extLst>
          </p:cNvPr>
          <p:cNvSpPr txBox="1"/>
          <p:nvPr/>
        </p:nvSpPr>
        <p:spPr>
          <a:xfrm>
            <a:off x="9878763" y="4879952"/>
            <a:ext cx="690210" cy="369332"/>
          </a:xfrm>
          <a:prstGeom prst="rect">
            <a:avLst/>
          </a:prstGeom>
          <a:noFill/>
        </p:spPr>
        <p:txBody>
          <a:bodyPr wrap="square" rtlCol="0">
            <a:spAutoFit/>
          </a:bodyPr>
          <a:lstStyle/>
          <a:p>
            <a:r>
              <a:rPr lang="en-US" dirty="0">
                <a:latin typeface="Amasis MT Pro Light" panose="02040304050005020304" pitchFamily="18" charset="0"/>
              </a:rPr>
              <a:t>Gene</a:t>
            </a:r>
          </a:p>
        </p:txBody>
      </p:sp>
      <p:pic>
        <p:nvPicPr>
          <p:cNvPr id="439" name="SLIDE 8 GA">
            <a:hlinkClick r:id="" action="ppaction://media"/>
            <a:extLst>
              <a:ext uri="{FF2B5EF4-FFF2-40B4-BE49-F238E27FC236}">
                <a16:creationId xmlns:a16="http://schemas.microsoft.com/office/drawing/2014/main" id="{DF4CE916-B6C3-E135-DE4F-8B89DA0363D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807515" y="726492"/>
            <a:ext cx="406400" cy="406400"/>
          </a:xfrm>
          <a:prstGeom prst="rect">
            <a:avLst/>
          </a:prstGeom>
        </p:spPr>
      </p:pic>
    </p:spTree>
    <p:extLst>
      <p:ext uri="{BB962C8B-B14F-4D97-AF65-F5344CB8AC3E}">
        <p14:creationId xmlns:p14="http://schemas.microsoft.com/office/powerpoint/2010/main" val="11400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406" fill="hold"/>
                                        <p:tgtEl>
                                          <p:spTgt spid="43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43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EFD4FA3-5BC7-A189-1EA7-0D1A660F919F}"/>
              </a:ext>
            </a:extLst>
          </p:cNvPr>
          <p:cNvSpPr/>
          <p:nvPr/>
        </p:nvSpPr>
        <p:spPr>
          <a:xfrm>
            <a:off x="-9491" y="-26211"/>
            <a:ext cx="12201492" cy="6889034"/>
          </a:xfrm>
          <a:prstGeom prst="rect">
            <a:avLst/>
          </a:prstGeom>
          <a:gradFill flip="none" rotWithShape="1">
            <a:gsLst>
              <a:gs pos="0">
                <a:schemeClr val="accent2">
                  <a:lumMod val="20000"/>
                  <a:lumOff val="80000"/>
                </a:schemeClr>
              </a:gs>
              <a:gs pos="4800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C050B6-6B3E-EBFD-13DB-D500A2FBD17C}"/>
              </a:ext>
            </a:extLst>
          </p:cNvPr>
          <p:cNvSpPr>
            <a:spLocks noGrp="1"/>
          </p:cNvSpPr>
          <p:nvPr>
            <p:ph type="title"/>
          </p:nvPr>
        </p:nvSpPr>
        <p:spPr>
          <a:xfrm>
            <a:off x="1926076" y="365125"/>
            <a:ext cx="9427723" cy="1325563"/>
          </a:xfrm>
        </p:spPr>
        <p:txBody>
          <a:bodyPr/>
          <a:lstStyle/>
          <a:p>
            <a:r>
              <a:rPr lang="en-US" dirty="0">
                <a:latin typeface="Amasis MT Pro"/>
              </a:rPr>
              <a:t>Parent Selection Types</a:t>
            </a:r>
            <a:endParaRPr lang="en-US" dirty="0">
              <a:latin typeface="Amasis MT Pro" panose="02040504050005020304" pitchFamily="18" charset="0"/>
            </a:endParaRPr>
          </a:p>
        </p:txBody>
      </p:sp>
      <p:sp>
        <p:nvSpPr>
          <p:cNvPr id="3" name="TextBox 2">
            <a:extLst>
              <a:ext uri="{FF2B5EF4-FFF2-40B4-BE49-F238E27FC236}">
                <a16:creationId xmlns:a16="http://schemas.microsoft.com/office/drawing/2014/main" id="{6B3AFFCC-1E58-6313-F256-847DA7F240BC}"/>
              </a:ext>
            </a:extLst>
          </p:cNvPr>
          <p:cNvSpPr txBox="1"/>
          <p:nvPr/>
        </p:nvSpPr>
        <p:spPr>
          <a:xfrm>
            <a:off x="1010052" y="2082024"/>
            <a:ext cx="8827454"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latin typeface="Amasis MT Pro" panose="02040504050005020304" pitchFamily="18" charset="0"/>
              </a:rPr>
              <a:t>1. 	Roulette Wheel Selection</a:t>
            </a:r>
          </a:p>
          <a:p>
            <a:endParaRPr lang="en-US" sz="2600" dirty="0">
              <a:latin typeface="Amasis MT Pro" panose="02040504050005020304" pitchFamily="18" charset="0"/>
            </a:endParaRPr>
          </a:p>
          <a:p>
            <a:r>
              <a:rPr lang="en-US" sz="2600" dirty="0">
                <a:latin typeface="Amasis MT Pro" panose="02040504050005020304" pitchFamily="18" charset="0"/>
              </a:rPr>
              <a:t>2. 	Stochastic Universal Sampling (SUS)</a:t>
            </a:r>
          </a:p>
          <a:p>
            <a:endParaRPr lang="en-US" sz="2600" dirty="0">
              <a:latin typeface="Amasis MT Pro" panose="02040504050005020304" pitchFamily="18" charset="0"/>
            </a:endParaRPr>
          </a:p>
          <a:p>
            <a:r>
              <a:rPr lang="en-US" sz="2600" dirty="0">
                <a:latin typeface="Amasis MT Pro" panose="02040504050005020304" pitchFamily="18" charset="0"/>
              </a:rPr>
              <a:t>3. 	Tournament Selection</a:t>
            </a:r>
          </a:p>
          <a:p>
            <a:endParaRPr lang="en-US" sz="2600" dirty="0">
              <a:latin typeface="Amasis MT Pro" panose="02040504050005020304" pitchFamily="18" charset="0"/>
            </a:endParaRPr>
          </a:p>
          <a:p>
            <a:r>
              <a:rPr lang="en-US" sz="2600" dirty="0">
                <a:latin typeface="Amasis MT Pro" panose="02040504050005020304" pitchFamily="18" charset="0"/>
              </a:rPr>
              <a:t>4. 	Rank Selection</a:t>
            </a:r>
          </a:p>
          <a:p>
            <a:endParaRPr lang="en-US" sz="2600" dirty="0">
              <a:latin typeface="Amasis MT Pro" panose="02040504050005020304" pitchFamily="18" charset="0"/>
            </a:endParaRPr>
          </a:p>
          <a:p>
            <a:r>
              <a:rPr lang="en-US" sz="2600" dirty="0">
                <a:latin typeface="Amasis MT Pro" panose="02040504050005020304" pitchFamily="18" charset="0"/>
              </a:rPr>
              <a:t>5. 	Random Selection</a:t>
            </a:r>
          </a:p>
          <a:p>
            <a:endParaRPr lang="en-US" sz="2600" dirty="0">
              <a:latin typeface="Amasis MT Pro" panose="02040504050005020304" pitchFamily="18" charset="0"/>
              <a:cs typeface="Calibri"/>
            </a:endParaRPr>
          </a:p>
        </p:txBody>
      </p:sp>
      <p:pic>
        <p:nvPicPr>
          <p:cNvPr id="5" name="untitled">
            <a:hlinkClick r:id="" action="ppaction://media"/>
            <a:extLst>
              <a:ext uri="{FF2B5EF4-FFF2-40B4-BE49-F238E27FC236}">
                <a16:creationId xmlns:a16="http://schemas.microsoft.com/office/drawing/2014/main" id="{054DDC44-EE76-6C1A-D87A-23E4AFCA4EF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68715" y="1021715"/>
            <a:ext cx="730250" cy="730250"/>
          </a:xfrm>
          <a:prstGeom prst="rect">
            <a:avLst/>
          </a:prstGeom>
        </p:spPr>
      </p:pic>
      <p:cxnSp>
        <p:nvCxnSpPr>
          <p:cNvPr id="4" name="Straight Connector 3">
            <a:extLst>
              <a:ext uri="{FF2B5EF4-FFF2-40B4-BE49-F238E27FC236}">
                <a16:creationId xmlns:a16="http://schemas.microsoft.com/office/drawing/2014/main" id="{725C1196-A097-164F-DA61-1942DA691734}"/>
              </a:ext>
            </a:extLst>
          </p:cNvPr>
          <p:cNvCxnSpPr/>
          <p:nvPr/>
        </p:nvCxnSpPr>
        <p:spPr>
          <a:xfrm>
            <a:off x="1710193" y="578323"/>
            <a:ext cx="0" cy="6304679"/>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5308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TotalTime>
  <Words>1148</Words>
  <Application>Microsoft Office PowerPoint</Application>
  <PresentationFormat>Widescreen</PresentationFormat>
  <Paragraphs>341</Paragraphs>
  <Slides>21</Slides>
  <Notes>0</Notes>
  <HiddenSlides>0</HiddenSlides>
  <MMClips>19</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Components of Evolutionary Algorithms</vt:lpstr>
      <vt:lpstr>Definition</vt:lpstr>
      <vt:lpstr>Definition</vt:lpstr>
      <vt:lpstr> Agenda</vt:lpstr>
      <vt:lpstr>Types of Representation</vt:lpstr>
      <vt:lpstr>Types of Representation</vt:lpstr>
      <vt:lpstr>Types of Representation</vt:lpstr>
      <vt:lpstr>Types of Representation</vt:lpstr>
      <vt:lpstr>Parent Selection Types</vt:lpstr>
      <vt:lpstr>Parent Selection Types</vt:lpstr>
      <vt:lpstr>Parent Selection Types</vt:lpstr>
      <vt:lpstr>Parent Selection Types</vt:lpstr>
      <vt:lpstr>Parent Selection Types</vt:lpstr>
      <vt:lpstr>Parent Selection Types</vt:lpstr>
      <vt:lpstr>Population Management Models</vt:lpstr>
      <vt:lpstr>Selection Pressure</vt:lpstr>
      <vt:lpstr>Selection Pressure</vt:lpstr>
      <vt:lpstr>Island Model EAs</vt:lpstr>
      <vt:lpstr>Island Model EAs</vt:lpstr>
      <vt:lpstr>Island Model EAs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Components of Evolutionary Algorithms</dc:title>
  <dc:creator>Ashley Bedford</dc:creator>
  <cp:lastModifiedBy>Ashley Bedford</cp:lastModifiedBy>
  <cp:revision>88</cp:revision>
  <dcterms:created xsi:type="dcterms:W3CDTF">2022-09-21T01:11:28Z</dcterms:created>
  <dcterms:modified xsi:type="dcterms:W3CDTF">2022-09-26T22:30:00Z</dcterms:modified>
</cp:coreProperties>
</file>